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Default Extension="fntdata" ContentType="application/x-fontdata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59" r:id="rId1"/>
  </p:sldMasterIdLst>
  <p:notesMasterIdLst>
    <p:notesMasterId r:id="rId10"/>
  </p:notesMasterIdLst>
  <p:sldIdLst>
    <p:sldId id="256" r:id="rId2"/>
    <p:sldId id="257" r:id="rId3"/>
    <p:sldId id="259" r:id="rId4"/>
    <p:sldId id="287" r:id="rId5"/>
    <p:sldId id="286" r:id="rId6"/>
    <p:sldId id="288" r:id="rId7"/>
    <p:sldId id="289" r:id="rId8"/>
    <p:sldId id="268" r:id="rId9"/>
  </p:sldIdLst>
  <p:sldSz cx="9144000" cy="5143500" type="screen16x9"/>
  <p:notesSz cx="6858000" cy="9144000"/>
  <p:embeddedFontLst>
    <p:embeddedFont>
      <p:font typeface="Segoe UI Black" charset="0"/>
      <p:bold r:id="rId11"/>
      <p:boldItalic r:id="rId12"/>
    </p:embeddedFont>
    <p:embeddedFont>
      <p:font typeface="Oswald" charset="0"/>
      <p:regular r:id="rId13"/>
      <p:bold r:id="rId14"/>
    </p:embeddedFont>
    <p:embeddedFont>
      <p:font typeface="Segoe UI Light" pitchFamily="34" charset="0"/>
      <p:regular r:id="rId15"/>
    </p:embeddedFont>
    <p:embeddedFont>
      <p:font typeface="Source Sans Pro" charset="0"/>
      <p:regular r:id="rId16"/>
      <p:bold r:id="rId17"/>
      <p:italic r:id="rId18"/>
      <p:boldItalic r:id="rId1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1DAFF"/>
  </p:clrMru>
</p:presentationPr>
</file>

<file path=ppt/tableStyles.xml><?xml version="1.0" encoding="utf-8"?>
<a:tblStyleLst xmlns:a="http://schemas.openxmlformats.org/drawingml/2006/main" def="{B057B260-235A-4DA7-9D08-349C70A2B37C}">
  <a:tblStyle styleId="{B057B260-235A-4DA7-9D08-349C70A2B37C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1" d="100"/>
          <a:sy n="91" d="100"/>
        </p:scale>
        <p:origin x="-786" y="-9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18" Type="http://schemas.openxmlformats.org/officeDocument/2006/relationships/font" Target="fonts/font8.fntdata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font" Target="fonts/font7.fntdata"/><Relationship Id="rId2" Type="http://schemas.openxmlformats.org/officeDocument/2006/relationships/slide" Target="slides/slide1.xml"/><Relationship Id="rId16" Type="http://schemas.openxmlformats.org/officeDocument/2006/relationships/font" Target="fonts/font6.fntdata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5" Type="http://schemas.openxmlformats.org/officeDocument/2006/relationships/slide" Target="slides/slide4.xml"/><Relationship Id="rId15" Type="http://schemas.openxmlformats.org/officeDocument/2006/relationships/font" Target="fonts/font5.fntdata"/><Relationship Id="rId23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19" Type="http://schemas.openxmlformats.org/officeDocument/2006/relationships/font" Target="fonts/font9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4.fntdata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1" name="Google Shape;461;g35f391192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2" name="Google Shape;462;g35f391192_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6" name="Google Shape;466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7" name="Google Shape;467;g3606f1c2d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2" name="Google Shape;482;g35f391192_0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3" name="Google Shape;483;g35f391192_0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6" name="Google Shape;466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7" name="Google Shape;467;g3606f1c2d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6" name="Google Shape;466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7" name="Google Shape;467;g3606f1c2d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6" name="Google Shape;466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7" name="Google Shape;467;g3606f1c2d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6" name="Google Shape;466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7" name="Google Shape;467;g3606f1c2d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2"/>
          <p:cNvSpPr/>
          <p:nvPr/>
        </p:nvSpPr>
        <p:spPr>
          <a:xfrm>
            <a:off x="-26775" y="2008375"/>
            <a:ext cx="9210650" cy="3172625"/>
          </a:xfrm>
          <a:custGeom>
            <a:avLst/>
            <a:gdLst/>
            <a:ahLst/>
            <a:cxnLst/>
            <a:rect l="l" t="t" r="r" b="b"/>
            <a:pathLst>
              <a:path w="368426" h="126905" extrusionOk="0">
                <a:moveTo>
                  <a:pt x="309" y="263"/>
                </a:moveTo>
                <a:lnTo>
                  <a:pt x="16502" y="11294"/>
                </a:lnTo>
                <a:lnTo>
                  <a:pt x="31551" y="5122"/>
                </a:lnTo>
                <a:lnTo>
                  <a:pt x="62412" y="4991"/>
                </a:lnTo>
                <a:lnTo>
                  <a:pt x="77652" y="0"/>
                </a:lnTo>
                <a:lnTo>
                  <a:pt x="92892" y="13527"/>
                </a:lnTo>
                <a:lnTo>
                  <a:pt x="107942" y="21276"/>
                </a:lnTo>
                <a:lnTo>
                  <a:pt x="122991" y="21145"/>
                </a:lnTo>
                <a:lnTo>
                  <a:pt x="138993" y="10375"/>
                </a:lnTo>
                <a:lnTo>
                  <a:pt x="154043" y="7880"/>
                </a:lnTo>
                <a:lnTo>
                  <a:pt x="168711" y="2349"/>
                </a:lnTo>
                <a:lnTo>
                  <a:pt x="184332" y="14841"/>
                </a:lnTo>
                <a:lnTo>
                  <a:pt x="199572" y="15274"/>
                </a:lnTo>
                <a:lnTo>
                  <a:pt x="214622" y="25085"/>
                </a:lnTo>
                <a:lnTo>
                  <a:pt x="230052" y="25085"/>
                </a:lnTo>
                <a:lnTo>
                  <a:pt x="246054" y="20094"/>
                </a:lnTo>
                <a:lnTo>
                  <a:pt x="261104" y="20094"/>
                </a:lnTo>
                <a:lnTo>
                  <a:pt x="275391" y="11426"/>
                </a:lnTo>
                <a:lnTo>
                  <a:pt x="291584" y="16810"/>
                </a:lnTo>
                <a:lnTo>
                  <a:pt x="305871" y="8143"/>
                </a:lnTo>
                <a:lnTo>
                  <a:pt x="336732" y="8012"/>
                </a:lnTo>
                <a:lnTo>
                  <a:pt x="351782" y="11294"/>
                </a:lnTo>
                <a:lnTo>
                  <a:pt x="367593" y="2758"/>
                </a:lnTo>
                <a:lnTo>
                  <a:pt x="368426" y="126905"/>
                </a:lnTo>
                <a:lnTo>
                  <a:pt x="0" y="126369"/>
                </a:lnTo>
                <a:close/>
              </a:path>
            </a:pathLst>
          </a:custGeom>
          <a:solidFill>
            <a:srgbClr val="AFF000">
              <a:alpha val="81920"/>
            </a:srgbClr>
          </a:solidFill>
          <a:ln>
            <a:noFill/>
          </a:ln>
        </p:spPr>
      </p:sp>
      <p:sp>
        <p:nvSpPr>
          <p:cNvPr id="35" name="Google Shape;35;p2"/>
          <p:cNvSpPr/>
          <p:nvPr/>
        </p:nvSpPr>
        <p:spPr>
          <a:xfrm>
            <a:off x="-26775" y="2139700"/>
            <a:ext cx="9210650" cy="3041300"/>
          </a:xfrm>
          <a:custGeom>
            <a:avLst/>
            <a:gdLst/>
            <a:ahLst/>
            <a:cxnLst/>
            <a:rect l="l" t="t" r="r" b="b"/>
            <a:pathLst>
              <a:path w="368426" h="121652" extrusionOk="0">
                <a:moveTo>
                  <a:pt x="309" y="5516"/>
                </a:moveTo>
                <a:lnTo>
                  <a:pt x="16692" y="11214"/>
                </a:lnTo>
                <a:lnTo>
                  <a:pt x="47172" y="11214"/>
                </a:lnTo>
                <a:lnTo>
                  <a:pt x="62412" y="6843"/>
                </a:lnTo>
                <a:lnTo>
                  <a:pt x="77652" y="16156"/>
                </a:lnTo>
                <a:lnTo>
                  <a:pt x="92892" y="16156"/>
                </a:lnTo>
                <a:lnTo>
                  <a:pt x="107370" y="11214"/>
                </a:lnTo>
                <a:lnTo>
                  <a:pt x="122610" y="8173"/>
                </a:lnTo>
                <a:lnTo>
                  <a:pt x="138612" y="8173"/>
                </a:lnTo>
                <a:lnTo>
                  <a:pt x="153852" y="10834"/>
                </a:lnTo>
                <a:lnTo>
                  <a:pt x="168711" y="7603"/>
                </a:lnTo>
                <a:lnTo>
                  <a:pt x="183951" y="12734"/>
                </a:lnTo>
                <a:lnTo>
                  <a:pt x="199572" y="20527"/>
                </a:lnTo>
                <a:lnTo>
                  <a:pt x="214050" y="15205"/>
                </a:lnTo>
                <a:lnTo>
                  <a:pt x="229671" y="15205"/>
                </a:lnTo>
                <a:lnTo>
                  <a:pt x="245292" y="5892"/>
                </a:lnTo>
                <a:lnTo>
                  <a:pt x="260532" y="11214"/>
                </a:lnTo>
                <a:lnTo>
                  <a:pt x="275772" y="11214"/>
                </a:lnTo>
                <a:lnTo>
                  <a:pt x="291012" y="6843"/>
                </a:lnTo>
                <a:lnTo>
                  <a:pt x="321492" y="6843"/>
                </a:lnTo>
                <a:lnTo>
                  <a:pt x="336732" y="15966"/>
                </a:lnTo>
                <a:lnTo>
                  <a:pt x="351210" y="12734"/>
                </a:lnTo>
                <a:lnTo>
                  <a:pt x="367593" y="0"/>
                </a:lnTo>
                <a:lnTo>
                  <a:pt x="368426" y="121652"/>
                </a:lnTo>
                <a:lnTo>
                  <a:pt x="0" y="121652"/>
                </a:lnTo>
                <a:close/>
              </a:path>
            </a:pathLst>
          </a:custGeom>
          <a:solidFill>
            <a:srgbClr val="00CEF6">
              <a:alpha val="73460"/>
            </a:srgbClr>
          </a:solidFill>
          <a:ln>
            <a:noFill/>
          </a:ln>
        </p:spPr>
      </p:sp>
      <p:sp>
        <p:nvSpPr>
          <p:cNvPr id="36" name="Google Shape;36;p2"/>
          <p:cNvSpPr/>
          <p:nvPr/>
        </p:nvSpPr>
        <p:spPr>
          <a:xfrm rot="8100000">
            <a:off x="1847981" y="1814569"/>
            <a:ext cx="122612" cy="122612"/>
          </a:xfrm>
          <a:prstGeom prst="teardrop">
            <a:avLst>
              <a:gd name="adj" fmla="val 100000"/>
            </a:avLst>
          </a:prstGeom>
          <a:solidFill>
            <a:srgbClr val="AFF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2"/>
          <p:cNvSpPr/>
          <p:nvPr/>
        </p:nvSpPr>
        <p:spPr>
          <a:xfrm rot="8100000">
            <a:off x="6038981" y="2098419"/>
            <a:ext cx="122612" cy="122612"/>
          </a:xfrm>
          <a:prstGeom prst="teardrop">
            <a:avLst>
              <a:gd name="adj" fmla="val 100000"/>
            </a:avLst>
          </a:prstGeom>
          <a:noFill/>
          <a:ln w="28575" cap="flat" cmpd="sng">
            <a:solidFill>
              <a:srgbClr val="00CEF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" name="Google Shape;38;p2"/>
          <p:cNvSpPr/>
          <p:nvPr/>
        </p:nvSpPr>
        <p:spPr>
          <a:xfrm rot="8100000">
            <a:off x="7181981" y="2131769"/>
            <a:ext cx="122612" cy="122612"/>
          </a:xfrm>
          <a:prstGeom prst="teardrop">
            <a:avLst>
              <a:gd name="adj" fmla="val 100000"/>
            </a:avLst>
          </a:prstGeom>
          <a:solidFill>
            <a:srgbClr val="00CEF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9" name="Google Shape;39;p2"/>
          <p:cNvGrpSpPr/>
          <p:nvPr/>
        </p:nvGrpSpPr>
        <p:grpSpPr>
          <a:xfrm>
            <a:off x="-9525" y="2024075"/>
            <a:ext cx="9167825" cy="595300"/>
            <a:chOff x="-9525" y="4462475"/>
            <a:chExt cx="9167825" cy="595300"/>
          </a:xfrm>
        </p:grpSpPr>
        <p:sp>
          <p:nvSpPr>
            <p:cNvPr id="40" name="Google Shape;40;p2"/>
            <p:cNvSpPr/>
            <p:nvPr/>
          </p:nvSpPr>
          <p:spPr>
            <a:xfrm>
              <a:off x="-9525" y="4581525"/>
              <a:ext cx="4205300" cy="476250"/>
            </a:xfrm>
            <a:custGeom>
              <a:avLst/>
              <a:gdLst/>
              <a:ahLst/>
              <a:cxnLst/>
              <a:rect l="l" t="t" r="r" b="b"/>
              <a:pathLst>
                <a:path w="168212" h="19050" extrusionOk="0">
                  <a:moveTo>
                    <a:pt x="0" y="1715"/>
                  </a:moveTo>
                  <a:lnTo>
                    <a:pt x="15812" y="16574"/>
                  </a:lnTo>
                  <a:lnTo>
                    <a:pt x="31052" y="16574"/>
                  </a:lnTo>
                  <a:lnTo>
                    <a:pt x="46292" y="14097"/>
                  </a:lnTo>
                  <a:lnTo>
                    <a:pt x="61532" y="19050"/>
                  </a:lnTo>
                  <a:lnTo>
                    <a:pt x="76581" y="11240"/>
                  </a:lnTo>
                  <a:lnTo>
                    <a:pt x="92012" y="11240"/>
                  </a:lnTo>
                  <a:lnTo>
                    <a:pt x="106871" y="0"/>
                  </a:lnTo>
                  <a:lnTo>
                    <a:pt x="122111" y="2667"/>
                  </a:lnTo>
                  <a:lnTo>
                    <a:pt x="137541" y="2667"/>
                  </a:lnTo>
                  <a:lnTo>
                    <a:pt x="152972" y="16002"/>
                  </a:lnTo>
                  <a:lnTo>
                    <a:pt x="168212" y="16002"/>
                  </a:lnTo>
                </a:path>
              </a:pathLst>
            </a:custGeom>
            <a:noFill/>
            <a:ln w="9525" cap="flat" cmpd="sng">
              <a:solidFill>
                <a:srgbClr val="3C78D8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41" name="Google Shape;41;p2"/>
            <p:cNvSpPr/>
            <p:nvPr/>
          </p:nvSpPr>
          <p:spPr>
            <a:xfrm>
              <a:off x="4195775" y="4462475"/>
              <a:ext cx="3424225" cy="590550"/>
            </a:xfrm>
            <a:custGeom>
              <a:avLst/>
              <a:gdLst/>
              <a:ahLst/>
              <a:cxnLst/>
              <a:rect l="l" t="t" r="r" b="b"/>
              <a:pathLst>
                <a:path w="136969" h="23622" extrusionOk="0">
                  <a:moveTo>
                    <a:pt x="0" y="20955"/>
                  </a:moveTo>
                  <a:lnTo>
                    <a:pt x="15049" y="9144"/>
                  </a:lnTo>
                  <a:lnTo>
                    <a:pt x="30480" y="4381"/>
                  </a:lnTo>
                  <a:lnTo>
                    <a:pt x="45720" y="13716"/>
                  </a:lnTo>
                  <a:lnTo>
                    <a:pt x="60769" y="13716"/>
                  </a:lnTo>
                  <a:lnTo>
                    <a:pt x="76009" y="16573"/>
                  </a:lnTo>
                  <a:lnTo>
                    <a:pt x="91249" y="11811"/>
                  </a:lnTo>
                  <a:lnTo>
                    <a:pt x="106680" y="23622"/>
                  </a:lnTo>
                  <a:lnTo>
                    <a:pt x="122110" y="23622"/>
                  </a:lnTo>
                  <a:lnTo>
                    <a:pt x="136969" y="0"/>
                  </a:lnTo>
                </a:path>
              </a:pathLst>
            </a:custGeom>
            <a:noFill/>
            <a:ln w="9525" cap="flat" cmpd="sng">
              <a:solidFill>
                <a:srgbClr val="3C78D8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42" name="Google Shape;42;p2"/>
            <p:cNvSpPr/>
            <p:nvPr/>
          </p:nvSpPr>
          <p:spPr>
            <a:xfrm>
              <a:off x="7624775" y="4472000"/>
              <a:ext cx="1533525" cy="414325"/>
            </a:xfrm>
            <a:custGeom>
              <a:avLst/>
              <a:gdLst/>
              <a:ahLst/>
              <a:cxnLst/>
              <a:rect l="l" t="t" r="r" b="b"/>
              <a:pathLst>
                <a:path w="61341" h="16573" extrusionOk="0">
                  <a:moveTo>
                    <a:pt x="0" y="0"/>
                  </a:moveTo>
                  <a:lnTo>
                    <a:pt x="15049" y="4762"/>
                  </a:lnTo>
                  <a:lnTo>
                    <a:pt x="30670" y="4762"/>
                  </a:lnTo>
                  <a:lnTo>
                    <a:pt x="45910" y="4762"/>
                  </a:lnTo>
                  <a:lnTo>
                    <a:pt x="61341" y="16573"/>
                  </a:lnTo>
                </a:path>
              </a:pathLst>
            </a:custGeom>
            <a:noFill/>
            <a:ln w="9525" cap="flat" cmpd="sng">
              <a:solidFill>
                <a:srgbClr val="3C78D8"/>
              </a:solidFill>
              <a:prstDash val="solid"/>
              <a:round/>
              <a:headEnd type="none" w="med" len="med"/>
              <a:tailEnd type="none" w="med" len="med"/>
            </a:ln>
          </p:spPr>
        </p:sp>
      </p:grpSp>
      <p:grpSp>
        <p:nvGrpSpPr>
          <p:cNvPr id="43" name="Google Shape;43;p2"/>
          <p:cNvGrpSpPr/>
          <p:nvPr/>
        </p:nvGrpSpPr>
        <p:grpSpPr>
          <a:xfrm>
            <a:off x="-42837" y="2005088"/>
            <a:ext cx="9229575" cy="642787"/>
            <a:chOff x="-42837" y="4443488"/>
            <a:chExt cx="9229575" cy="642787"/>
          </a:xfrm>
        </p:grpSpPr>
        <p:sp>
          <p:nvSpPr>
            <p:cNvPr id="44" name="Google Shape;44;p2"/>
            <p:cNvSpPr/>
            <p:nvPr/>
          </p:nvSpPr>
          <p:spPr>
            <a:xfrm>
              <a:off x="1114450" y="490068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45;p2"/>
            <p:cNvSpPr/>
            <p:nvPr/>
          </p:nvSpPr>
          <p:spPr>
            <a:xfrm>
              <a:off x="1495450" y="5029275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46;p2"/>
            <p:cNvSpPr/>
            <p:nvPr/>
          </p:nvSpPr>
          <p:spPr>
            <a:xfrm>
              <a:off x="733450" y="4972125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47;p2"/>
            <p:cNvSpPr/>
            <p:nvPr/>
          </p:nvSpPr>
          <p:spPr>
            <a:xfrm>
              <a:off x="352450" y="496260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48;p2"/>
            <p:cNvSpPr/>
            <p:nvPr/>
          </p:nvSpPr>
          <p:spPr>
            <a:xfrm>
              <a:off x="-42837" y="460541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49;p2"/>
            <p:cNvSpPr/>
            <p:nvPr/>
          </p:nvSpPr>
          <p:spPr>
            <a:xfrm>
              <a:off x="1876450" y="483401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50;p2"/>
            <p:cNvSpPr/>
            <p:nvPr/>
          </p:nvSpPr>
          <p:spPr>
            <a:xfrm>
              <a:off x="2257450" y="482925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51;p2"/>
            <p:cNvSpPr/>
            <p:nvPr/>
          </p:nvSpPr>
          <p:spPr>
            <a:xfrm>
              <a:off x="2638450" y="454826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52;p2"/>
            <p:cNvSpPr/>
            <p:nvPr/>
          </p:nvSpPr>
          <p:spPr>
            <a:xfrm>
              <a:off x="3019450" y="461493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53;p2"/>
            <p:cNvSpPr/>
            <p:nvPr/>
          </p:nvSpPr>
          <p:spPr>
            <a:xfrm>
              <a:off x="3400450" y="461493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54;p2"/>
            <p:cNvSpPr/>
            <p:nvPr/>
          </p:nvSpPr>
          <p:spPr>
            <a:xfrm>
              <a:off x="3781450" y="494831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55;p2"/>
            <p:cNvSpPr/>
            <p:nvPr/>
          </p:nvSpPr>
          <p:spPr>
            <a:xfrm>
              <a:off x="4162450" y="494831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56;p2"/>
            <p:cNvSpPr/>
            <p:nvPr/>
          </p:nvSpPr>
          <p:spPr>
            <a:xfrm>
              <a:off x="4543450" y="4667325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57;p2"/>
            <p:cNvSpPr/>
            <p:nvPr/>
          </p:nvSpPr>
          <p:spPr>
            <a:xfrm>
              <a:off x="4924450" y="454350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58;p2"/>
            <p:cNvSpPr/>
            <p:nvPr/>
          </p:nvSpPr>
          <p:spPr>
            <a:xfrm>
              <a:off x="5305450" y="477210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59;p2"/>
            <p:cNvSpPr/>
            <p:nvPr/>
          </p:nvSpPr>
          <p:spPr>
            <a:xfrm>
              <a:off x="5686450" y="477210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60;p2"/>
            <p:cNvSpPr/>
            <p:nvPr/>
          </p:nvSpPr>
          <p:spPr>
            <a:xfrm>
              <a:off x="6067450" y="484830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61;p2"/>
            <p:cNvSpPr/>
            <p:nvPr/>
          </p:nvSpPr>
          <p:spPr>
            <a:xfrm>
              <a:off x="6448450" y="472923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62;p2"/>
            <p:cNvSpPr/>
            <p:nvPr/>
          </p:nvSpPr>
          <p:spPr>
            <a:xfrm>
              <a:off x="6829450" y="502451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63;p2"/>
            <p:cNvSpPr/>
            <p:nvPr/>
          </p:nvSpPr>
          <p:spPr>
            <a:xfrm>
              <a:off x="7210450" y="502451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64;p2"/>
            <p:cNvSpPr/>
            <p:nvPr/>
          </p:nvSpPr>
          <p:spPr>
            <a:xfrm>
              <a:off x="7591450" y="444348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65;p2"/>
            <p:cNvSpPr/>
            <p:nvPr/>
          </p:nvSpPr>
          <p:spPr>
            <a:xfrm>
              <a:off x="7972450" y="455778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66;p2"/>
            <p:cNvSpPr/>
            <p:nvPr/>
          </p:nvSpPr>
          <p:spPr>
            <a:xfrm>
              <a:off x="8353450" y="455778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67;p2"/>
            <p:cNvSpPr/>
            <p:nvPr/>
          </p:nvSpPr>
          <p:spPr>
            <a:xfrm>
              <a:off x="8734450" y="455778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68;p2"/>
            <p:cNvSpPr/>
            <p:nvPr/>
          </p:nvSpPr>
          <p:spPr>
            <a:xfrm>
              <a:off x="9129738" y="486735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9" name="Google Shape;69;p2"/>
          <p:cNvSpPr/>
          <p:nvPr/>
        </p:nvSpPr>
        <p:spPr>
          <a:xfrm>
            <a:off x="2990700" y="2147800"/>
            <a:ext cx="114600" cy="114600"/>
          </a:xfrm>
          <a:prstGeom prst="ellipse">
            <a:avLst/>
          </a:prstGeom>
          <a:noFill/>
          <a:ln w="9525" cap="flat" cmpd="sng">
            <a:solidFill>
              <a:srgbClr val="3C78D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70;p2"/>
          <p:cNvSpPr/>
          <p:nvPr/>
        </p:nvSpPr>
        <p:spPr>
          <a:xfrm>
            <a:off x="1085700" y="2433550"/>
            <a:ext cx="114600" cy="114600"/>
          </a:xfrm>
          <a:prstGeom prst="ellipse">
            <a:avLst/>
          </a:prstGeom>
          <a:noFill/>
          <a:ln w="9525" cap="flat" cmpd="sng">
            <a:solidFill>
              <a:srgbClr val="3C78D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71;p2"/>
          <p:cNvSpPr/>
          <p:nvPr/>
        </p:nvSpPr>
        <p:spPr>
          <a:xfrm>
            <a:off x="4895700" y="2077632"/>
            <a:ext cx="114600" cy="114600"/>
          </a:xfrm>
          <a:prstGeom prst="ellipse">
            <a:avLst/>
          </a:prstGeom>
          <a:noFill/>
          <a:ln w="9525" cap="flat" cmpd="sng">
            <a:solidFill>
              <a:srgbClr val="3C78D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72;p2"/>
          <p:cNvSpPr/>
          <p:nvPr/>
        </p:nvSpPr>
        <p:spPr>
          <a:xfrm rot="8100000">
            <a:off x="8699949" y="1890769"/>
            <a:ext cx="122612" cy="122612"/>
          </a:xfrm>
          <a:prstGeom prst="teardrop">
            <a:avLst>
              <a:gd name="adj" fmla="val 100000"/>
            </a:avLst>
          </a:prstGeom>
          <a:noFill/>
          <a:ln w="28575" cap="flat" cmpd="sng">
            <a:solidFill>
              <a:srgbClr val="AFF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73;p2"/>
          <p:cNvSpPr txBox="1">
            <a:spLocks noGrp="1"/>
          </p:cNvSpPr>
          <p:nvPr>
            <p:ph type="ctrTitle"/>
          </p:nvPr>
        </p:nvSpPr>
        <p:spPr>
          <a:xfrm>
            <a:off x="2847975" y="3363425"/>
            <a:ext cx="5610300" cy="1159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1pPr>
            <a:lvl2pPr lvl="1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2pPr>
            <a:lvl3pPr lvl="2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3pPr>
            <a:lvl4pPr lvl="3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4pPr>
            <a:lvl5pPr lvl="4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5pPr>
            <a:lvl6pPr lvl="5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6pPr>
            <a:lvl7pPr lvl="6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7pPr>
            <a:lvl8pPr lvl="7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8pPr>
            <a:lvl9pPr lvl="8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title">
  <p:cSld name="TITLE_1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3"/>
          <p:cNvSpPr/>
          <p:nvPr/>
        </p:nvSpPr>
        <p:spPr>
          <a:xfrm>
            <a:off x="-26775" y="2008375"/>
            <a:ext cx="9210650" cy="3172625"/>
          </a:xfrm>
          <a:custGeom>
            <a:avLst/>
            <a:gdLst/>
            <a:ahLst/>
            <a:cxnLst/>
            <a:rect l="l" t="t" r="r" b="b"/>
            <a:pathLst>
              <a:path w="368426" h="126905" extrusionOk="0">
                <a:moveTo>
                  <a:pt x="309" y="263"/>
                </a:moveTo>
                <a:lnTo>
                  <a:pt x="16502" y="11294"/>
                </a:lnTo>
                <a:lnTo>
                  <a:pt x="31551" y="5122"/>
                </a:lnTo>
                <a:lnTo>
                  <a:pt x="62412" y="4991"/>
                </a:lnTo>
                <a:lnTo>
                  <a:pt x="77652" y="0"/>
                </a:lnTo>
                <a:lnTo>
                  <a:pt x="92892" y="13527"/>
                </a:lnTo>
                <a:lnTo>
                  <a:pt x="107942" y="21276"/>
                </a:lnTo>
                <a:lnTo>
                  <a:pt x="122991" y="21145"/>
                </a:lnTo>
                <a:lnTo>
                  <a:pt x="138993" y="10375"/>
                </a:lnTo>
                <a:lnTo>
                  <a:pt x="154043" y="7880"/>
                </a:lnTo>
                <a:lnTo>
                  <a:pt x="168711" y="2349"/>
                </a:lnTo>
                <a:lnTo>
                  <a:pt x="184332" y="14841"/>
                </a:lnTo>
                <a:lnTo>
                  <a:pt x="199572" y="15274"/>
                </a:lnTo>
                <a:lnTo>
                  <a:pt x="214622" y="25085"/>
                </a:lnTo>
                <a:lnTo>
                  <a:pt x="230052" y="25085"/>
                </a:lnTo>
                <a:lnTo>
                  <a:pt x="246054" y="20094"/>
                </a:lnTo>
                <a:lnTo>
                  <a:pt x="261104" y="20094"/>
                </a:lnTo>
                <a:lnTo>
                  <a:pt x="275391" y="11426"/>
                </a:lnTo>
                <a:lnTo>
                  <a:pt x="291584" y="16810"/>
                </a:lnTo>
                <a:lnTo>
                  <a:pt x="305871" y="8143"/>
                </a:lnTo>
                <a:lnTo>
                  <a:pt x="336732" y="8012"/>
                </a:lnTo>
                <a:lnTo>
                  <a:pt x="351782" y="11294"/>
                </a:lnTo>
                <a:lnTo>
                  <a:pt x="367593" y="2758"/>
                </a:lnTo>
                <a:lnTo>
                  <a:pt x="368426" y="126905"/>
                </a:lnTo>
                <a:lnTo>
                  <a:pt x="0" y="126369"/>
                </a:lnTo>
                <a:close/>
              </a:path>
            </a:pathLst>
          </a:custGeom>
          <a:solidFill>
            <a:srgbClr val="AFF000">
              <a:alpha val="81920"/>
            </a:srgbClr>
          </a:solidFill>
          <a:ln>
            <a:noFill/>
          </a:ln>
        </p:spPr>
      </p:sp>
      <p:sp>
        <p:nvSpPr>
          <p:cNvPr id="76" name="Google Shape;76;p3"/>
          <p:cNvSpPr/>
          <p:nvPr/>
        </p:nvSpPr>
        <p:spPr>
          <a:xfrm>
            <a:off x="-26775" y="2139700"/>
            <a:ext cx="9210650" cy="3041300"/>
          </a:xfrm>
          <a:custGeom>
            <a:avLst/>
            <a:gdLst/>
            <a:ahLst/>
            <a:cxnLst/>
            <a:rect l="l" t="t" r="r" b="b"/>
            <a:pathLst>
              <a:path w="368426" h="121652" extrusionOk="0">
                <a:moveTo>
                  <a:pt x="309" y="5516"/>
                </a:moveTo>
                <a:lnTo>
                  <a:pt x="16692" y="11214"/>
                </a:lnTo>
                <a:lnTo>
                  <a:pt x="47172" y="11214"/>
                </a:lnTo>
                <a:lnTo>
                  <a:pt x="62412" y="6843"/>
                </a:lnTo>
                <a:lnTo>
                  <a:pt x="77652" y="16156"/>
                </a:lnTo>
                <a:lnTo>
                  <a:pt x="92892" y="16156"/>
                </a:lnTo>
                <a:lnTo>
                  <a:pt x="107370" y="11214"/>
                </a:lnTo>
                <a:lnTo>
                  <a:pt x="122610" y="8173"/>
                </a:lnTo>
                <a:lnTo>
                  <a:pt x="138612" y="8173"/>
                </a:lnTo>
                <a:lnTo>
                  <a:pt x="153852" y="10834"/>
                </a:lnTo>
                <a:lnTo>
                  <a:pt x="168711" y="7603"/>
                </a:lnTo>
                <a:lnTo>
                  <a:pt x="183951" y="12734"/>
                </a:lnTo>
                <a:lnTo>
                  <a:pt x="199572" y="20527"/>
                </a:lnTo>
                <a:lnTo>
                  <a:pt x="214050" y="15205"/>
                </a:lnTo>
                <a:lnTo>
                  <a:pt x="229671" y="15205"/>
                </a:lnTo>
                <a:lnTo>
                  <a:pt x="245292" y="5892"/>
                </a:lnTo>
                <a:lnTo>
                  <a:pt x="260532" y="11214"/>
                </a:lnTo>
                <a:lnTo>
                  <a:pt x="275772" y="11214"/>
                </a:lnTo>
                <a:lnTo>
                  <a:pt x="291012" y="6843"/>
                </a:lnTo>
                <a:lnTo>
                  <a:pt x="321492" y="6843"/>
                </a:lnTo>
                <a:lnTo>
                  <a:pt x="336732" y="15966"/>
                </a:lnTo>
                <a:lnTo>
                  <a:pt x="351210" y="12734"/>
                </a:lnTo>
                <a:lnTo>
                  <a:pt x="367593" y="0"/>
                </a:lnTo>
                <a:lnTo>
                  <a:pt x="368426" y="121652"/>
                </a:lnTo>
                <a:lnTo>
                  <a:pt x="0" y="121652"/>
                </a:lnTo>
                <a:close/>
              </a:path>
            </a:pathLst>
          </a:custGeom>
          <a:solidFill>
            <a:srgbClr val="00CEF6">
              <a:alpha val="73460"/>
            </a:srgbClr>
          </a:solidFill>
          <a:ln>
            <a:noFill/>
          </a:ln>
        </p:spPr>
      </p:sp>
      <p:sp>
        <p:nvSpPr>
          <p:cNvPr id="77" name="Google Shape;77;p3"/>
          <p:cNvSpPr/>
          <p:nvPr/>
        </p:nvSpPr>
        <p:spPr>
          <a:xfrm rot="8100000">
            <a:off x="1847981" y="1814569"/>
            <a:ext cx="122612" cy="122612"/>
          </a:xfrm>
          <a:prstGeom prst="teardrop">
            <a:avLst>
              <a:gd name="adj" fmla="val 100000"/>
            </a:avLst>
          </a:prstGeom>
          <a:solidFill>
            <a:srgbClr val="AFF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78;p3"/>
          <p:cNvSpPr/>
          <p:nvPr/>
        </p:nvSpPr>
        <p:spPr>
          <a:xfrm rot="8100000">
            <a:off x="6038981" y="2098419"/>
            <a:ext cx="122612" cy="122612"/>
          </a:xfrm>
          <a:prstGeom prst="teardrop">
            <a:avLst>
              <a:gd name="adj" fmla="val 100000"/>
            </a:avLst>
          </a:prstGeom>
          <a:noFill/>
          <a:ln w="28575" cap="flat" cmpd="sng">
            <a:solidFill>
              <a:srgbClr val="00CEF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79;p3"/>
          <p:cNvSpPr/>
          <p:nvPr/>
        </p:nvSpPr>
        <p:spPr>
          <a:xfrm rot="8100000">
            <a:off x="7181981" y="2131769"/>
            <a:ext cx="122612" cy="122612"/>
          </a:xfrm>
          <a:prstGeom prst="teardrop">
            <a:avLst>
              <a:gd name="adj" fmla="val 100000"/>
            </a:avLst>
          </a:prstGeom>
          <a:solidFill>
            <a:srgbClr val="00CEF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0" name="Google Shape;80;p3"/>
          <p:cNvGrpSpPr/>
          <p:nvPr/>
        </p:nvGrpSpPr>
        <p:grpSpPr>
          <a:xfrm>
            <a:off x="-9525" y="2024075"/>
            <a:ext cx="9167825" cy="595300"/>
            <a:chOff x="-9525" y="4462475"/>
            <a:chExt cx="9167825" cy="595300"/>
          </a:xfrm>
        </p:grpSpPr>
        <p:sp>
          <p:nvSpPr>
            <p:cNvPr id="81" name="Google Shape;81;p3"/>
            <p:cNvSpPr/>
            <p:nvPr/>
          </p:nvSpPr>
          <p:spPr>
            <a:xfrm>
              <a:off x="-9525" y="4581525"/>
              <a:ext cx="4205300" cy="476250"/>
            </a:xfrm>
            <a:custGeom>
              <a:avLst/>
              <a:gdLst/>
              <a:ahLst/>
              <a:cxnLst/>
              <a:rect l="l" t="t" r="r" b="b"/>
              <a:pathLst>
                <a:path w="168212" h="19050" extrusionOk="0">
                  <a:moveTo>
                    <a:pt x="0" y="1715"/>
                  </a:moveTo>
                  <a:lnTo>
                    <a:pt x="15812" y="16574"/>
                  </a:lnTo>
                  <a:lnTo>
                    <a:pt x="31052" y="16574"/>
                  </a:lnTo>
                  <a:lnTo>
                    <a:pt x="46292" y="14097"/>
                  </a:lnTo>
                  <a:lnTo>
                    <a:pt x="61532" y="19050"/>
                  </a:lnTo>
                  <a:lnTo>
                    <a:pt x="76581" y="11240"/>
                  </a:lnTo>
                  <a:lnTo>
                    <a:pt x="92012" y="11240"/>
                  </a:lnTo>
                  <a:lnTo>
                    <a:pt x="106871" y="0"/>
                  </a:lnTo>
                  <a:lnTo>
                    <a:pt x="122111" y="2667"/>
                  </a:lnTo>
                  <a:lnTo>
                    <a:pt x="137541" y="2667"/>
                  </a:lnTo>
                  <a:lnTo>
                    <a:pt x="152972" y="16002"/>
                  </a:lnTo>
                  <a:lnTo>
                    <a:pt x="168212" y="16002"/>
                  </a:lnTo>
                </a:path>
              </a:pathLst>
            </a:custGeom>
            <a:noFill/>
            <a:ln w="9525" cap="flat" cmpd="sng">
              <a:solidFill>
                <a:srgbClr val="3C78D8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82" name="Google Shape;82;p3"/>
            <p:cNvSpPr/>
            <p:nvPr/>
          </p:nvSpPr>
          <p:spPr>
            <a:xfrm>
              <a:off x="4195775" y="4462475"/>
              <a:ext cx="3424225" cy="590550"/>
            </a:xfrm>
            <a:custGeom>
              <a:avLst/>
              <a:gdLst/>
              <a:ahLst/>
              <a:cxnLst/>
              <a:rect l="l" t="t" r="r" b="b"/>
              <a:pathLst>
                <a:path w="136969" h="23622" extrusionOk="0">
                  <a:moveTo>
                    <a:pt x="0" y="20955"/>
                  </a:moveTo>
                  <a:lnTo>
                    <a:pt x="15049" y="9144"/>
                  </a:lnTo>
                  <a:lnTo>
                    <a:pt x="30480" y="4381"/>
                  </a:lnTo>
                  <a:lnTo>
                    <a:pt x="45720" y="13716"/>
                  </a:lnTo>
                  <a:lnTo>
                    <a:pt x="60769" y="13716"/>
                  </a:lnTo>
                  <a:lnTo>
                    <a:pt x="76009" y="16573"/>
                  </a:lnTo>
                  <a:lnTo>
                    <a:pt x="91249" y="11811"/>
                  </a:lnTo>
                  <a:lnTo>
                    <a:pt x="106680" y="23622"/>
                  </a:lnTo>
                  <a:lnTo>
                    <a:pt x="122110" y="23622"/>
                  </a:lnTo>
                  <a:lnTo>
                    <a:pt x="136969" y="0"/>
                  </a:lnTo>
                </a:path>
              </a:pathLst>
            </a:custGeom>
            <a:noFill/>
            <a:ln w="9525" cap="flat" cmpd="sng">
              <a:solidFill>
                <a:srgbClr val="3C78D8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83" name="Google Shape;83;p3"/>
            <p:cNvSpPr/>
            <p:nvPr/>
          </p:nvSpPr>
          <p:spPr>
            <a:xfrm>
              <a:off x="7624775" y="4472000"/>
              <a:ext cx="1533525" cy="414325"/>
            </a:xfrm>
            <a:custGeom>
              <a:avLst/>
              <a:gdLst/>
              <a:ahLst/>
              <a:cxnLst/>
              <a:rect l="l" t="t" r="r" b="b"/>
              <a:pathLst>
                <a:path w="61341" h="16573" extrusionOk="0">
                  <a:moveTo>
                    <a:pt x="0" y="0"/>
                  </a:moveTo>
                  <a:lnTo>
                    <a:pt x="15049" y="4762"/>
                  </a:lnTo>
                  <a:lnTo>
                    <a:pt x="30670" y="4762"/>
                  </a:lnTo>
                  <a:lnTo>
                    <a:pt x="45910" y="4762"/>
                  </a:lnTo>
                  <a:lnTo>
                    <a:pt x="61341" y="16573"/>
                  </a:lnTo>
                </a:path>
              </a:pathLst>
            </a:custGeom>
            <a:noFill/>
            <a:ln w="9525" cap="flat" cmpd="sng">
              <a:solidFill>
                <a:srgbClr val="3C78D8"/>
              </a:solidFill>
              <a:prstDash val="solid"/>
              <a:round/>
              <a:headEnd type="none" w="med" len="med"/>
              <a:tailEnd type="none" w="med" len="med"/>
            </a:ln>
          </p:spPr>
        </p:sp>
      </p:grpSp>
      <p:grpSp>
        <p:nvGrpSpPr>
          <p:cNvPr id="84" name="Google Shape;84;p3"/>
          <p:cNvGrpSpPr/>
          <p:nvPr/>
        </p:nvGrpSpPr>
        <p:grpSpPr>
          <a:xfrm>
            <a:off x="-42837" y="2005088"/>
            <a:ext cx="9229575" cy="642787"/>
            <a:chOff x="-42837" y="4443488"/>
            <a:chExt cx="9229575" cy="642787"/>
          </a:xfrm>
        </p:grpSpPr>
        <p:sp>
          <p:nvSpPr>
            <p:cNvPr id="85" name="Google Shape;85;p3"/>
            <p:cNvSpPr/>
            <p:nvPr/>
          </p:nvSpPr>
          <p:spPr>
            <a:xfrm>
              <a:off x="1114450" y="490068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86;p3"/>
            <p:cNvSpPr/>
            <p:nvPr/>
          </p:nvSpPr>
          <p:spPr>
            <a:xfrm>
              <a:off x="1495450" y="5029275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87;p3"/>
            <p:cNvSpPr/>
            <p:nvPr/>
          </p:nvSpPr>
          <p:spPr>
            <a:xfrm>
              <a:off x="733450" y="4972125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88;p3"/>
            <p:cNvSpPr/>
            <p:nvPr/>
          </p:nvSpPr>
          <p:spPr>
            <a:xfrm>
              <a:off x="352450" y="496260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" name="Google Shape;89;p3"/>
            <p:cNvSpPr/>
            <p:nvPr/>
          </p:nvSpPr>
          <p:spPr>
            <a:xfrm>
              <a:off x="-42837" y="460541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90;p3"/>
            <p:cNvSpPr/>
            <p:nvPr/>
          </p:nvSpPr>
          <p:spPr>
            <a:xfrm>
              <a:off x="1876450" y="483401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91;p3"/>
            <p:cNvSpPr/>
            <p:nvPr/>
          </p:nvSpPr>
          <p:spPr>
            <a:xfrm>
              <a:off x="2257450" y="482925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92;p3"/>
            <p:cNvSpPr/>
            <p:nvPr/>
          </p:nvSpPr>
          <p:spPr>
            <a:xfrm>
              <a:off x="2638450" y="454826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93;p3"/>
            <p:cNvSpPr/>
            <p:nvPr/>
          </p:nvSpPr>
          <p:spPr>
            <a:xfrm>
              <a:off x="3019450" y="461493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94;p3"/>
            <p:cNvSpPr/>
            <p:nvPr/>
          </p:nvSpPr>
          <p:spPr>
            <a:xfrm>
              <a:off x="3400450" y="461493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" name="Google Shape;95;p3"/>
            <p:cNvSpPr/>
            <p:nvPr/>
          </p:nvSpPr>
          <p:spPr>
            <a:xfrm>
              <a:off x="3781450" y="494831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96;p3"/>
            <p:cNvSpPr/>
            <p:nvPr/>
          </p:nvSpPr>
          <p:spPr>
            <a:xfrm>
              <a:off x="4162450" y="494831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97;p3"/>
            <p:cNvSpPr/>
            <p:nvPr/>
          </p:nvSpPr>
          <p:spPr>
            <a:xfrm>
              <a:off x="4543450" y="4667325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98;p3"/>
            <p:cNvSpPr/>
            <p:nvPr/>
          </p:nvSpPr>
          <p:spPr>
            <a:xfrm>
              <a:off x="4924450" y="454350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" name="Google Shape;99;p3"/>
            <p:cNvSpPr/>
            <p:nvPr/>
          </p:nvSpPr>
          <p:spPr>
            <a:xfrm>
              <a:off x="5305450" y="477210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" name="Google Shape;100;p3"/>
            <p:cNvSpPr/>
            <p:nvPr/>
          </p:nvSpPr>
          <p:spPr>
            <a:xfrm>
              <a:off x="5686450" y="477210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" name="Google Shape;101;p3"/>
            <p:cNvSpPr/>
            <p:nvPr/>
          </p:nvSpPr>
          <p:spPr>
            <a:xfrm>
              <a:off x="6067450" y="484830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102;p3"/>
            <p:cNvSpPr/>
            <p:nvPr/>
          </p:nvSpPr>
          <p:spPr>
            <a:xfrm>
              <a:off x="6448450" y="472923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" name="Google Shape;103;p3"/>
            <p:cNvSpPr/>
            <p:nvPr/>
          </p:nvSpPr>
          <p:spPr>
            <a:xfrm>
              <a:off x="6829450" y="502451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" name="Google Shape;104;p3"/>
            <p:cNvSpPr/>
            <p:nvPr/>
          </p:nvSpPr>
          <p:spPr>
            <a:xfrm>
              <a:off x="7210450" y="502451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105;p3"/>
            <p:cNvSpPr/>
            <p:nvPr/>
          </p:nvSpPr>
          <p:spPr>
            <a:xfrm>
              <a:off x="7591450" y="444348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106;p3"/>
            <p:cNvSpPr/>
            <p:nvPr/>
          </p:nvSpPr>
          <p:spPr>
            <a:xfrm>
              <a:off x="7972450" y="455778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107;p3"/>
            <p:cNvSpPr/>
            <p:nvPr/>
          </p:nvSpPr>
          <p:spPr>
            <a:xfrm>
              <a:off x="8353450" y="455778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108;p3"/>
            <p:cNvSpPr/>
            <p:nvPr/>
          </p:nvSpPr>
          <p:spPr>
            <a:xfrm>
              <a:off x="8734450" y="455778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109;p3"/>
            <p:cNvSpPr/>
            <p:nvPr/>
          </p:nvSpPr>
          <p:spPr>
            <a:xfrm>
              <a:off x="9129738" y="486735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0" name="Google Shape;110;p3"/>
          <p:cNvSpPr/>
          <p:nvPr/>
        </p:nvSpPr>
        <p:spPr>
          <a:xfrm>
            <a:off x="2990700" y="2147800"/>
            <a:ext cx="114600" cy="114600"/>
          </a:xfrm>
          <a:prstGeom prst="ellipse">
            <a:avLst/>
          </a:prstGeom>
          <a:noFill/>
          <a:ln w="9525" cap="flat" cmpd="sng">
            <a:solidFill>
              <a:srgbClr val="3C78D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11;p3"/>
          <p:cNvSpPr/>
          <p:nvPr/>
        </p:nvSpPr>
        <p:spPr>
          <a:xfrm>
            <a:off x="1085700" y="2433550"/>
            <a:ext cx="114600" cy="114600"/>
          </a:xfrm>
          <a:prstGeom prst="ellipse">
            <a:avLst/>
          </a:prstGeom>
          <a:noFill/>
          <a:ln w="9525" cap="flat" cmpd="sng">
            <a:solidFill>
              <a:srgbClr val="3C78D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12;p3"/>
          <p:cNvSpPr/>
          <p:nvPr/>
        </p:nvSpPr>
        <p:spPr>
          <a:xfrm>
            <a:off x="4895700" y="2077632"/>
            <a:ext cx="114600" cy="114600"/>
          </a:xfrm>
          <a:prstGeom prst="ellipse">
            <a:avLst/>
          </a:prstGeom>
          <a:noFill/>
          <a:ln w="9525" cap="flat" cmpd="sng">
            <a:solidFill>
              <a:srgbClr val="3C78D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13;p3"/>
          <p:cNvSpPr/>
          <p:nvPr/>
        </p:nvSpPr>
        <p:spPr>
          <a:xfrm rot="8100000">
            <a:off x="8699949" y="1890769"/>
            <a:ext cx="122612" cy="122612"/>
          </a:xfrm>
          <a:prstGeom prst="teardrop">
            <a:avLst>
              <a:gd name="adj" fmla="val 100000"/>
            </a:avLst>
          </a:prstGeom>
          <a:noFill/>
          <a:ln w="28575" cap="flat" cmpd="sng">
            <a:solidFill>
              <a:srgbClr val="AFF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14;p3"/>
          <p:cNvSpPr txBox="1">
            <a:spLocks noGrp="1"/>
          </p:cNvSpPr>
          <p:nvPr>
            <p:ph type="ctrTitle"/>
          </p:nvPr>
        </p:nvSpPr>
        <p:spPr>
          <a:xfrm>
            <a:off x="2309350" y="3031150"/>
            <a:ext cx="5214600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None/>
              <a:defRPr sz="3600">
                <a:solidFill>
                  <a:srgbClr val="FFFFFF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None/>
              <a:defRPr sz="3600">
                <a:solidFill>
                  <a:srgbClr val="FFFFFF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None/>
              <a:defRPr sz="3600">
                <a:solidFill>
                  <a:srgbClr val="FFFFFF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None/>
              <a:defRPr sz="3600">
                <a:solidFill>
                  <a:srgbClr val="FFFFFF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None/>
              <a:defRPr sz="3600">
                <a:solidFill>
                  <a:srgbClr val="FFFFFF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None/>
              <a:defRPr sz="3600">
                <a:solidFill>
                  <a:srgbClr val="FFFFFF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None/>
              <a:defRPr sz="3600">
                <a:solidFill>
                  <a:srgbClr val="FFFFFF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None/>
              <a:defRPr sz="3600">
                <a:solidFill>
                  <a:srgbClr val="FFFFFF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None/>
              <a:defRPr sz="36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115" name="Google Shape;115;p3"/>
          <p:cNvSpPr txBox="1">
            <a:spLocks noGrp="1"/>
          </p:cNvSpPr>
          <p:nvPr>
            <p:ph type="subTitle" idx="1"/>
          </p:nvPr>
        </p:nvSpPr>
        <p:spPr>
          <a:xfrm>
            <a:off x="2309441" y="4059250"/>
            <a:ext cx="5214600" cy="784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None/>
              <a:defRPr>
                <a:solidFill>
                  <a:srgbClr val="FFFFFF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None/>
              <a:defRPr sz="3000">
                <a:solidFill>
                  <a:srgbClr val="FFFFFF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None/>
              <a:defRPr sz="3000">
                <a:solidFill>
                  <a:srgbClr val="FFFFFF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None/>
              <a:defRPr sz="3000">
                <a:solidFill>
                  <a:srgbClr val="FFFFFF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None/>
              <a:defRPr sz="3000">
                <a:solidFill>
                  <a:srgbClr val="FFFFFF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None/>
              <a:defRPr sz="3000">
                <a:solidFill>
                  <a:srgbClr val="FFFFFF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None/>
              <a:defRPr sz="3000">
                <a:solidFill>
                  <a:srgbClr val="FFFFFF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None/>
              <a:defRPr sz="3000">
                <a:solidFill>
                  <a:srgbClr val="FFFFFF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None/>
              <a:defRPr sz="30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116" name="Google Shape;116;p3"/>
          <p:cNvSpPr txBox="1">
            <a:spLocks noGrp="1"/>
          </p:cNvSpPr>
          <p:nvPr>
            <p:ph type="sldNum" idx="12"/>
          </p:nvPr>
        </p:nvSpPr>
        <p:spPr>
          <a:xfrm>
            <a:off x="8556775" y="4826200"/>
            <a:ext cx="548700" cy="31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2 columns" type="twoColTx">
  <p:cSld name="TITLE_AND_TWO_COLUMNS"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6"/>
          <p:cNvSpPr txBox="1">
            <a:spLocks noGrp="1"/>
          </p:cNvSpPr>
          <p:nvPr>
            <p:ph type="title"/>
          </p:nvPr>
        </p:nvSpPr>
        <p:spPr>
          <a:xfrm>
            <a:off x="1047750" y="634125"/>
            <a:ext cx="6996600" cy="7158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endParaRPr/>
          </a:p>
        </p:txBody>
      </p:sp>
      <p:sp>
        <p:nvSpPr>
          <p:cNvPr id="205" name="Google Shape;205;p6"/>
          <p:cNvSpPr txBox="1">
            <a:spLocks noGrp="1"/>
          </p:cNvSpPr>
          <p:nvPr>
            <p:ph type="body" idx="1"/>
          </p:nvPr>
        </p:nvSpPr>
        <p:spPr>
          <a:xfrm>
            <a:off x="1131500" y="1552950"/>
            <a:ext cx="3339900" cy="2665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>
              <a:spcBef>
                <a:spcPts val="600"/>
              </a:spcBef>
              <a:spcAft>
                <a:spcPts val="0"/>
              </a:spcAft>
              <a:buSzPts val="1800"/>
              <a:buChar char="◉"/>
              <a:defRPr sz="1800"/>
            </a:lvl1pPr>
            <a:lvl2pPr marL="914400" lvl="1" indent="-342900">
              <a:spcBef>
                <a:spcPts val="0"/>
              </a:spcBef>
              <a:spcAft>
                <a:spcPts val="0"/>
              </a:spcAft>
              <a:buSzPts val="1800"/>
              <a:buChar char="◉"/>
              <a:defRPr/>
            </a:lvl2pPr>
            <a:lvl3pPr marL="1371600" lvl="2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206" name="Google Shape;206;p6"/>
          <p:cNvSpPr txBox="1">
            <a:spLocks noGrp="1"/>
          </p:cNvSpPr>
          <p:nvPr>
            <p:ph type="body" idx="2"/>
          </p:nvPr>
        </p:nvSpPr>
        <p:spPr>
          <a:xfrm>
            <a:off x="4672563" y="1552950"/>
            <a:ext cx="3339900" cy="2665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>
              <a:spcBef>
                <a:spcPts val="600"/>
              </a:spcBef>
              <a:spcAft>
                <a:spcPts val="0"/>
              </a:spcAft>
              <a:buSzPts val="1800"/>
              <a:buChar char="◉"/>
              <a:defRPr sz="1800"/>
            </a:lvl1pPr>
            <a:lvl2pPr marL="914400" lvl="1" indent="-342900">
              <a:spcBef>
                <a:spcPts val="0"/>
              </a:spcBef>
              <a:spcAft>
                <a:spcPts val="0"/>
              </a:spcAft>
              <a:buSzPts val="1800"/>
              <a:buChar char="◉"/>
              <a:defRPr/>
            </a:lvl2pPr>
            <a:lvl3pPr marL="1371600" lvl="2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207" name="Google Shape;207;p6"/>
          <p:cNvSpPr/>
          <p:nvPr/>
        </p:nvSpPr>
        <p:spPr>
          <a:xfrm>
            <a:off x="-28575" y="4446775"/>
            <a:ext cx="9191625" cy="712478"/>
          </a:xfrm>
          <a:custGeom>
            <a:avLst/>
            <a:gdLst/>
            <a:ahLst/>
            <a:cxnLst/>
            <a:rect l="l" t="t" r="r" b="b"/>
            <a:pathLst>
              <a:path w="367665" h="41339" extrusionOk="0">
                <a:moveTo>
                  <a:pt x="381" y="381"/>
                </a:moveTo>
                <a:lnTo>
                  <a:pt x="16574" y="16383"/>
                </a:lnTo>
                <a:lnTo>
                  <a:pt x="31623" y="7430"/>
                </a:lnTo>
                <a:lnTo>
                  <a:pt x="62484" y="7239"/>
                </a:lnTo>
                <a:lnTo>
                  <a:pt x="77724" y="0"/>
                </a:lnTo>
                <a:lnTo>
                  <a:pt x="92964" y="19622"/>
                </a:lnTo>
                <a:lnTo>
                  <a:pt x="108014" y="30861"/>
                </a:lnTo>
                <a:lnTo>
                  <a:pt x="123063" y="30671"/>
                </a:lnTo>
                <a:lnTo>
                  <a:pt x="139065" y="15050"/>
                </a:lnTo>
                <a:lnTo>
                  <a:pt x="154115" y="11430"/>
                </a:lnTo>
                <a:lnTo>
                  <a:pt x="168783" y="3408"/>
                </a:lnTo>
                <a:lnTo>
                  <a:pt x="184404" y="21527"/>
                </a:lnTo>
                <a:lnTo>
                  <a:pt x="199644" y="22155"/>
                </a:lnTo>
                <a:lnTo>
                  <a:pt x="214694" y="36386"/>
                </a:lnTo>
                <a:lnTo>
                  <a:pt x="230124" y="36386"/>
                </a:lnTo>
                <a:lnTo>
                  <a:pt x="246126" y="29147"/>
                </a:lnTo>
                <a:lnTo>
                  <a:pt x="261176" y="29147"/>
                </a:lnTo>
                <a:lnTo>
                  <a:pt x="275463" y="16574"/>
                </a:lnTo>
                <a:lnTo>
                  <a:pt x="291656" y="24384"/>
                </a:lnTo>
                <a:lnTo>
                  <a:pt x="305943" y="11811"/>
                </a:lnTo>
                <a:lnTo>
                  <a:pt x="336804" y="11621"/>
                </a:lnTo>
                <a:lnTo>
                  <a:pt x="351854" y="16383"/>
                </a:lnTo>
                <a:lnTo>
                  <a:pt x="367665" y="4001"/>
                </a:lnTo>
                <a:lnTo>
                  <a:pt x="367284" y="41339"/>
                </a:lnTo>
                <a:lnTo>
                  <a:pt x="0" y="41339"/>
                </a:lnTo>
                <a:close/>
              </a:path>
            </a:pathLst>
          </a:custGeom>
          <a:solidFill>
            <a:srgbClr val="AFF000">
              <a:alpha val="81920"/>
            </a:srgbClr>
          </a:solidFill>
          <a:ln>
            <a:noFill/>
          </a:ln>
        </p:spPr>
      </p:sp>
      <p:sp>
        <p:nvSpPr>
          <p:cNvPr id="208" name="Google Shape;208;p6"/>
          <p:cNvSpPr/>
          <p:nvPr/>
        </p:nvSpPr>
        <p:spPr>
          <a:xfrm>
            <a:off x="-28575" y="4578111"/>
            <a:ext cx="9191625" cy="584439"/>
          </a:xfrm>
          <a:custGeom>
            <a:avLst/>
            <a:gdLst/>
            <a:ahLst/>
            <a:cxnLst/>
            <a:rect l="l" t="t" r="r" b="b"/>
            <a:pathLst>
              <a:path w="367665" h="33910" extrusionOk="0">
                <a:moveTo>
                  <a:pt x="381" y="8001"/>
                </a:moveTo>
                <a:lnTo>
                  <a:pt x="16764" y="16266"/>
                </a:lnTo>
                <a:lnTo>
                  <a:pt x="47244" y="16266"/>
                </a:lnTo>
                <a:lnTo>
                  <a:pt x="62484" y="9925"/>
                </a:lnTo>
                <a:lnTo>
                  <a:pt x="77724" y="23434"/>
                </a:lnTo>
                <a:lnTo>
                  <a:pt x="92964" y="23434"/>
                </a:lnTo>
                <a:lnTo>
                  <a:pt x="107442" y="16266"/>
                </a:lnTo>
                <a:lnTo>
                  <a:pt x="122682" y="11855"/>
                </a:lnTo>
                <a:lnTo>
                  <a:pt x="138684" y="11855"/>
                </a:lnTo>
                <a:lnTo>
                  <a:pt x="153924" y="15714"/>
                </a:lnTo>
                <a:lnTo>
                  <a:pt x="168783" y="11028"/>
                </a:lnTo>
                <a:lnTo>
                  <a:pt x="184023" y="18471"/>
                </a:lnTo>
                <a:lnTo>
                  <a:pt x="199644" y="29775"/>
                </a:lnTo>
                <a:lnTo>
                  <a:pt x="214122" y="22055"/>
                </a:lnTo>
                <a:lnTo>
                  <a:pt x="229743" y="22055"/>
                </a:lnTo>
                <a:lnTo>
                  <a:pt x="245364" y="8546"/>
                </a:lnTo>
                <a:lnTo>
                  <a:pt x="260604" y="16266"/>
                </a:lnTo>
                <a:lnTo>
                  <a:pt x="275844" y="16266"/>
                </a:lnTo>
                <a:lnTo>
                  <a:pt x="291084" y="9925"/>
                </a:lnTo>
                <a:lnTo>
                  <a:pt x="321564" y="9925"/>
                </a:lnTo>
                <a:lnTo>
                  <a:pt x="336804" y="23158"/>
                </a:lnTo>
                <a:lnTo>
                  <a:pt x="351282" y="18471"/>
                </a:lnTo>
                <a:lnTo>
                  <a:pt x="367665" y="0"/>
                </a:lnTo>
                <a:lnTo>
                  <a:pt x="367665" y="33910"/>
                </a:lnTo>
                <a:lnTo>
                  <a:pt x="0" y="33910"/>
                </a:lnTo>
                <a:close/>
              </a:path>
            </a:pathLst>
          </a:custGeom>
          <a:solidFill>
            <a:srgbClr val="00CEF6">
              <a:alpha val="73460"/>
            </a:srgbClr>
          </a:solidFill>
          <a:ln>
            <a:noFill/>
          </a:ln>
        </p:spPr>
      </p:sp>
      <p:sp>
        <p:nvSpPr>
          <p:cNvPr id="209" name="Google Shape;209;p6"/>
          <p:cNvSpPr/>
          <p:nvPr/>
        </p:nvSpPr>
        <p:spPr>
          <a:xfrm rot="8100000">
            <a:off x="1847981" y="4252969"/>
            <a:ext cx="122612" cy="122612"/>
          </a:xfrm>
          <a:prstGeom prst="teardrop">
            <a:avLst>
              <a:gd name="adj" fmla="val 100000"/>
            </a:avLst>
          </a:prstGeom>
          <a:solidFill>
            <a:srgbClr val="AFF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0" name="Google Shape;210;p6"/>
          <p:cNvSpPr/>
          <p:nvPr/>
        </p:nvSpPr>
        <p:spPr>
          <a:xfrm rot="8100000">
            <a:off x="6038981" y="4536819"/>
            <a:ext cx="122612" cy="122612"/>
          </a:xfrm>
          <a:prstGeom prst="teardrop">
            <a:avLst>
              <a:gd name="adj" fmla="val 100000"/>
            </a:avLst>
          </a:prstGeom>
          <a:noFill/>
          <a:ln w="28575" cap="flat" cmpd="sng">
            <a:solidFill>
              <a:srgbClr val="00CEF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1" name="Google Shape;211;p6"/>
          <p:cNvSpPr/>
          <p:nvPr/>
        </p:nvSpPr>
        <p:spPr>
          <a:xfrm rot="8100000">
            <a:off x="7181981" y="4570169"/>
            <a:ext cx="122612" cy="122612"/>
          </a:xfrm>
          <a:prstGeom prst="teardrop">
            <a:avLst>
              <a:gd name="adj" fmla="val 100000"/>
            </a:avLst>
          </a:prstGeom>
          <a:solidFill>
            <a:srgbClr val="00CEF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12" name="Google Shape;212;p6"/>
          <p:cNvGrpSpPr/>
          <p:nvPr/>
        </p:nvGrpSpPr>
        <p:grpSpPr>
          <a:xfrm>
            <a:off x="-9525" y="4462475"/>
            <a:ext cx="9167825" cy="595300"/>
            <a:chOff x="-9525" y="4462475"/>
            <a:chExt cx="9167825" cy="595300"/>
          </a:xfrm>
        </p:grpSpPr>
        <p:sp>
          <p:nvSpPr>
            <p:cNvPr id="213" name="Google Shape;213;p6"/>
            <p:cNvSpPr/>
            <p:nvPr/>
          </p:nvSpPr>
          <p:spPr>
            <a:xfrm>
              <a:off x="-9525" y="4581525"/>
              <a:ext cx="4205300" cy="476250"/>
            </a:xfrm>
            <a:custGeom>
              <a:avLst/>
              <a:gdLst/>
              <a:ahLst/>
              <a:cxnLst/>
              <a:rect l="l" t="t" r="r" b="b"/>
              <a:pathLst>
                <a:path w="168212" h="19050" extrusionOk="0">
                  <a:moveTo>
                    <a:pt x="0" y="1715"/>
                  </a:moveTo>
                  <a:lnTo>
                    <a:pt x="15812" y="16574"/>
                  </a:lnTo>
                  <a:lnTo>
                    <a:pt x="31052" y="16574"/>
                  </a:lnTo>
                  <a:lnTo>
                    <a:pt x="46292" y="14097"/>
                  </a:lnTo>
                  <a:lnTo>
                    <a:pt x="61532" y="19050"/>
                  </a:lnTo>
                  <a:lnTo>
                    <a:pt x="76581" y="11240"/>
                  </a:lnTo>
                  <a:lnTo>
                    <a:pt x="92012" y="11240"/>
                  </a:lnTo>
                  <a:lnTo>
                    <a:pt x="106871" y="0"/>
                  </a:lnTo>
                  <a:lnTo>
                    <a:pt x="122111" y="2667"/>
                  </a:lnTo>
                  <a:lnTo>
                    <a:pt x="137541" y="2667"/>
                  </a:lnTo>
                  <a:lnTo>
                    <a:pt x="152972" y="16002"/>
                  </a:lnTo>
                  <a:lnTo>
                    <a:pt x="168212" y="16002"/>
                  </a:lnTo>
                </a:path>
              </a:pathLst>
            </a:custGeom>
            <a:noFill/>
            <a:ln w="9525" cap="flat" cmpd="sng">
              <a:solidFill>
                <a:srgbClr val="3C78D8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214" name="Google Shape;214;p6"/>
            <p:cNvSpPr/>
            <p:nvPr/>
          </p:nvSpPr>
          <p:spPr>
            <a:xfrm>
              <a:off x="4195775" y="4462475"/>
              <a:ext cx="3424225" cy="590550"/>
            </a:xfrm>
            <a:custGeom>
              <a:avLst/>
              <a:gdLst/>
              <a:ahLst/>
              <a:cxnLst/>
              <a:rect l="l" t="t" r="r" b="b"/>
              <a:pathLst>
                <a:path w="136969" h="23622" extrusionOk="0">
                  <a:moveTo>
                    <a:pt x="0" y="20955"/>
                  </a:moveTo>
                  <a:lnTo>
                    <a:pt x="15049" y="9144"/>
                  </a:lnTo>
                  <a:lnTo>
                    <a:pt x="30480" y="4381"/>
                  </a:lnTo>
                  <a:lnTo>
                    <a:pt x="45720" y="13716"/>
                  </a:lnTo>
                  <a:lnTo>
                    <a:pt x="60769" y="13716"/>
                  </a:lnTo>
                  <a:lnTo>
                    <a:pt x="76009" y="16573"/>
                  </a:lnTo>
                  <a:lnTo>
                    <a:pt x="91249" y="11811"/>
                  </a:lnTo>
                  <a:lnTo>
                    <a:pt x="106680" y="23622"/>
                  </a:lnTo>
                  <a:lnTo>
                    <a:pt x="122110" y="23622"/>
                  </a:lnTo>
                  <a:lnTo>
                    <a:pt x="136969" y="0"/>
                  </a:lnTo>
                </a:path>
              </a:pathLst>
            </a:custGeom>
            <a:noFill/>
            <a:ln w="9525" cap="flat" cmpd="sng">
              <a:solidFill>
                <a:srgbClr val="3C78D8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215" name="Google Shape;215;p6"/>
            <p:cNvSpPr/>
            <p:nvPr/>
          </p:nvSpPr>
          <p:spPr>
            <a:xfrm>
              <a:off x="7624775" y="4472000"/>
              <a:ext cx="1533525" cy="414325"/>
            </a:xfrm>
            <a:custGeom>
              <a:avLst/>
              <a:gdLst/>
              <a:ahLst/>
              <a:cxnLst/>
              <a:rect l="l" t="t" r="r" b="b"/>
              <a:pathLst>
                <a:path w="61341" h="16573" extrusionOk="0">
                  <a:moveTo>
                    <a:pt x="0" y="0"/>
                  </a:moveTo>
                  <a:lnTo>
                    <a:pt x="15049" y="4762"/>
                  </a:lnTo>
                  <a:lnTo>
                    <a:pt x="30670" y="4762"/>
                  </a:lnTo>
                  <a:lnTo>
                    <a:pt x="45910" y="4762"/>
                  </a:lnTo>
                  <a:lnTo>
                    <a:pt x="61341" y="16573"/>
                  </a:lnTo>
                </a:path>
              </a:pathLst>
            </a:custGeom>
            <a:noFill/>
            <a:ln w="9525" cap="flat" cmpd="sng">
              <a:solidFill>
                <a:srgbClr val="3C78D8"/>
              </a:solidFill>
              <a:prstDash val="solid"/>
              <a:round/>
              <a:headEnd type="none" w="med" len="med"/>
              <a:tailEnd type="none" w="med" len="med"/>
            </a:ln>
          </p:spPr>
        </p:sp>
      </p:grpSp>
      <p:grpSp>
        <p:nvGrpSpPr>
          <p:cNvPr id="216" name="Google Shape;216;p6"/>
          <p:cNvGrpSpPr/>
          <p:nvPr/>
        </p:nvGrpSpPr>
        <p:grpSpPr>
          <a:xfrm>
            <a:off x="-42837" y="4443488"/>
            <a:ext cx="9229575" cy="642787"/>
            <a:chOff x="-42837" y="4443488"/>
            <a:chExt cx="9229575" cy="642787"/>
          </a:xfrm>
        </p:grpSpPr>
        <p:sp>
          <p:nvSpPr>
            <p:cNvPr id="217" name="Google Shape;217;p6"/>
            <p:cNvSpPr/>
            <p:nvPr/>
          </p:nvSpPr>
          <p:spPr>
            <a:xfrm>
              <a:off x="1114450" y="490068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18;p6"/>
            <p:cNvSpPr/>
            <p:nvPr/>
          </p:nvSpPr>
          <p:spPr>
            <a:xfrm>
              <a:off x="1495450" y="5029275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219;p6"/>
            <p:cNvSpPr/>
            <p:nvPr/>
          </p:nvSpPr>
          <p:spPr>
            <a:xfrm>
              <a:off x="733450" y="4972125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220;p6"/>
            <p:cNvSpPr/>
            <p:nvPr/>
          </p:nvSpPr>
          <p:spPr>
            <a:xfrm>
              <a:off x="352450" y="496260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221;p6"/>
            <p:cNvSpPr/>
            <p:nvPr/>
          </p:nvSpPr>
          <p:spPr>
            <a:xfrm>
              <a:off x="-42837" y="460541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222;p6"/>
            <p:cNvSpPr/>
            <p:nvPr/>
          </p:nvSpPr>
          <p:spPr>
            <a:xfrm>
              <a:off x="1876450" y="483401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23;p6"/>
            <p:cNvSpPr/>
            <p:nvPr/>
          </p:nvSpPr>
          <p:spPr>
            <a:xfrm>
              <a:off x="2257450" y="482925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224;p6"/>
            <p:cNvSpPr/>
            <p:nvPr/>
          </p:nvSpPr>
          <p:spPr>
            <a:xfrm>
              <a:off x="2638450" y="454826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225;p6"/>
            <p:cNvSpPr/>
            <p:nvPr/>
          </p:nvSpPr>
          <p:spPr>
            <a:xfrm>
              <a:off x="3019450" y="461493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226;p6"/>
            <p:cNvSpPr/>
            <p:nvPr/>
          </p:nvSpPr>
          <p:spPr>
            <a:xfrm>
              <a:off x="3400450" y="461493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227;p6"/>
            <p:cNvSpPr/>
            <p:nvPr/>
          </p:nvSpPr>
          <p:spPr>
            <a:xfrm>
              <a:off x="3781450" y="494831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228;p6"/>
            <p:cNvSpPr/>
            <p:nvPr/>
          </p:nvSpPr>
          <p:spPr>
            <a:xfrm>
              <a:off x="4162450" y="494831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229;p6"/>
            <p:cNvSpPr/>
            <p:nvPr/>
          </p:nvSpPr>
          <p:spPr>
            <a:xfrm>
              <a:off x="4543450" y="4667325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230;p6"/>
            <p:cNvSpPr/>
            <p:nvPr/>
          </p:nvSpPr>
          <p:spPr>
            <a:xfrm>
              <a:off x="4924450" y="454350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231;p6"/>
            <p:cNvSpPr/>
            <p:nvPr/>
          </p:nvSpPr>
          <p:spPr>
            <a:xfrm>
              <a:off x="5305450" y="477210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232;p6"/>
            <p:cNvSpPr/>
            <p:nvPr/>
          </p:nvSpPr>
          <p:spPr>
            <a:xfrm>
              <a:off x="5686450" y="477210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233;p6"/>
            <p:cNvSpPr/>
            <p:nvPr/>
          </p:nvSpPr>
          <p:spPr>
            <a:xfrm>
              <a:off x="6067450" y="484830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234;p6"/>
            <p:cNvSpPr/>
            <p:nvPr/>
          </p:nvSpPr>
          <p:spPr>
            <a:xfrm>
              <a:off x="6448450" y="472923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235;p6"/>
            <p:cNvSpPr/>
            <p:nvPr/>
          </p:nvSpPr>
          <p:spPr>
            <a:xfrm>
              <a:off x="6829450" y="502451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236;p6"/>
            <p:cNvSpPr/>
            <p:nvPr/>
          </p:nvSpPr>
          <p:spPr>
            <a:xfrm>
              <a:off x="7210450" y="502451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237;p6"/>
            <p:cNvSpPr/>
            <p:nvPr/>
          </p:nvSpPr>
          <p:spPr>
            <a:xfrm>
              <a:off x="7591450" y="444348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238;p6"/>
            <p:cNvSpPr/>
            <p:nvPr/>
          </p:nvSpPr>
          <p:spPr>
            <a:xfrm>
              <a:off x="7972450" y="455778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239;p6"/>
            <p:cNvSpPr/>
            <p:nvPr/>
          </p:nvSpPr>
          <p:spPr>
            <a:xfrm>
              <a:off x="8353450" y="455778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240;p6"/>
            <p:cNvSpPr/>
            <p:nvPr/>
          </p:nvSpPr>
          <p:spPr>
            <a:xfrm>
              <a:off x="8734450" y="455778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241;p6"/>
            <p:cNvSpPr/>
            <p:nvPr/>
          </p:nvSpPr>
          <p:spPr>
            <a:xfrm>
              <a:off x="9129738" y="486735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42" name="Google Shape;242;p6"/>
          <p:cNvSpPr/>
          <p:nvPr/>
        </p:nvSpPr>
        <p:spPr>
          <a:xfrm>
            <a:off x="2990700" y="4586200"/>
            <a:ext cx="114600" cy="114600"/>
          </a:xfrm>
          <a:prstGeom prst="ellipse">
            <a:avLst/>
          </a:prstGeom>
          <a:noFill/>
          <a:ln w="9525" cap="flat" cmpd="sng">
            <a:solidFill>
              <a:srgbClr val="3C78D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3" name="Google Shape;243;p6"/>
          <p:cNvSpPr/>
          <p:nvPr/>
        </p:nvSpPr>
        <p:spPr>
          <a:xfrm>
            <a:off x="1085700" y="4871950"/>
            <a:ext cx="114600" cy="114600"/>
          </a:xfrm>
          <a:prstGeom prst="ellipse">
            <a:avLst/>
          </a:prstGeom>
          <a:noFill/>
          <a:ln w="9525" cap="flat" cmpd="sng">
            <a:solidFill>
              <a:srgbClr val="3C78D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4" name="Google Shape;244;p6"/>
          <p:cNvSpPr/>
          <p:nvPr/>
        </p:nvSpPr>
        <p:spPr>
          <a:xfrm>
            <a:off x="4895700" y="4516032"/>
            <a:ext cx="114600" cy="114600"/>
          </a:xfrm>
          <a:prstGeom prst="ellipse">
            <a:avLst/>
          </a:prstGeom>
          <a:noFill/>
          <a:ln w="9525" cap="flat" cmpd="sng">
            <a:solidFill>
              <a:srgbClr val="3C78D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5" name="Google Shape;245;p6"/>
          <p:cNvSpPr/>
          <p:nvPr/>
        </p:nvSpPr>
        <p:spPr>
          <a:xfrm rot="8100000">
            <a:off x="8699949" y="4329169"/>
            <a:ext cx="122612" cy="122612"/>
          </a:xfrm>
          <a:prstGeom prst="teardrop">
            <a:avLst>
              <a:gd name="adj" fmla="val 100000"/>
            </a:avLst>
          </a:prstGeom>
          <a:noFill/>
          <a:ln w="28575" cap="flat" cmpd="sng">
            <a:solidFill>
              <a:srgbClr val="AFF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6" name="Google Shape;246;p6"/>
          <p:cNvSpPr txBox="1">
            <a:spLocks noGrp="1"/>
          </p:cNvSpPr>
          <p:nvPr>
            <p:ph type="sldNum" idx="12"/>
          </p:nvPr>
        </p:nvSpPr>
        <p:spPr>
          <a:xfrm>
            <a:off x="8556775" y="4826200"/>
            <a:ext cx="548700" cy="31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oogle Shape;6;p1"/>
          <p:cNvGrpSpPr/>
          <p:nvPr/>
        </p:nvGrpSpPr>
        <p:grpSpPr>
          <a:xfrm>
            <a:off x="381000" y="7"/>
            <a:ext cx="8382000" cy="5162348"/>
            <a:chOff x="381000" y="-18750"/>
            <a:chExt cx="8382000" cy="5181000"/>
          </a:xfrm>
        </p:grpSpPr>
        <p:cxnSp>
          <p:nvCxnSpPr>
            <p:cNvPr id="7" name="Google Shape;7;p1"/>
            <p:cNvCxnSpPr/>
            <p:nvPr/>
          </p:nvCxnSpPr>
          <p:spPr>
            <a:xfrm>
              <a:off x="762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" name="Google Shape;8;p1"/>
            <p:cNvCxnSpPr/>
            <p:nvPr/>
          </p:nvCxnSpPr>
          <p:spPr>
            <a:xfrm>
              <a:off x="1524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" name="Google Shape;9;p1"/>
            <p:cNvCxnSpPr/>
            <p:nvPr/>
          </p:nvCxnSpPr>
          <p:spPr>
            <a:xfrm>
              <a:off x="2286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" name="Google Shape;10;p1"/>
            <p:cNvCxnSpPr/>
            <p:nvPr/>
          </p:nvCxnSpPr>
          <p:spPr>
            <a:xfrm>
              <a:off x="3048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" name="Google Shape;11;p1"/>
            <p:cNvCxnSpPr/>
            <p:nvPr/>
          </p:nvCxnSpPr>
          <p:spPr>
            <a:xfrm>
              <a:off x="3810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" name="Google Shape;12;p1"/>
            <p:cNvCxnSpPr/>
            <p:nvPr/>
          </p:nvCxnSpPr>
          <p:spPr>
            <a:xfrm>
              <a:off x="4572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" name="Google Shape;13;p1"/>
            <p:cNvCxnSpPr/>
            <p:nvPr/>
          </p:nvCxnSpPr>
          <p:spPr>
            <a:xfrm>
              <a:off x="5334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" name="Google Shape;14;p1"/>
            <p:cNvCxnSpPr/>
            <p:nvPr/>
          </p:nvCxnSpPr>
          <p:spPr>
            <a:xfrm>
              <a:off x="6096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" name="Google Shape;15;p1"/>
            <p:cNvCxnSpPr/>
            <p:nvPr/>
          </p:nvCxnSpPr>
          <p:spPr>
            <a:xfrm>
              <a:off x="6858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" name="Google Shape;16;p1"/>
            <p:cNvCxnSpPr/>
            <p:nvPr/>
          </p:nvCxnSpPr>
          <p:spPr>
            <a:xfrm>
              <a:off x="7620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" name="Google Shape;17;p1"/>
            <p:cNvCxnSpPr/>
            <p:nvPr/>
          </p:nvCxnSpPr>
          <p:spPr>
            <a:xfrm>
              <a:off x="8382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" name="Google Shape;18;p1"/>
            <p:cNvCxnSpPr/>
            <p:nvPr/>
          </p:nvCxnSpPr>
          <p:spPr>
            <a:xfrm>
              <a:off x="381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dash"/>
              <a:round/>
              <a:headEnd type="none" w="med" len="med"/>
              <a:tailEnd type="none" w="med" len="med"/>
            </a:ln>
          </p:spPr>
        </p:cxnSp>
        <p:cxnSp>
          <p:nvCxnSpPr>
            <p:cNvPr id="19" name="Google Shape;19;p1"/>
            <p:cNvCxnSpPr/>
            <p:nvPr/>
          </p:nvCxnSpPr>
          <p:spPr>
            <a:xfrm>
              <a:off x="1143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dash"/>
              <a:round/>
              <a:headEnd type="none" w="med" len="med"/>
              <a:tailEnd type="none" w="med" len="med"/>
            </a:ln>
          </p:spPr>
        </p:cxnSp>
        <p:cxnSp>
          <p:nvCxnSpPr>
            <p:cNvPr id="20" name="Google Shape;20;p1"/>
            <p:cNvCxnSpPr/>
            <p:nvPr/>
          </p:nvCxnSpPr>
          <p:spPr>
            <a:xfrm>
              <a:off x="1905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dash"/>
              <a:round/>
              <a:headEnd type="none" w="med" len="med"/>
              <a:tailEnd type="none" w="med" len="med"/>
            </a:ln>
          </p:spPr>
        </p:cxnSp>
        <p:cxnSp>
          <p:nvCxnSpPr>
            <p:cNvPr id="21" name="Google Shape;21;p1"/>
            <p:cNvCxnSpPr/>
            <p:nvPr/>
          </p:nvCxnSpPr>
          <p:spPr>
            <a:xfrm>
              <a:off x="2667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dash"/>
              <a:round/>
              <a:headEnd type="none" w="med" len="med"/>
              <a:tailEnd type="none" w="med" len="med"/>
            </a:ln>
          </p:spPr>
        </p:cxnSp>
        <p:cxnSp>
          <p:nvCxnSpPr>
            <p:cNvPr id="22" name="Google Shape;22;p1"/>
            <p:cNvCxnSpPr/>
            <p:nvPr/>
          </p:nvCxnSpPr>
          <p:spPr>
            <a:xfrm>
              <a:off x="3429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dash"/>
              <a:round/>
              <a:headEnd type="none" w="med" len="med"/>
              <a:tailEnd type="none" w="med" len="med"/>
            </a:ln>
          </p:spPr>
        </p:cxnSp>
        <p:cxnSp>
          <p:nvCxnSpPr>
            <p:cNvPr id="23" name="Google Shape;23;p1"/>
            <p:cNvCxnSpPr/>
            <p:nvPr/>
          </p:nvCxnSpPr>
          <p:spPr>
            <a:xfrm>
              <a:off x="4191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dash"/>
              <a:round/>
              <a:headEnd type="none" w="med" len="med"/>
              <a:tailEnd type="none" w="med" len="med"/>
            </a:ln>
          </p:spPr>
        </p:cxnSp>
        <p:cxnSp>
          <p:nvCxnSpPr>
            <p:cNvPr id="24" name="Google Shape;24;p1"/>
            <p:cNvCxnSpPr/>
            <p:nvPr/>
          </p:nvCxnSpPr>
          <p:spPr>
            <a:xfrm>
              <a:off x="4953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dash"/>
              <a:round/>
              <a:headEnd type="none" w="med" len="med"/>
              <a:tailEnd type="none" w="med" len="med"/>
            </a:ln>
          </p:spPr>
        </p:cxnSp>
        <p:cxnSp>
          <p:nvCxnSpPr>
            <p:cNvPr id="25" name="Google Shape;25;p1"/>
            <p:cNvCxnSpPr/>
            <p:nvPr/>
          </p:nvCxnSpPr>
          <p:spPr>
            <a:xfrm>
              <a:off x="5715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dash"/>
              <a:round/>
              <a:headEnd type="none" w="med" len="med"/>
              <a:tailEnd type="none" w="med" len="med"/>
            </a:ln>
          </p:spPr>
        </p:cxnSp>
        <p:cxnSp>
          <p:nvCxnSpPr>
            <p:cNvPr id="26" name="Google Shape;26;p1"/>
            <p:cNvCxnSpPr/>
            <p:nvPr/>
          </p:nvCxnSpPr>
          <p:spPr>
            <a:xfrm>
              <a:off x="6477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dash"/>
              <a:round/>
              <a:headEnd type="none" w="med" len="med"/>
              <a:tailEnd type="none" w="med" len="med"/>
            </a:ln>
          </p:spPr>
        </p:cxnSp>
        <p:cxnSp>
          <p:nvCxnSpPr>
            <p:cNvPr id="27" name="Google Shape;27;p1"/>
            <p:cNvCxnSpPr/>
            <p:nvPr/>
          </p:nvCxnSpPr>
          <p:spPr>
            <a:xfrm>
              <a:off x="7239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dash"/>
              <a:round/>
              <a:headEnd type="none" w="med" len="med"/>
              <a:tailEnd type="none" w="med" len="med"/>
            </a:ln>
          </p:spPr>
        </p:cxnSp>
        <p:cxnSp>
          <p:nvCxnSpPr>
            <p:cNvPr id="28" name="Google Shape;28;p1"/>
            <p:cNvCxnSpPr/>
            <p:nvPr/>
          </p:nvCxnSpPr>
          <p:spPr>
            <a:xfrm>
              <a:off x="8001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dash"/>
              <a:round/>
              <a:headEnd type="none" w="med" len="med"/>
              <a:tailEnd type="none" w="med" len="med"/>
            </a:ln>
          </p:spPr>
        </p:cxnSp>
        <p:cxnSp>
          <p:nvCxnSpPr>
            <p:cNvPr id="29" name="Google Shape;29;p1"/>
            <p:cNvCxnSpPr/>
            <p:nvPr/>
          </p:nvCxnSpPr>
          <p:spPr>
            <a:xfrm>
              <a:off x="8763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dash"/>
              <a:round/>
              <a:headEnd type="none" w="med" len="med"/>
              <a:tailEnd type="none" w="med" len="med"/>
            </a:ln>
          </p:spPr>
        </p:cxnSp>
      </p:grpSp>
      <p:sp>
        <p:nvSpPr>
          <p:cNvPr id="30" name="Google Shape;30;p1"/>
          <p:cNvSpPr txBox="1">
            <a:spLocks noGrp="1"/>
          </p:cNvSpPr>
          <p:nvPr>
            <p:ph type="title"/>
          </p:nvPr>
        </p:nvSpPr>
        <p:spPr>
          <a:xfrm>
            <a:off x="1047750" y="634125"/>
            <a:ext cx="6996600" cy="71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00CEF6"/>
              </a:buClr>
              <a:buSzPts val="2000"/>
              <a:buFont typeface="Oswald"/>
              <a:buNone/>
              <a:defRPr sz="2000" b="1">
                <a:solidFill>
                  <a:srgbClr val="00CEF6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00CEF6"/>
              </a:buClr>
              <a:buSzPts val="2000"/>
              <a:buFont typeface="Oswald"/>
              <a:buNone/>
              <a:defRPr sz="2000" b="1">
                <a:solidFill>
                  <a:srgbClr val="00CEF6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00CEF6"/>
              </a:buClr>
              <a:buSzPts val="2000"/>
              <a:buFont typeface="Oswald"/>
              <a:buNone/>
              <a:defRPr sz="2000" b="1">
                <a:solidFill>
                  <a:srgbClr val="00CEF6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00CEF6"/>
              </a:buClr>
              <a:buSzPts val="2000"/>
              <a:buFont typeface="Oswald"/>
              <a:buNone/>
              <a:defRPr sz="2000" b="1">
                <a:solidFill>
                  <a:srgbClr val="00CEF6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00CEF6"/>
              </a:buClr>
              <a:buSzPts val="2000"/>
              <a:buFont typeface="Oswald"/>
              <a:buNone/>
              <a:defRPr sz="2000" b="1">
                <a:solidFill>
                  <a:srgbClr val="00CEF6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00CEF6"/>
              </a:buClr>
              <a:buSzPts val="2000"/>
              <a:buFont typeface="Oswald"/>
              <a:buNone/>
              <a:defRPr sz="2000" b="1">
                <a:solidFill>
                  <a:srgbClr val="00CEF6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00CEF6"/>
              </a:buClr>
              <a:buSzPts val="2000"/>
              <a:buFont typeface="Oswald"/>
              <a:buNone/>
              <a:defRPr sz="2000" b="1">
                <a:solidFill>
                  <a:srgbClr val="00CEF6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00CEF6"/>
              </a:buClr>
              <a:buSzPts val="2000"/>
              <a:buFont typeface="Oswald"/>
              <a:buNone/>
              <a:defRPr sz="2000" b="1">
                <a:solidFill>
                  <a:srgbClr val="00CEF6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00CEF6"/>
              </a:buClr>
              <a:buSzPts val="2000"/>
              <a:buFont typeface="Oswald"/>
              <a:buNone/>
              <a:defRPr sz="2000" b="1">
                <a:solidFill>
                  <a:srgbClr val="00CEF6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endParaRPr/>
          </a:p>
        </p:txBody>
      </p:sp>
      <p:sp>
        <p:nvSpPr>
          <p:cNvPr id="31" name="Google Shape;31;p1"/>
          <p:cNvSpPr txBox="1">
            <a:spLocks noGrp="1"/>
          </p:cNvSpPr>
          <p:nvPr>
            <p:ph type="body" idx="1"/>
          </p:nvPr>
        </p:nvSpPr>
        <p:spPr>
          <a:xfrm>
            <a:off x="1075850" y="1540175"/>
            <a:ext cx="6996600" cy="192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55600">
              <a:spcBef>
                <a:spcPts val="600"/>
              </a:spcBef>
              <a:spcAft>
                <a:spcPts val="0"/>
              </a:spcAft>
              <a:buClr>
                <a:srgbClr val="28324A"/>
              </a:buClr>
              <a:buSzPts val="2000"/>
              <a:buFont typeface="Source Sans Pro"/>
              <a:buChar char="◉"/>
              <a:defRPr sz="2000">
                <a:solidFill>
                  <a:srgbClr val="28324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914400" lvl="1" indent="-342900">
              <a:spcBef>
                <a:spcPts val="0"/>
              </a:spcBef>
              <a:spcAft>
                <a:spcPts val="0"/>
              </a:spcAft>
              <a:buClr>
                <a:srgbClr val="28324A"/>
              </a:buClr>
              <a:buSzPts val="1800"/>
              <a:buFont typeface="Source Sans Pro"/>
              <a:buChar char="◉"/>
              <a:defRPr sz="1800">
                <a:solidFill>
                  <a:srgbClr val="28324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1371600" lvl="2" indent="-342900">
              <a:spcBef>
                <a:spcPts val="0"/>
              </a:spcBef>
              <a:spcAft>
                <a:spcPts val="0"/>
              </a:spcAft>
              <a:buClr>
                <a:srgbClr val="28324A"/>
              </a:buClr>
              <a:buSzPts val="1800"/>
              <a:buFont typeface="Source Sans Pro"/>
              <a:buChar char="■"/>
              <a:defRPr sz="1800">
                <a:solidFill>
                  <a:srgbClr val="28324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Clr>
                <a:srgbClr val="28324A"/>
              </a:buClr>
              <a:buSzPts val="1800"/>
              <a:buFont typeface="Source Sans Pro"/>
              <a:buChar char="●"/>
              <a:defRPr sz="1800">
                <a:solidFill>
                  <a:srgbClr val="28324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Clr>
                <a:srgbClr val="28324A"/>
              </a:buClr>
              <a:buSzPts val="1800"/>
              <a:buFont typeface="Source Sans Pro"/>
              <a:buChar char="○"/>
              <a:defRPr sz="1800">
                <a:solidFill>
                  <a:srgbClr val="28324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Clr>
                <a:srgbClr val="28324A"/>
              </a:buClr>
              <a:buSzPts val="1800"/>
              <a:buFont typeface="Source Sans Pro"/>
              <a:buChar char="■"/>
              <a:defRPr sz="1800">
                <a:solidFill>
                  <a:srgbClr val="28324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Clr>
                <a:srgbClr val="28324A"/>
              </a:buClr>
              <a:buSzPts val="1800"/>
              <a:buFont typeface="Source Sans Pro"/>
              <a:buChar char="●"/>
              <a:defRPr sz="1800">
                <a:solidFill>
                  <a:srgbClr val="28324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Clr>
                <a:srgbClr val="28324A"/>
              </a:buClr>
              <a:buSzPts val="1800"/>
              <a:buFont typeface="Source Sans Pro"/>
              <a:buChar char="○"/>
              <a:defRPr sz="1800">
                <a:solidFill>
                  <a:srgbClr val="28324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Clr>
                <a:srgbClr val="28324A"/>
              </a:buClr>
              <a:buSzPts val="1800"/>
              <a:buFont typeface="Source Sans Pro"/>
              <a:buChar char="■"/>
              <a:defRPr sz="1800">
                <a:solidFill>
                  <a:srgbClr val="28324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endParaRPr/>
          </a:p>
        </p:txBody>
      </p:sp>
      <p:sp>
        <p:nvSpPr>
          <p:cNvPr id="32" name="Google Shape;32;p1"/>
          <p:cNvSpPr txBox="1">
            <a:spLocks noGrp="1"/>
          </p:cNvSpPr>
          <p:nvPr>
            <p:ph type="sldNum" idx="12"/>
          </p:nvPr>
        </p:nvSpPr>
        <p:spPr>
          <a:xfrm>
            <a:off x="8556775" y="4826200"/>
            <a:ext cx="548700" cy="31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buNone/>
              <a:defRPr sz="10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 algn="r">
              <a:buNone/>
              <a:defRPr sz="10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lvl="2" algn="r">
              <a:buNone/>
              <a:defRPr sz="10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lvl="3" algn="r">
              <a:buNone/>
              <a:defRPr sz="10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lvl="4" algn="r">
              <a:buNone/>
              <a:defRPr sz="10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lvl="5" algn="r">
              <a:buNone/>
              <a:defRPr sz="10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lvl="6" algn="r">
              <a:buNone/>
              <a:defRPr sz="10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lvl="7" algn="r">
              <a:buNone/>
              <a:defRPr sz="10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lvl="8" algn="r">
              <a:buNone/>
              <a:defRPr sz="10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2" r:id="rId3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4" name="Google Shape;464;p13"/>
          <p:cNvSpPr txBox="1">
            <a:spLocks noGrp="1"/>
          </p:cNvSpPr>
          <p:nvPr>
            <p:ph type="ctrTitle"/>
          </p:nvPr>
        </p:nvSpPr>
        <p:spPr>
          <a:xfrm>
            <a:off x="2438400" y="2800350"/>
            <a:ext cx="4343400" cy="137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BA" dirty="0" smtClean="0">
                <a:solidFill>
                  <a:schemeClr val="bg1"/>
                </a:solidFill>
                <a:latin typeface="Segoe UI Black" pitchFamily="34" charset="0"/>
                <a:ea typeface="Segoe UI Black" pitchFamily="34" charset="0"/>
                <a:cs typeface="Arial" pitchFamily="34" charset="0"/>
              </a:rPr>
              <a:t>UVOD</a:t>
            </a:r>
            <a:br>
              <a:rPr lang="sr-Latn-BA" dirty="0" smtClean="0">
                <a:solidFill>
                  <a:schemeClr val="bg1"/>
                </a:solidFill>
                <a:latin typeface="Segoe UI Black" pitchFamily="34" charset="0"/>
                <a:ea typeface="Segoe UI Black" pitchFamily="34" charset="0"/>
                <a:cs typeface="Arial" pitchFamily="34" charset="0"/>
              </a:rPr>
            </a:br>
            <a:r>
              <a:rPr lang="sr-Latn-BA" sz="3200" b="0" dirty="0" smtClean="0">
                <a:solidFill>
                  <a:schemeClr val="bg1"/>
                </a:solidFill>
                <a:latin typeface="Segoe UI Light" pitchFamily="34" charset="0"/>
                <a:ea typeface="Segoe UI Black" pitchFamily="34" charset="0"/>
                <a:cs typeface="Segoe UI Light" pitchFamily="34" charset="0"/>
              </a:rPr>
              <a:t>Zašto učimo statistiku?</a:t>
            </a:r>
            <a:endParaRPr b="0">
              <a:solidFill>
                <a:schemeClr val="bg1"/>
              </a:solidFill>
              <a:latin typeface="Segoe UI Light" pitchFamily="34" charset="0"/>
              <a:ea typeface="Segoe UI Black" pitchFamily="34" charset="0"/>
              <a:cs typeface="Segoe UI Light" pitchFamily="34" charset="0"/>
            </a:endParaRPr>
          </a:p>
        </p:txBody>
      </p:sp>
      <p:sp>
        <p:nvSpPr>
          <p:cNvPr id="3" name="Google Shape;478;p15"/>
          <p:cNvSpPr txBox="1">
            <a:spLocks/>
          </p:cNvSpPr>
          <p:nvPr/>
        </p:nvSpPr>
        <p:spPr>
          <a:xfrm>
            <a:off x="2250300" y="514350"/>
            <a:ext cx="4683900" cy="11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CEF6"/>
              </a:buClr>
              <a:buSzPts val="2000"/>
              <a:buFont typeface="Oswald"/>
              <a:buNone/>
              <a:tabLst/>
              <a:defRPr/>
            </a:pPr>
            <a:r>
              <a:rPr kumimoji="0" lang="sr-Latn-BA" sz="5400" b="1" i="0" u="none" strike="noStrike" kern="0" cap="none" spc="0" normalizeH="0" baseline="0" noProof="0" dirty="0" smtClean="0">
                <a:ln>
                  <a:noFill/>
                </a:ln>
                <a:solidFill>
                  <a:srgbClr val="00CEF6"/>
                </a:solidFill>
                <a:effectLst/>
                <a:uLnTx/>
                <a:uFillTx/>
                <a:latin typeface="Segoe UI Black" pitchFamily="34" charset="0"/>
                <a:ea typeface="Segoe UI Black" pitchFamily="34" charset="0"/>
                <a:cs typeface="Oswald"/>
                <a:sym typeface="Oswald"/>
              </a:rPr>
              <a:t>STATISTIKA</a:t>
            </a:r>
            <a:endParaRPr kumimoji="0" lang="en-US" sz="6600" b="1" i="0" u="none" strike="noStrike" kern="0" cap="none" spc="0" normalizeH="0" baseline="0" noProof="0" dirty="0">
              <a:ln>
                <a:noFill/>
              </a:ln>
              <a:solidFill>
                <a:srgbClr val="00CEF6"/>
              </a:solidFill>
              <a:effectLst/>
              <a:uLnTx/>
              <a:uFillTx/>
              <a:latin typeface="Segoe UI Black" pitchFamily="34" charset="0"/>
              <a:ea typeface="Segoe UI Black" pitchFamily="34" charset="0"/>
              <a:cs typeface="Oswald"/>
              <a:sym typeface="Oswald"/>
            </a:endParaRPr>
          </a:p>
        </p:txBody>
      </p:sp>
      <p:sp>
        <p:nvSpPr>
          <p:cNvPr id="4" name="Google Shape;464;p13"/>
          <p:cNvSpPr txBox="1">
            <a:spLocks/>
          </p:cNvSpPr>
          <p:nvPr/>
        </p:nvSpPr>
        <p:spPr>
          <a:xfrm>
            <a:off x="152400" y="4229100"/>
            <a:ext cx="3581400" cy="9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Oswald"/>
              <a:buNone/>
              <a:tabLst/>
              <a:defRPr/>
            </a:pPr>
            <a:r>
              <a:rPr lang="sr-Latn-BA" sz="2000" b="1" dirty="0" smtClean="0">
                <a:solidFill>
                  <a:schemeClr val="bg1"/>
                </a:solidFill>
                <a:latin typeface="Segoe UI Light" pitchFamily="34" charset="0"/>
                <a:ea typeface="Segoe UI Black" pitchFamily="34" charset="0"/>
                <a:cs typeface="Segoe UI Light" pitchFamily="34" charset="0"/>
                <a:sym typeface="Oswald"/>
              </a:rPr>
              <a:t>Darko Milunović, mr, asistent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Oswald"/>
              <a:buNone/>
              <a:tabLst/>
              <a:defRPr/>
            </a:pPr>
            <a:r>
              <a:rPr lang="sr-Latn-BA" sz="2000" dirty="0" smtClean="0">
                <a:solidFill>
                  <a:schemeClr val="bg1"/>
                </a:solidFill>
                <a:latin typeface="Segoe UI Light" pitchFamily="34" charset="0"/>
                <a:ea typeface="Segoe UI Black" pitchFamily="34" charset="0"/>
                <a:cs typeface="Segoe UI Light" pitchFamily="34" charset="0"/>
                <a:sym typeface="Oswald"/>
              </a:rPr>
              <a:t>darko.milunovic@ef.unibl.org</a:t>
            </a:r>
            <a:endParaRPr kumimoji="0" lang="sr-Latn-BA" sz="180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Segoe UI Light" pitchFamily="34" charset="0"/>
              <a:ea typeface="Segoe UI Black" pitchFamily="34" charset="0"/>
              <a:cs typeface="Segoe UI Light" pitchFamily="34" charset="0"/>
              <a:sym typeface="Oswald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9" name="Google Shape;469;p14"/>
          <p:cNvSpPr txBox="1">
            <a:spLocks noGrp="1"/>
          </p:cNvSpPr>
          <p:nvPr>
            <p:ph type="title"/>
          </p:nvPr>
        </p:nvSpPr>
        <p:spPr>
          <a:xfrm>
            <a:off x="990600" y="666750"/>
            <a:ext cx="6996600" cy="715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BA" sz="2400" dirty="0" smtClean="0">
                <a:latin typeface="Segoe UI Black" pitchFamily="34" charset="0"/>
                <a:ea typeface="Segoe UI Black" pitchFamily="34" charset="0"/>
                <a:cs typeface="Segoe UI Light" pitchFamily="34" charset="0"/>
              </a:rPr>
              <a:t>NAKON OVOG POGLAVLJA MOŽEMO...</a:t>
            </a:r>
            <a:endParaRPr sz="2400">
              <a:latin typeface="Segoe UI Black" pitchFamily="34" charset="0"/>
              <a:ea typeface="Segoe UI Black" pitchFamily="34" charset="0"/>
              <a:cs typeface="Segoe UI Light" pitchFamily="34" charset="0"/>
            </a:endParaRPr>
          </a:p>
        </p:txBody>
      </p:sp>
      <p:sp>
        <p:nvSpPr>
          <p:cNvPr id="473" name="Google Shape;473;p14"/>
          <p:cNvSpPr txBox="1">
            <a:spLocks noGrp="1"/>
          </p:cNvSpPr>
          <p:nvPr>
            <p:ph type="sldNum" idx="12"/>
          </p:nvPr>
        </p:nvSpPr>
        <p:spPr>
          <a:xfrm>
            <a:off x="8556775" y="4826200"/>
            <a:ext cx="548700" cy="31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latin typeface="Segoe UI Black" pitchFamily="34" charset="0"/>
                <a:ea typeface="Segoe UI Black" pitchFamily="34" charset="0"/>
              </a:rPr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2</a:t>
            </a:fld>
            <a:endParaRPr>
              <a:latin typeface="Segoe UI Black" pitchFamily="34" charset="0"/>
              <a:ea typeface="Segoe UI Black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14400" y="1581150"/>
            <a:ext cx="7086600" cy="1345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sr-Latn-BA" dirty="0" smtClean="0"/>
              <a:t> </a:t>
            </a:r>
            <a:r>
              <a:rPr lang="vi-VN" dirty="0" smtClean="0"/>
              <a:t>Objasniti fenomen donošenja odluka u neizvjesnom okruženju, </a:t>
            </a:r>
            <a:endParaRPr lang="sr-Latn-BA" dirty="0" smtClean="0"/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sr-Latn-BA" dirty="0" smtClean="0"/>
              <a:t> </a:t>
            </a:r>
            <a:r>
              <a:rPr lang="vi-VN" dirty="0" smtClean="0"/>
              <a:t>Opisati uzorkovanje i shvatiti odnos populacije i uzorka, kao i parametra osnovnog skupa (populacije) i statistika uzorka... </a:t>
            </a:r>
            <a:endParaRPr lang="sr-Latn-BA" dirty="0" smtClean="0"/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sr-Latn-BA" dirty="0" smtClean="0"/>
              <a:t> </a:t>
            </a:r>
            <a:r>
              <a:rPr lang="vi-VN" dirty="0" smtClean="0"/>
              <a:t>Objasniti odnos između deskriptivne i inferencijalne statistike.</a:t>
            </a:r>
            <a:endParaRPr lang="en-US" dirty="0"/>
          </a:p>
        </p:txBody>
      </p:sp>
      <p:pic>
        <p:nvPicPr>
          <p:cNvPr id="56322" name="Picture 2" descr="earth, geograhy, globe, planet, school icon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62800" y="3105150"/>
            <a:ext cx="914400" cy="9144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8" name="Google Shape;488;p16"/>
          <p:cNvSpPr txBox="1">
            <a:spLocks noGrp="1"/>
          </p:cNvSpPr>
          <p:nvPr>
            <p:ph type="sldNum" idx="12"/>
          </p:nvPr>
        </p:nvSpPr>
        <p:spPr>
          <a:xfrm>
            <a:off x="8556775" y="4826200"/>
            <a:ext cx="548700" cy="31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latin typeface="Segoe UI Black" pitchFamily="34" charset="0"/>
                <a:ea typeface="Segoe UI Black" pitchFamily="34" charset="0"/>
              </a:rPr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3</a:t>
            </a:fld>
            <a:endParaRPr>
              <a:latin typeface="Segoe UI Black" pitchFamily="34" charset="0"/>
              <a:ea typeface="Segoe UI Black" pitchFamily="34" charset="0"/>
            </a:endParaRPr>
          </a:p>
        </p:txBody>
      </p:sp>
      <p:sp>
        <p:nvSpPr>
          <p:cNvPr id="10" name="Google Shape;478;p15"/>
          <p:cNvSpPr txBox="1">
            <a:spLocks/>
          </p:cNvSpPr>
          <p:nvPr/>
        </p:nvSpPr>
        <p:spPr>
          <a:xfrm>
            <a:off x="381000" y="209550"/>
            <a:ext cx="7620000" cy="11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CEF6"/>
              </a:buClr>
              <a:buSzPts val="2000"/>
              <a:buFont typeface="Oswald"/>
              <a:buNone/>
              <a:tabLst/>
              <a:defRPr/>
            </a:pPr>
            <a:r>
              <a:rPr kumimoji="0" lang="sr-Latn-BA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00CEF6"/>
                </a:solidFill>
                <a:effectLst/>
                <a:uLnTx/>
                <a:uFillTx/>
                <a:latin typeface="Segoe UI Black" pitchFamily="34" charset="0"/>
                <a:ea typeface="Segoe UI Black" pitchFamily="34" charset="0"/>
                <a:cs typeface="Oswald"/>
                <a:sym typeface="Oswald"/>
              </a:rPr>
              <a:t>SUOČAVANJE SA NEIZVJESNOŠĆU...</a:t>
            </a:r>
            <a:r>
              <a:rPr kumimoji="0" lang="sr-Latn-BA" sz="2800" b="1" i="0" u="none" strike="noStrike" kern="0" cap="none" spc="0" normalizeH="0" noProof="0" dirty="0" smtClean="0">
                <a:ln>
                  <a:noFill/>
                </a:ln>
                <a:solidFill>
                  <a:srgbClr val="00CEF6"/>
                </a:solidFill>
                <a:effectLst/>
                <a:uLnTx/>
                <a:uFillTx/>
                <a:latin typeface="Segoe UI Black" pitchFamily="34" charset="0"/>
                <a:ea typeface="Segoe UI Black" pitchFamily="34" charset="0"/>
                <a:cs typeface="Oswald"/>
                <a:sym typeface="Oswald"/>
              </a:rPr>
              <a:t> </a:t>
            </a:r>
            <a:endParaRPr kumimoji="0" lang="en-US" sz="6600" b="1" i="0" u="none" strike="noStrike" kern="0" cap="none" spc="0" normalizeH="0" baseline="0" noProof="0" dirty="0">
              <a:ln>
                <a:noFill/>
              </a:ln>
              <a:solidFill>
                <a:srgbClr val="00CEF6"/>
              </a:solidFill>
              <a:effectLst/>
              <a:uLnTx/>
              <a:uFillTx/>
              <a:latin typeface="Segoe UI Black" pitchFamily="34" charset="0"/>
              <a:ea typeface="Segoe UI Black" pitchFamily="34" charset="0"/>
              <a:cs typeface="Oswald"/>
              <a:sym typeface="Oswald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57200" y="1200150"/>
            <a:ext cx="7086600" cy="375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sr-Latn-BA" dirty="0" smtClean="0"/>
              <a:t>Mnoge odluke se svakodnevno donose na bazi nepotpunih informacija.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533400" y="3105150"/>
            <a:ext cx="7924800" cy="1708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vi-VN" b="1" i="1" dirty="0" smtClean="0">
                <a:solidFill>
                  <a:schemeClr val="bg1"/>
                </a:solidFill>
              </a:rPr>
              <a:t>Cijena akcija Elektrokrajine će (po svoj prilici) biti viša u VI mjesecu nego danas. </a:t>
            </a:r>
            <a:endParaRPr lang="sr-Latn-BA" b="1" i="1" dirty="0" smtClean="0">
              <a:solidFill>
                <a:schemeClr val="bg1"/>
              </a:solidFill>
            </a:endParaRPr>
          </a:p>
          <a:p>
            <a:pPr>
              <a:lnSpc>
                <a:spcPct val="150000"/>
              </a:lnSpc>
            </a:pPr>
            <a:endParaRPr lang="sr-Latn-BA" b="1" i="1" dirty="0" smtClean="0">
              <a:solidFill>
                <a:schemeClr val="bg1"/>
              </a:solidFill>
            </a:endParaRPr>
          </a:p>
          <a:p>
            <a:pPr>
              <a:lnSpc>
                <a:spcPct val="150000"/>
              </a:lnSpc>
            </a:pPr>
            <a:r>
              <a:rPr lang="vi-VN" b="1" i="1" dirty="0" smtClean="0">
                <a:solidFill>
                  <a:schemeClr val="bg1"/>
                </a:solidFill>
              </a:rPr>
              <a:t>Bude li deficit državnog budžeta veliki, kako se predviđa, kamatne stope će (vjerovatno) ostati visoke do kraja godine.</a:t>
            </a:r>
            <a:endParaRPr lang="sr-Latn-BA" b="1" i="1" dirty="0" smtClean="0">
              <a:solidFill>
                <a:schemeClr val="bg1"/>
              </a:solidFill>
            </a:endParaRPr>
          </a:p>
          <a:p>
            <a:pPr algn="r">
              <a:lnSpc>
                <a:spcPct val="150000"/>
              </a:lnSpc>
            </a:pPr>
            <a:r>
              <a:rPr lang="sr-Latn-BA" b="1" i="1" dirty="0" smtClean="0">
                <a:solidFill>
                  <a:schemeClr val="bg1"/>
                </a:solidFill>
              </a:rPr>
              <a:t>...pažljivo biranje riječi je jako važno!</a:t>
            </a:r>
            <a:endParaRPr lang="en-US" b="1" i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9" name="Google Shape;469;p14"/>
          <p:cNvSpPr txBox="1">
            <a:spLocks noGrp="1"/>
          </p:cNvSpPr>
          <p:nvPr>
            <p:ph type="title"/>
          </p:nvPr>
        </p:nvSpPr>
        <p:spPr>
          <a:xfrm>
            <a:off x="1600200" y="361950"/>
            <a:ext cx="4876800" cy="715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BA" sz="2800" dirty="0" smtClean="0">
                <a:latin typeface="Segoe UI Black" pitchFamily="34" charset="0"/>
                <a:ea typeface="Segoe UI Black" pitchFamily="34" charset="0"/>
                <a:cs typeface="Segoe UI Light" pitchFamily="34" charset="0"/>
              </a:rPr>
              <a:t>KLJUČNE DEFINICIJE</a:t>
            </a:r>
            <a:endParaRPr sz="2800">
              <a:latin typeface="Segoe UI Black" pitchFamily="34" charset="0"/>
              <a:ea typeface="Segoe UI Black" pitchFamily="34" charset="0"/>
              <a:cs typeface="Segoe UI Light" pitchFamily="34" charset="0"/>
            </a:endParaRPr>
          </a:p>
        </p:txBody>
      </p:sp>
      <p:sp>
        <p:nvSpPr>
          <p:cNvPr id="473" name="Google Shape;473;p14"/>
          <p:cNvSpPr txBox="1">
            <a:spLocks noGrp="1"/>
          </p:cNvSpPr>
          <p:nvPr>
            <p:ph type="sldNum" idx="12"/>
          </p:nvPr>
        </p:nvSpPr>
        <p:spPr>
          <a:xfrm>
            <a:off x="8556775" y="4826200"/>
            <a:ext cx="548700" cy="31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latin typeface="Segoe UI Black" pitchFamily="34" charset="0"/>
                <a:ea typeface="Segoe UI Black" pitchFamily="34" charset="0"/>
              </a:rPr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4</a:t>
            </a:fld>
            <a:endParaRPr>
              <a:latin typeface="Segoe UI Black" pitchFamily="34" charset="0"/>
              <a:ea typeface="Segoe UI Black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62000" y="1581150"/>
            <a:ext cx="708660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sr-Latn-BA" dirty="0" smtClean="0"/>
              <a:t> </a:t>
            </a:r>
            <a:r>
              <a:rPr lang="sr-Latn-BA" b="1" dirty="0" smtClean="0"/>
              <a:t>Populacija ili osnovni skup </a:t>
            </a:r>
            <a:r>
              <a:rPr lang="sr-Latn-BA" dirty="0" smtClean="0"/>
              <a:t>je skup svih jedinica ili objekata koji zanimaju istraživača. Može biti vrlo velika ili čak beskonačna. </a:t>
            </a:r>
            <a:r>
              <a:rPr lang="sr-Latn-BA" dirty="0" smtClean="0">
                <a:sym typeface="Wingdings" pitchFamily="2" charset="2"/>
              </a:rPr>
              <a:t> </a:t>
            </a:r>
            <a:r>
              <a:rPr lang="sr-Latn-BA" dirty="0" smtClean="0"/>
              <a:t>N simbolizuje veličinu osnovnog skupa 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sr-Latn-BA" dirty="0" smtClean="0"/>
              <a:t> </a:t>
            </a:r>
            <a:r>
              <a:rPr lang="sr-Latn-BA" b="1" dirty="0" smtClean="0"/>
              <a:t>Uzorak</a:t>
            </a:r>
            <a:r>
              <a:rPr lang="sr-Latn-BA" dirty="0" smtClean="0"/>
              <a:t> je podskup populacije. Reprezentativnost. n simbolizuje veličinu uzorka 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sr-Latn-BA" dirty="0" smtClean="0"/>
              <a:t> </a:t>
            </a:r>
            <a:r>
              <a:rPr lang="sr-Latn-BA" b="1" dirty="0" smtClean="0"/>
              <a:t>Parametar</a:t>
            </a:r>
            <a:r>
              <a:rPr lang="sr-Latn-BA" dirty="0" smtClean="0"/>
              <a:t> je specifična karakteristika populacije. 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sr-Latn-BA" dirty="0" smtClean="0"/>
              <a:t> </a:t>
            </a:r>
            <a:r>
              <a:rPr lang="sr-Latn-BA" b="1" dirty="0" smtClean="0"/>
              <a:t>Statistika uzorka </a:t>
            </a:r>
            <a:r>
              <a:rPr lang="sr-Latn-BA" dirty="0" smtClean="0"/>
              <a:t>je specifična karakteristika uzorka.</a:t>
            </a:r>
            <a:endParaRPr lang="en-US" dirty="0"/>
          </a:p>
        </p:txBody>
      </p:sp>
      <p:pic>
        <p:nvPicPr>
          <p:cNvPr id="73730" name="Picture 2" descr="academic, clip, exam, note, paper icon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20345351">
            <a:off x="685800" y="361950"/>
            <a:ext cx="838200" cy="8382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9" name="Google Shape;469;p14"/>
          <p:cNvSpPr txBox="1">
            <a:spLocks noGrp="1"/>
          </p:cNvSpPr>
          <p:nvPr>
            <p:ph type="title"/>
          </p:nvPr>
        </p:nvSpPr>
        <p:spPr>
          <a:xfrm>
            <a:off x="990600" y="209550"/>
            <a:ext cx="6996600" cy="715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BA" sz="2400" dirty="0" smtClean="0">
                <a:latin typeface="Segoe UI Black" pitchFamily="34" charset="0"/>
                <a:ea typeface="Segoe UI Black" pitchFamily="34" charset="0"/>
                <a:cs typeface="Segoe UI Light" pitchFamily="34" charset="0"/>
              </a:rPr>
              <a:t>POPULACIJA - UZORAK</a:t>
            </a:r>
            <a:endParaRPr sz="2400">
              <a:latin typeface="Segoe UI Black" pitchFamily="34" charset="0"/>
              <a:ea typeface="Segoe UI Black" pitchFamily="34" charset="0"/>
              <a:cs typeface="Segoe UI Light" pitchFamily="34" charset="0"/>
            </a:endParaRPr>
          </a:p>
        </p:txBody>
      </p:sp>
      <p:sp>
        <p:nvSpPr>
          <p:cNvPr id="473" name="Google Shape;473;p14"/>
          <p:cNvSpPr txBox="1">
            <a:spLocks noGrp="1"/>
          </p:cNvSpPr>
          <p:nvPr>
            <p:ph type="sldNum" idx="12"/>
          </p:nvPr>
        </p:nvSpPr>
        <p:spPr>
          <a:xfrm>
            <a:off x="8556775" y="4826200"/>
            <a:ext cx="548700" cy="31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latin typeface="Segoe UI Black" pitchFamily="34" charset="0"/>
                <a:ea typeface="Segoe UI Black" pitchFamily="34" charset="0"/>
              </a:rPr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5</a:t>
            </a:fld>
            <a:endParaRPr>
              <a:latin typeface="Segoe UI Black" pitchFamily="34" charset="0"/>
              <a:ea typeface="Segoe UI Black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38200" y="3638550"/>
            <a:ext cx="7086600" cy="6987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b="1" dirty="0" err="1" smtClean="0"/>
              <a:t>Parametri</a:t>
            </a:r>
            <a:r>
              <a:rPr lang="en-US" dirty="0" smtClean="0"/>
              <a:t> </a:t>
            </a:r>
            <a:r>
              <a:rPr lang="en-US" dirty="0" err="1" smtClean="0"/>
              <a:t>su</a:t>
            </a:r>
            <a:r>
              <a:rPr lang="en-US" dirty="0" smtClean="0"/>
              <a:t> </a:t>
            </a:r>
            <a:r>
              <a:rPr lang="en-US" dirty="0" err="1" smtClean="0"/>
              <a:t>vrijednosti</a:t>
            </a:r>
            <a:r>
              <a:rPr lang="en-US" dirty="0" smtClean="0"/>
              <a:t> </a:t>
            </a:r>
            <a:r>
              <a:rPr lang="en-US" dirty="0" err="1" smtClean="0"/>
              <a:t>izračunate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osnovu</a:t>
            </a:r>
            <a:r>
              <a:rPr lang="en-US" dirty="0" smtClean="0"/>
              <a:t> </a:t>
            </a:r>
            <a:r>
              <a:rPr lang="en-US" dirty="0" err="1" smtClean="0"/>
              <a:t>podataka</a:t>
            </a:r>
            <a:r>
              <a:rPr lang="en-US" dirty="0" smtClean="0"/>
              <a:t> </a:t>
            </a:r>
            <a:r>
              <a:rPr lang="en-US" dirty="0" err="1" smtClean="0"/>
              <a:t>iz</a:t>
            </a:r>
            <a:r>
              <a:rPr lang="en-US" dirty="0" smtClean="0"/>
              <a:t> </a:t>
            </a:r>
            <a:r>
              <a:rPr lang="en-US" dirty="0" err="1" smtClean="0"/>
              <a:t>populacije</a:t>
            </a:r>
            <a:r>
              <a:rPr lang="en-US" dirty="0" smtClean="0"/>
              <a:t>, </a:t>
            </a:r>
            <a:r>
              <a:rPr lang="en-US" dirty="0" err="1" smtClean="0"/>
              <a:t>dok</a:t>
            </a:r>
            <a:r>
              <a:rPr lang="en-US" dirty="0" smtClean="0"/>
              <a:t> je </a:t>
            </a:r>
            <a:endParaRPr lang="sr-Latn-BA" dirty="0" smtClean="0"/>
          </a:p>
          <a:p>
            <a:pPr algn="ctr">
              <a:lnSpc>
                <a:spcPct val="150000"/>
              </a:lnSpc>
            </a:pPr>
            <a:r>
              <a:rPr lang="en-US" b="1" dirty="0" err="1" smtClean="0"/>
              <a:t>statistika</a:t>
            </a:r>
            <a:r>
              <a:rPr lang="en-US" b="1" dirty="0" smtClean="0"/>
              <a:t> </a:t>
            </a:r>
            <a:r>
              <a:rPr lang="en-US" b="1" dirty="0" err="1" smtClean="0"/>
              <a:t>uzorka</a:t>
            </a:r>
            <a:r>
              <a:rPr lang="en-US" b="1" dirty="0" smtClean="0"/>
              <a:t> </a:t>
            </a:r>
            <a:r>
              <a:rPr lang="en-US" dirty="0" err="1" smtClean="0"/>
              <a:t>kvantitativna</a:t>
            </a:r>
            <a:r>
              <a:rPr lang="en-US" dirty="0" smtClean="0"/>
              <a:t> </a:t>
            </a:r>
            <a:r>
              <a:rPr lang="en-US" dirty="0" err="1" smtClean="0"/>
              <a:t>informacija</a:t>
            </a:r>
            <a:r>
              <a:rPr lang="en-US" dirty="0" smtClean="0"/>
              <a:t> </a:t>
            </a:r>
            <a:r>
              <a:rPr lang="en-US" dirty="0" err="1" smtClean="0"/>
              <a:t>iz</a:t>
            </a:r>
            <a:r>
              <a:rPr lang="en-US" dirty="0" smtClean="0"/>
              <a:t> </a:t>
            </a:r>
            <a:r>
              <a:rPr lang="en-US" dirty="0" err="1" smtClean="0"/>
              <a:t>uzorka</a:t>
            </a:r>
            <a:r>
              <a:rPr lang="en-US" dirty="0" smtClean="0"/>
              <a:t>...</a:t>
            </a:r>
            <a:endParaRPr lang="en-US" dirty="0"/>
          </a:p>
        </p:txBody>
      </p:sp>
      <p:sp>
        <p:nvSpPr>
          <p:cNvPr id="6" name="Oval 5"/>
          <p:cNvSpPr/>
          <p:nvPr/>
        </p:nvSpPr>
        <p:spPr>
          <a:xfrm>
            <a:off x="1066800" y="1123950"/>
            <a:ext cx="3124200" cy="2209800"/>
          </a:xfrm>
          <a:prstGeom prst="ellipse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5715000" y="1123950"/>
            <a:ext cx="2286000" cy="2209800"/>
          </a:xfrm>
          <a:prstGeom prst="ellipse">
            <a:avLst/>
          </a:prstGeom>
          <a:noFill/>
          <a:ln>
            <a:solidFill>
              <a:srgbClr val="71DA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 Box 6"/>
          <p:cNvSpPr txBox="1">
            <a:spLocks noChangeArrowheads="1"/>
          </p:cNvSpPr>
          <p:nvPr/>
        </p:nvSpPr>
        <p:spPr bwMode="auto">
          <a:xfrm>
            <a:off x="1600200" y="1428750"/>
            <a:ext cx="2286000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dirty="0"/>
              <a:t>      </a:t>
            </a:r>
            <a:r>
              <a:rPr lang="en-US" sz="1800" dirty="0">
                <a:solidFill>
                  <a:srgbClr val="0070C0"/>
                </a:solidFill>
              </a:rPr>
              <a:t>a  b     c d </a:t>
            </a:r>
          </a:p>
          <a:p>
            <a:pPr>
              <a:spcBef>
                <a:spcPct val="50000"/>
              </a:spcBef>
            </a:pPr>
            <a:r>
              <a:rPr lang="en-US" sz="1800" dirty="0" err="1">
                <a:solidFill>
                  <a:srgbClr val="0070C0"/>
                </a:solidFill>
              </a:rPr>
              <a:t>ef</a:t>
            </a:r>
            <a:r>
              <a:rPr lang="en-US" sz="1800" dirty="0">
                <a:solidFill>
                  <a:srgbClr val="0070C0"/>
                </a:solidFill>
              </a:rPr>
              <a:t>   </a:t>
            </a:r>
            <a:r>
              <a:rPr lang="en-US" sz="1800" dirty="0" err="1">
                <a:solidFill>
                  <a:srgbClr val="0070C0"/>
                </a:solidFill>
              </a:rPr>
              <a:t>gh</a:t>
            </a:r>
            <a:r>
              <a:rPr lang="en-US" sz="1800" dirty="0">
                <a:solidFill>
                  <a:srgbClr val="0070C0"/>
                </a:solidFill>
              </a:rPr>
              <a:t> </a:t>
            </a:r>
            <a:r>
              <a:rPr lang="en-US" sz="1800" dirty="0" err="1">
                <a:solidFill>
                  <a:srgbClr val="0070C0"/>
                </a:solidFill>
              </a:rPr>
              <a:t>i</a:t>
            </a:r>
            <a:r>
              <a:rPr lang="en-US" sz="1800" dirty="0">
                <a:solidFill>
                  <a:srgbClr val="0070C0"/>
                </a:solidFill>
              </a:rPr>
              <a:t>  </a:t>
            </a:r>
            <a:r>
              <a:rPr lang="en-US" sz="1800" dirty="0" err="1">
                <a:solidFill>
                  <a:srgbClr val="0070C0"/>
                </a:solidFill>
              </a:rPr>
              <a:t>jk</a:t>
            </a:r>
            <a:r>
              <a:rPr lang="en-US" sz="1800" dirty="0">
                <a:solidFill>
                  <a:srgbClr val="0070C0"/>
                </a:solidFill>
              </a:rPr>
              <a:t> l   m  n</a:t>
            </a:r>
          </a:p>
          <a:p>
            <a:pPr>
              <a:spcBef>
                <a:spcPct val="50000"/>
              </a:spcBef>
            </a:pPr>
            <a:r>
              <a:rPr lang="en-US" sz="1800" dirty="0">
                <a:solidFill>
                  <a:srgbClr val="0070C0"/>
                </a:solidFill>
              </a:rPr>
              <a:t>  o  p q   </a:t>
            </a:r>
            <a:r>
              <a:rPr lang="en-US" sz="1800" dirty="0" err="1">
                <a:solidFill>
                  <a:srgbClr val="0070C0"/>
                </a:solidFill>
              </a:rPr>
              <a:t>rs</a:t>
            </a:r>
            <a:r>
              <a:rPr lang="en-US" sz="1800" dirty="0">
                <a:solidFill>
                  <a:srgbClr val="0070C0"/>
                </a:solidFill>
              </a:rPr>
              <a:t>  t  u v  w</a:t>
            </a:r>
          </a:p>
          <a:p>
            <a:pPr>
              <a:spcBef>
                <a:spcPct val="50000"/>
              </a:spcBef>
            </a:pPr>
            <a:r>
              <a:rPr lang="en-US" sz="1800" dirty="0">
                <a:solidFill>
                  <a:srgbClr val="0070C0"/>
                </a:solidFill>
              </a:rPr>
              <a:t>      x   y      z</a:t>
            </a:r>
          </a:p>
          <a:p>
            <a:pPr>
              <a:spcBef>
                <a:spcPct val="50000"/>
              </a:spcBef>
            </a:pPr>
            <a:endParaRPr lang="en-US" dirty="0"/>
          </a:p>
        </p:txBody>
      </p:sp>
      <p:sp>
        <p:nvSpPr>
          <p:cNvPr id="11" name="Text Box 9"/>
          <p:cNvSpPr txBox="1">
            <a:spLocks noChangeArrowheads="1"/>
          </p:cNvSpPr>
          <p:nvPr/>
        </p:nvSpPr>
        <p:spPr bwMode="auto">
          <a:xfrm>
            <a:off x="6096000" y="1504950"/>
            <a:ext cx="1524000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>
                <a:solidFill>
                  <a:srgbClr val="71DAFF"/>
                </a:solidFill>
              </a:rPr>
              <a:t>       b     c  </a:t>
            </a:r>
          </a:p>
          <a:p>
            <a:pPr>
              <a:spcBef>
                <a:spcPct val="50000"/>
              </a:spcBef>
            </a:pPr>
            <a:r>
              <a:rPr lang="en-US" sz="1600" dirty="0">
                <a:solidFill>
                  <a:srgbClr val="71DAFF"/>
                </a:solidFill>
              </a:rPr>
              <a:t>     g </a:t>
            </a:r>
            <a:r>
              <a:rPr lang="en-US" sz="1600" dirty="0" err="1">
                <a:solidFill>
                  <a:srgbClr val="71DAFF"/>
                </a:solidFill>
              </a:rPr>
              <a:t>i</a:t>
            </a:r>
            <a:r>
              <a:rPr lang="en-US" sz="1600" dirty="0">
                <a:solidFill>
                  <a:srgbClr val="71DAFF"/>
                </a:solidFill>
              </a:rPr>
              <a:t>         n</a:t>
            </a:r>
          </a:p>
          <a:p>
            <a:pPr>
              <a:spcBef>
                <a:spcPct val="50000"/>
              </a:spcBef>
            </a:pPr>
            <a:r>
              <a:rPr lang="en-US" sz="1600" dirty="0">
                <a:solidFill>
                  <a:srgbClr val="71DAFF"/>
                </a:solidFill>
              </a:rPr>
              <a:t>  o      r     u</a:t>
            </a:r>
          </a:p>
          <a:p>
            <a:pPr>
              <a:spcBef>
                <a:spcPct val="50000"/>
              </a:spcBef>
            </a:pPr>
            <a:r>
              <a:rPr lang="en-US" sz="1600" dirty="0">
                <a:solidFill>
                  <a:srgbClr val="71DAFF"/>
                </a:solidFill>
              </a:rPr>
              <a:t>         y      </a:t>
            </a:r>
          </a:p>
          <a:p>
            <a:pPr>
              <a:spcBef>
                <a:spcPct val="50000"/>
              </a:spcBef>
            </a:pPr>
            <a:endParaRPr lang="en-US" sz="1600" dirty="0">
              <a:solidFill>
                <a:srgbClr val="71DAFF"/>
              </a:solidFill>
            </a:endParaRPr>
          </a:p>
        </p:txBody>
      </p:sp>
      <p:cxnSp>
        <p:nvCxnSpPr>
          <p:cNvPr id="13" name="Straight Arrow Connector 12"/>
          <p:cNvCxnSpPr/>
          <p:nvPr/>
        </p:nvCxnSpPr>
        <p:spPr>
          <a:xfrm rot="5400000">
            <a:off x="3543300" y="933450"/>
            <a:ext cx="381000" cy="3048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 rot="16200000" flipH="1">
            <a:off x="5410200" y="895350"/>
            <a:ext cx="533400" cy="5334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9" name="Google Shape;469;p14"/>
          <p:cNvSpPr txBox="1">
            <a:spLocks noGrp="1"/>
          </p:cNvSpPr>
          <p:nvPr>
            <p:ph type="title"/>
          </p:nvPr>
        </p:nvSpPr>
        <p:spPr>
          <a:xfrm>
            <a:off x="304800" y="209550"/>
            <a:ext cx="8534400" cy="715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BA" sz="2800" dirty="0" smtClean="0">
                <a:latin typeface="Segoe UI Black" pitchFamily="34" charset="0"/>
                <a:ea typeface="Segoe UI Black" pitchFamily="34" charset="0"/>
                <a:cs typeface="Segoe UI Light" pitchFamily="34" charset="0"/>
              </a:rPr>
              <a:t>PODJELA PRIMIJENJENE STATISTIKE</a:t>
            </a:r>
            <a:endParaRPr sz="2800">
              <a:latin typeface="Segoe UI Black" pitchFamily="34" charset="0"/>
              <a:ea typeface="Segoe UI Black" pitchFamily="34" charset="0"/>
              <a:cs typeface="Segoe UI Light" pitchFamily="34" charset="0"/>
            </a:endParaRPr>
          </a:p>
        </p:txBody>
      </p:sp>
      <p:sp>
        <p:nvSpPr>
          <p:cNvPr id="473" name="Google Shape;473;p14"/>
          <p:cNvSpPr txBox="1">
            <a:spLocks noGrp="1"/>
          </p:cNvSpPr>
          <p:nvPr>
            <p:ph type="sldNum" idx="12"/>
          </p:nvPr>
        </p:nvSpPr>
        <p:spPr>
          <a:xfrm>
            <a:off x="8556775" y="4826200"/>
            <a:ext cx="548700" cy="31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latin typeface="Segoe UI Black" pitchFamily="34" charset="0"/>
                <a:ea typeface="Segoe UI Black" pitchFamily="34" charset="0"/>
              </a:rPr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6</a:t>
            </a:fld>
            <a:endParaRPr>
              <a:latin typeface="Segoe UI Black" pitchFamily="34" charset="0"/>
              <a:ea typeface="Segoe UI Black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438400" y="819150"/>
            <a:ext cx="419100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sr-Latn-BA" dirty="0" smtClean="0"/>
              <a:t>Postoje dvije grane statistike: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762000" y="1962150"/>
            <a:ext cx="2971800" cy="203132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sr-Latn-BA" dirty="0" smtClean="0"/>
              <a:t>(Descriptive Statistics)</a:t>
            </a:r>
          </a:p>
          <a:p>
            <a:pPr>
              <a:lnSpc>
                <a:spcPct val="150000"/>
              </a:lnSpc>
            </a:pPr>
            <a:r>
              <a:rPr lang="sr-Latn-BA" dirty="0" smtClean="0"/>
              <a:t>Obuhvata grafičke i numeričke procedure koje se koriste za sumiranje i procesiranje podataka, kao i za transformaciju podataka u informacije.</a:t>
            </a:r>
            <a:endParaRPr lang="en-US" dirty="0"/>
          </a:p>
        </p:txBody>
      </p:sp>
      <p:sp>
        <p:nvSpPr>
          <p:cNvPr id="8" name="Google Shape;469;p14"/>
          <p:cNvSpPr txBox="1">
            <a:spLocks/>
          </p:cNvSpPr>
          <p:nvPr/>
        </p:nvSpPr>
        <p:spPr>
          <a:xfrm>
            <a:off x="609600" y="1504950"/>
            <a:ext cx="3733800" cy="487200"/>
          </a:xfrm>
          <a:prstGeom prst="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spcFirstLastPara="1" wrap="square" lIns="91425" tIns="91425" rIns="91425" bIns="91425" anchor="b" anchorCtr="0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CEF6"/>
              </a:buClr>
              <a:buSzPts val="2000"/>
              <a:buFont typeface="Oswald"/>
              <a:buNone/>
              <a:tabLst/>
              <a:defRPr/>
            </a:pPr>
            <a:r>
              <a:rPr kumimoji="0" lang="sr-Latn-BA" sz="20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Segoe UI Black" pitchFamily="34" charset="0"/>
                <a:ea typeface="Segoe UI Black" pitchFamily="34" charset="0"/>
                <a:cs typeface="Segoe UI Light" pitchFamily="34" charset="0"/>
                <a:sym typeface="Oswald"/>
              </a:rPr>
              <a:t>DESKRIPTIVNA STATISTIKA</a:t>
            </a:r>
            <a:endParaRPr kumimoji="0" lang="sr-Latn-BA" sz="20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Segoe UI Black" pitchFamily="34" charset="0"/>
              <a:ea typeface="Segoe UI Black" pitchFamily="34" charset="0"/>
              <a:cs typeface="Segoe UI Light" pitchFamily="34" charset="0"/>
              <a:sym typeface="Oswald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029200" y="1962150"/>
            <a:ext cx="3352800" cy="203132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sr-Latn-BA" dirty="0" smtClean="0"/>
              <a:t>(Inferential Statistics)</a:t>
            </a:r>
          </a:p>
          <a:p>
            <a:pPr>
              <a:lnSpc>
                <a:spcPct val="150000"/>
              </a:lnSpc>
            </a:pPr>
            <a:r>
              <a:rPr lang="vi-VN" dirty="0" smtClean="0"/>
              <a:t>Pruža osnovu za predviđanje, prognoziranje i procjene koje se koriste u pretvaranju informacija u znanje. Koristi se uzorak da bi se donio zaključak o osnovnom skupu!</a:t>
            </a:r>
            <a:endParaRPr lang="en-US" dirty="0"/>
          </a:p>
        </p:txBody>
      </p:sp>
      <p:sp>
        <p:nvSpPr>
          <p:cNvPr id="10" name="Google Shape;469;p14"/>
          <p:cNvSpPr txBox="1">
            <a:spLocks/>
          </p:cNvSpPr>
          <p:nvPr/>
        </p:nvSpPr>
        <p:spPr>
          <a:xfrm>
            <a:off x="4572000" y="1504950"/>
            <a:ext cx="4038600" cy="487200"/>
          </a:xfrm>
          <a:prstGeom prst="rect">
            <a:avLst/>
          </a:prstGeom>
          <a:solidFill>
            <a:srgbClr val="92D050"/>
          </a:solidFill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spcFirstLastPara="1" wrap="square" lIns="91425" tIns="91425" rIns="91425" bIns="91425" anchor="b" anchorCtr="0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CEF6"/>
              </a:buClr>
              <a:buSzPts val="2000"/>
              <a:buFont typeface="Oswald"/>
              <a:buNone/>
              <a:tabLst/>
              <a:defRPr/>
            </a:pPr>
            <a:r>
              <a:rPr kumimoji="0" lang="sr-Latn-BA" sz="20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Segoe UI Black" pitchFamily="34" charset="0"/>
                <a:ea typeface="Segoe UI Black" pitchFamily="34" charset="0"/>
                <a:cs typeface="Segoe UI Light" pitchFamily="34" charset="0"/>
                <a:sym typeface="Oswald"/>
              </a:rPr>
              <a:t>INFERENCIJALNA STATISTIKA</a:t>
            </a:r>
            <a:endParaRPr kumimoji="0" lang="sr-Latn-BA" sz="20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Segoe UI Black" pitchFamily="34" charset="0"/>
              <a:ea typeface="Segoe UI Black" pitchFamily="34" charset="0"/>
              <a:cs typeface="Segoe UI Light" pitchFamily="34" charset="0"/>
              <a:sym typeface="Oswald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9" name="Google Shape;469;p14"/>
          <p:cNvSpPr txBox="1">
            <a:spLocks noGrp="1"/>
          </p:cNvSpPr>
          <p:nvPr>
            <p:ph type="title"/>
          </p:nvPr>
        </p:nvSpPr>
        <p:spPr>
          <a:xfrm>
            <a:off x="304800" y="209550"/>
            <a:ext cx="8534400" cy="715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BA" sz="2800" dirty="0" smtClean="0">
                <a:latin typeface="Segoe UI Black" pitchFamily="34" charset="0"/>
                <a:ea typeface="Segoe UI Black" pitchFamily="34" charset="0"/>
                <a:cs typeface="Segoe UI Light" pitchFamily="34" charset="0"/>
              </a:rPr>
              <a:t>PROCES DONOŠENJA ODLUKA</a:t>
            </a:r>
            <a:endParaRPr sz="2800">
              <a:latin typeface="Segoe UI Black" pitchFamily="34" charset="0"/>
              <a:ea typeface="Segoe UI Black" pitchFamily="34" charset="0"/>
              <a:cs typeface="Segoe UI Light" pitchFamily="34" charset="0"/>
            </a:endParaRPr>
          </a:p>
        </p:txBody>
      </p:sp>
      <p:sp>
        <p:nvSpPr>
          <p:cNvPr id="473" name="Google Shape;473;p14"/>
          <p:cNvSpPr txBox="1">
            <a:spLocks noGrp="1"/>
          </p:cNvSpPr>
          <p:nvPr>
            <p:ph type="sldNum" idx="12"/>
          </p:nvPr>
        </p:nvSpPr>
        <p:spPr>
          <a:xfrm>
            <a:off x="8556775" y="4826200"/>
            <a:ext cx="548700" cy="31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latin typeface="Segoe UI Black" pitchFamily="34" charset="0"/>
                <a:ea typeface="Segoe UI Black" pitchFamily="34" charset="0"/>
              </a:rPr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7</a:t>
            </a:fld>
            <a:endParaRPr>
              <a:latin typeface="Segoe UI Black" pitchFamily="34" charset="0"/>
              <a:ea typeface="Segoe UI Black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609600" y="1276350"/>
            <a:ext cx="1676400" cy="9144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r-Latn-BA" sz="1800" dirty="0" smtClean="0">
                <a:solidFill>
                  <a:srgbClr val="00B0F0"/>
                </a:solidFill>
                <a:latin typeface="Segoe UI Black" pitchFamily="34" charset="0"/>
                <a:ea typeface="Segoe UI Black" pitchFamily="34" charset="0"/>
              </a:rPr>
              <a:t>PODATAK</a:t>
            </a:r>
            <a:endParaRPr lang="en-US" dirty="0">
              <a:solidFill>
                <a:srgbClr val="00B0F0"/>
              </a:solidFill>
              <a:latin typeface="Segoe UI Black" pitchFamily="34" charset="0"/>
              <a:ea typeface="Segoe UI Black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667000" y="1276350"/>
            <a:ext cx="1676400" cy="9144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r-Latn-BA" sz="1600" dirty="0" smtClean="0">
                <a:solidFill>
                  <a:srgbClr val="00B0F0"/>
                </a:solidFill>
                <a:latin typeface="Segoe UI Black" pitchFamily="34" charset="0"/>
                <a:ea typeface="Segoe UI Black" pitchFamily="34" charset="0"/>
              </a:rPr>
              <a:t>INFORMACIJA</a:t>
            </a:r>
            <a:endParaRPr lang="en-US" sz="1200" dirty="0">
              <a:solidFill>
                <a:srgbClr val="00B0F0"/>
              </a:solidFill>
              <a:latin typeface="Segoe UI Black" pitchFamily="34" charset="0"/>
              <a:ea typeface="Segoe UI Black" pitchFamily="34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4724400" y="1276350"/>
            <a:ext cx="1676400" cy="9144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r-Latn-BA" sz="1800" dirty="0" smtClean="0">
                <a:solidFill>
                  <a:srgbClr val="00B0F0"/>
                </a:solidFill>
                <a:latin typeface="Segoe UI Black" pitchFamily="34" charset="0"/>
                <a:ea typeface="Segoe UI Black" pitchFamily="34" charset="0"/>
              </a:rPr>
              <a:t>ZNANJE</a:t>
            </a:r>
            <a:endParaRPr lang="en-US" dirty="0">
              <a:solidFill>
                <a:srgbClr val="00B0F0"/>
              </a:solidFill>
              <a:latin typeface="Segoe UI Black" pitchFamily="34" charset="0"/>
              <a:ea typeface="Segoe UI Black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6781800" y="1276350"/>
            <a:ext cx="1676400" cy="9144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r-Latn-BA" sz="1800" dirty="0" smtClean="0">
                <a:solidFill>
                  <a:schemeClr val="accent1">
                    <a:lumMod val="75000"/>
                  </a:schemeClr>
                </a:solidFill>
                <a:latin typeface="Segoe UI Black" pitchFamily="34" charset="0"/>
                <a:ea typeface="Segoe UI Black" pitchFamily="34" charset="0"/>
              </a:rPr>
              <a:t>ODLUKA</a:t>
            </a:r>
            <a:endParaRPr lang="en-US" dirty="0">
              <a:solidFill>
                <a:schemeClr val="accent1">
                  <a:lumMod val="75000"/>
                </a:schemeClr>
              </a:solidFill>
              <a:latin typeface="Segoe UI Black" pitchFamily="34" charset="0"/>
              <a:ea typeface="Segoe UI Black" pitchFamily="34" charset="0"/>
            </a:endParaRPr>
          </a:p>
        </p:txBody>
      </p:sp>
      <p:cxnSp>
        <p:nvCxnSpPr>
          <p:cNvPr id="19" name="Straight Arrow Connector 18"/>
          <p:cNvCxnSpPr/>
          <p:nvPr/>
        </p:nvCxnSpPr>
        <p:spPr>
          <a:xfrm rot="5400000" flipH="1" flipV="1">
            <a:off x="794" y="2952750"/>
            <a:ext cx="1523206" cy="794"/>
          </a:xfrm>
          <a:prstGeom prst="straightConnector1">
            <a:avLst/>
          </a:prstGeom>
          <a:ln w="19050">
            <a:prstDash val="lg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304800" y="3714750"/>
            <a:ext cx="17526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dirty="0" smtClean="0"/>
              <a:t>Ovdje počinje:</a:t>
            </a:r>
          </a:p>
          <a:p>
            <a:r>
              <a:rPr lang="sr-Latn-BA" b="1" dirty="0" smtClean="0"/>
              <a:t>Prepoznati problem</a:t>
            </a:r>
            <a:endParaRPr lang="en-US" b="1" dirty="0"/>
          </a:p>
        </p:txBody>
      </p:sp>
      <p:cxnSp>
        <p:nvCxnSpPr>
          <p:cNvPr id="22" name="Straight Arrow Connector 21"/>
          <p:cNvCxnSpPr>
            <a:stCxn id="11" idx="3"/>
            <a:endCxn id="12" idx="1"/>
          </p:cNvCxnSpPr>
          <p:nvPr/>
        </p:nvCxnSpPr>
        <p:spPr>
          <a:xfrm>
            <a:off x="2286000" y="1733550"/>
            <a:ext cx="381000" cy="1588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>
            <a:stCxn id="12" idx="3"/>
            <a:endCxn id="13" idx="1"/>
          </p:cNvCxnSpPr>
          <p:nvPr/>
        </p:nvCxnSpPr>
        <p:spPr>
          <a:xfrm>
            <a:off x="4343400" y="1733550"/>
            <a:ext cx="381000" cy="1588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>
            <a:stCxn id="13" idx="3"/>
            <a:endCxn id="14" idx="1"/>
          </p:cNvCxnSpPr>
          <p:nvPr/>
        </p:nvCxnSpPr>
        <p:spPr>
          <a:xfrm>
            <a:off x="6400800" y="1733550"/>
            <a:ext cx="381000" cy="1588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>
            <a:stCxn id="11" idx="2"/>
          </p:cNvCxnSpPr>
          <p:nvPr/>
        </p:nvCxnSpPr>
        <p:spPr>
          <a:xfrm rot="16200000" flipH="1">
            <a:off x="1485900" y="2152650"/>
            <a:ext cx="609600" cy="685800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>
            <a:endCxn id="12" idx="2"/>
          </p:cNvCxnSpPr>
          <p:nvPr/>
        </p:nvCxnSpPr>
        <p:spPr>
          <a:xfrm flipV="1">
            <a:off x="2819400" y="2190750"/>
            <a:ext cx="685800" cy="609600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>
            <a:stCxn id="12" idx="2"/>
          </p:cNvCxnSpPr>
          <p:nvPr/>
        </p:nvCxnSpPr>
        <p:spPr>
          <a:xfrm rot="16200000" flipH="1">
            <a:off x="3581400" y="2114550"/>
            <a:ext cx="609600" cy="762000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/>
          <p:cNvCxnSpPr>
            <a:endCxn id="13" idx="2"/>
          </p:cNvCxnSpPr>
          <p:nvPr/>
        </p:nvCxnSpPr>
        <p:spPr>
          <a:xfrm rot="5400000" flipH="1" flipV="1">
            <a:off x="4953000" y="2190750"/>
            <a:ext cx="609600" cy="609600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Rounded Rectangle 34"/>
          <p:cNvSpPr/>
          <p:nvPr/>
        </p:nvSpPr>
        <p:spPr>
          <a:xfrm>
            <a:off x="1524000" y="2800350"/>
            <a:ext cx="1600200" cy="914400"/>
          </a:xfrm>
          <a:prstGeom prst="round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r-Latn-BA" dirty="0" smtClean="0"/>
              <a:t>Deskriptivna statistika, vjerovatnoća, informatika...</a:t>
            </a:r>
            <a:endParaRPr lang="en-US" dirty="0"/>
          </a:p>
        </p:txBody>
      </p:sp>
      <p:sp>
        <p:nvSpPr>
          <p:cNvPr id="38" name="Rounded Rectangle 37"/>
          <p:cNvSpPr/>
          <p:nvPr/>
        </p:nvSpPr>
        <p:spPr>
          <a:xfrm>
            <a:off x="3886200" y="2800350"/>
            <a:ext cx="1600200" cy="914400"/>
          </a:xfrm>
          <a:prstGeom prst="round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r-Latn-BA" dirty="0" smtClean="0"/>
              <a:t>Iskustvo, teorija, literatura, inferencijalna statistika...</a:t>
            </a:r>
            <a:endParaRPr lang="en-US" dirty="0"/>
          </a:p>
        </p:txBody>
      </p:sp>
      <p:grpSp>
        <p:nvGrpSpPr>
          <p:cNvPr id="42" name="Google Shape;803;p40"/>
          <p:cNvGrpSpPr/>
          <p:nvPr/>
        </p:nvGrpSpPr>
        <p:grpSpPr>
          <a:xfrm>
            <a:off x="7543800" y="438150"/>
            <a:ext cx="408386" cy="345080"/>
            <a:chOff x="3918650" y="293075"/>
            <a:chExt cx="488500" cy="412775"/>
          </a:xfrm>
        </p:grpSpPr>
        <p:sp>
          <p:nvSpPr>
            <p:cNvPr id="43" name="Google Shape;804;p40"/>
            <p:cNvSpPr/>
            <p:nvPr/>
          </p:nvSpPr>
          <p:spPr>
            <a:xfrm>
              <a:off x="4085350" y="293675"/>
              <a:ext cx="154500" cy="412175"/>
            </a:xfrm>
            <a:custGeom>
              <a:avLst/>
              <a:gdLst/>
              <a:ahLst/>
              <a:cxnLst/>
              <a:rect l="l" t="t" r="r" b="b"/>
              <a:pathLst>
                <a:path w="6180" h="16487" extrusionOk="0">
                  <a:moveTo>
                    <a:pt x="709" y="5496"/>
                  </a:moveTo>
                  <a:lnTo>
                    <a:pt x="806" y="5520"/>
                  </a:lnTo>
                  <a:lnTo>
                    <a:pt x="1050" y="5667"/>
                  </a:lnTo>
                  <a:lnTo>
                    <a:pt x="1270" y="5813"/>
                  </a:lnTo>
                  <a:lnTo>
                    <a:pt x="1344" y="5886"/>
                  </a:lnTo>
                  <a:lnTo>
                    <a:pt x="1368" y="5984"/>
                  </a:lnTo>
                  <a:lnTo>
                    <a:pt x="1344" y="6082"/>
                  </a:lnTo>
                  <a:lnTo>
                    <a:pt x="1319" y="6155"/>
                  </a:lnTo>
                  <a:lnTo>
                    <a:pt x="1221" y="6228"/>
                  </a:lnTo>
                  <a:lnTo>
                    <a:pt x="1124" y="6253"/>
                  </a:lnTo>
                  <a:lnTo>
                    <a:pt x="1050" y="6228"/>
                  </a:lnTo>
                  <a:lnTo>
                    <a:pt x="977" y="6204"/>
                  </a:lnTo>
                  <a:lnTo>
                    <a:pt x="782" y="6082"/>
                  </a:lnTo>
                  <a:lnTo>
                    <a:pt x="586" y="5960"/>
                  </a:lnTo>
                  <a:lnTo>
                    <a:pt x="513" y="5911"/>
                  </a:lnTo>
                  <a:lnTo>
                    <a:pt x="464" y="5838"/>
                  </a:lnTo>
                  <a:lnTo>
                    <a:pt x="464" y="5740"/>
                  </a:lnTo>
                  <a:lnTo>
                    <a:pt x="489" y="5642"/>
                  </a:lnTo>
                  <a:lnTo>
                    <a:pt x="538" y="5569"/>
                  </a:lnTo>
                  <a:lnTo>
                    <a:pt x="611" y="5520"/>
                  </a:lnTo>
                  <a:lnTo>
                    <a:pt x="709" y="5496"/>
                  </a:lnTo>
                  <a:close/>
                  <a:moveTo>
                    <a:pt x="1685" y="6351"/>
                  </a:moveTo>
                  <a:lnTo>
                    <a:pt x="1783" y="6375"/>
                  </a:lnTo>
                  <a:lnTo>
                    <a:pt x="1856" y="6448"/>
                  </a:lnTo>
                  <a:lnTo>
                    <a:pt x="2003" y="6668"/>
                  </a:lnTo>
                  <a:lnTo>
                    <a:pt x="2125" y="6888"/>
                  </a:lnTo>
                  <a:lnTo>
                    <a:pt x="2150" y="6986"/>
                  </a:lnTo>
                  <a:lnTo>
                    <a:pt x="2150" y="7083"/>
                  </a:lnTo>
                  <a:lnTo>
                    <a:pt x="2101" y="7156"/>
                  </a:lnTo>
                  <a:lnTo>
                    <a:pt x="2027" y="7230"/>
                  </a:lnTo>
                  <a:lnTo>
                    <a:pt x="1979" y="7254"/>
                  </a:lnTo>
                  <a:lnTo>
                    <a:pt x="1856" y="7254"/>
                  </a:lnTo>
                  <a:lnTo>
                    <a:pt x="1783" y="7230"/>
                  </a:lnTo>
                  <a:lnTo>
                    <a:pt x="1734" y="7181"/>
                  </a:lnTo>
                  <a:lnTo>
                    <a:pt x="1685" y="7132"/>
                  </a:lnTo>
                  <a:lnTo>
                    <a:pt x="1441" y="6741"/>
                  </a:lnTo>
                  <a:lnTo>
                    <a:pt x="1417" y="6644"/>
                  </a:lnTo>
                  <a:lnTo>
                    <a:pt x="1417" y="6546"/>
                  </a:lnTo>
                  <a:lnTo>
                    <a:pt x="1441" y="6448"/>
                  </a:lnTo>
                  <a:lnTo>
                    <a:pt x="1515" y="6399"/>
                  </a:lnTo>
                  <a:lnTo>
                    <a:pt x="1612" y="6351"/>
                  </a:lnTo>
                  <a:close/>
                  <a:moveTo>
                    <a:pt x="2247" y="7498"/>
                  </a:moveTo>
                  <a:lnTo>
                    <a:pt x="2345" y="7523"/>
                  </a:lnTo>
                  <a:lnTo>
                    <a:pt x="2418" y="7572"/>
                  </a:lnTo>
                  <a:lnTo>
                    <a:pt x="2467" y="7645"/>
                  </a:lnTo>
                  <a:lnTo>
                    <a:pt x="2662" y="8109"/>
                  </a:lnTo>
                  <a:lnTo>
                    <a:pt x="2662" y="8207"/>
                  </a:lnTo>
                  <a:lnTo>
                    <a:pt x="2638" y="8304"/>
                  </a:lnTo>
                  <a:lnTo>
                    <a:pt x="2589" y="8378"/>
                  </a:lnTo>
                  <a:lnTo>
                    <a:pt x="2516" y="8426"/>
                  </a:lnTo>
                  <a:lnTo>
                    <a:pt x="2418" y="8451"/>
                  </a:lnTo>
                  <a:lnTo>
                    <a:pt x="2345" y="8426"/>
                  </a:lnTo>
                  <a:lnTo>
                    <a:pt x="2272" y="8402"/>
                  </a:lnTo>
                  <a:lnTo>
                    <a:pt x="2223" y="8353"/>
                  </a:lnTo>
                  <a:lnTo>
                    <a:pt x="2198" y="8280"/>
                  </a:lnTo>
                  <a:lnTo>
                    <a:pt x="2027" y="7840"/>
                  </a:lnTo>
                  <a:lnTo>
                    <a:pt x="2003" y="7743"/>
                  </a:lnTo>
                  <a:lnTo>
                    <a:pt x="2027" y="7645"/>
                  </a:lnTo>
                  <a:lnTo>
                    <a:pt x="2076" y="7572"/>
                  </a:lnTo>
                  <a:lnTo>
                    <a:pt x="2150" y="7523"/>
                  </a:lnTo>
                  <a:lnTo>
                    <a:pt x="2247" y="7498"/>
                  </a:lnTo>
                  <a:close/>
                  <a:moveTo>
                    <a:pt x="2711" y="8720"/>
                  </a:moveTo>
                  <a:lnTo>
                    <a:pt x="2785" y="8744"/>
                  </a:lnTo>
                  <a:lnTo>
                    <a:pt x="2858" y="8793"/>
                  </a:lnTo>
                  <a:lnTo>
                    <a:pt x="2907" y="8866"/>
                  </a:lnTo>
                  <a:lnTo>
                    <a:pt x="3078" y="9355"/>
                  </a:lnTo>
                  <a:lnTo>
                    <a:pt x="3102" y="9452"/>
                  </a:lnTo>
                  <a:lnTo>
                    <a:pt x="3078" y="9526"/>
                  </a:lnTo>
                  <a:lnTo>
                    <a:pt x="3004" y="9599"/>
                  </a:lnTo>
                  <a:lnTo>
                    <a:pt x="2931" y="9648"/>
                  </a:lnTo>
                  <a:lnTo>
                    <a:pt x="2858" y="9672"/>
                  </a:lnTo>
                  <a:lnTo>
                    <a:pt x="2785" y="9672"/>
                  </a:lnTo>
                  <a:lnTo>
                    <a:pt x="2711" y="9623"/>
                  </a:lnTo>
                  <a:lnTo>
                    <a:pt x="2662" y="9574"/>
                  </a:lnTo>
                  <a:lnTo>
                    <a:pt x="2614" y="9501"/>
                  </a:lnTo>
                  <a:lnTo>
                    <a:pt x="2467" y="9037"/>
                  </a:lnTo>
                  <a:lnTo>
                    <a:pt x="2443" y="8939"/>
                  </a:lnTo>
                  <a:lnTo>
                    <a:pt x="2467" y="8842"/>
                  </a:lnTo>
                  <a:lnTo>
                    <a:pt x="2516" y="8768"/>
                  </a:lnTo>
                  <a:lnTo>
                    <a:pt x="2614" y="8720"/>
                  </a:lnTo>
                  <a:close/>
                  <a:moveTo>
                    <a:pt x="3224" y="9941"/>
                  </a:moveTo>
                  <a:lnTo>
                    <a:pt x="3297" y="10014"/>
                  </a:lnTo>
                  <a:lnTo>
                    <a:pt x="3346" y="10087"/>
                  </a:lnTo>
                  <a:lnTo>
                    <a:pt x="3542" y="10527"/>
                  </a:lnTo>
                  <a:lnTo>
                    <a:pt x="3566" y="10625"/>
                  </a:lnTo>
                  <a:lnTo>
                    <a:pt x="3566" y="10722"/>
                  </a:lnTo>
                  <a:lnTo>
                    <a:pt x="3517" y="10796"/>
                  </a:lnTo>
                  <a:lnTo>
                    <a:pt x="3444" y="10844"/>
                  </a:lnTo>
                  <a:lnTo>
                    <a:pt x="3322" y="10869"/>
                  </a:lnTo>
                  <a:lnTo>
                    <a:pt x="3273" y="10869"/>
                  </a:lnTo>
                  <a:lnTo>
                    <a:pt x="3200" y="10844"/>
                  </a:lnTo>
                  <a:lnTo>
                    <a:pt x="3151" y="10796"/>
                  </a:lnTo>
                  <a:lnTo>
                    <a:pt x="3102" y="10747"/>
                  </a:lnTo>
                  <a:lnTo>
                    <a:pt x="2907" y="10258"/>
                  </a:lnTo>
                  <a:lnTo>
                    <a:pt x="2882" y="10161"/>
                  </a:lnTo>
                  <a:lnTo>
                    <a:pt x="2907" y="10087"/>
                  </a:lnTo>
                  <a:lnTo>
                    <a:pt x="2955" y="10014"/>
                  </a:lnTo>
                  <a:lnTo>
                    <a:pt x="3029" y="9941"/>
                  </a:lnTo>
                  <a:close/>
                  <a:moveTo>
                    <a:pt x="3761" y="11089"/>
                  </a:moveTo>
                  <a:lnTo>
                    <a:pt x="3835" y="11137"/>
                  </a:lnTo>
                  <a:lnTo>
                    <a:pt x="3908" y="11211"/>
                  </a:lnTo>
                  <a:lnTo>
                    <a:pt x="4177" y="11577"/>
                  </a:lnTo>
                  <a:lnTo>
                    <a:pt x="4225" y="11675"/>
                  </a:lnTo>
                  <a:lnTo>
                    <a:pt x="4250" y="11748"/>
                  </a:lnTo>
                  <a:lnTo>
                    <a:pt x="4201" y="11846"/>
                  </a:lnTo>
                  <a:lnTo>
                    <a:pt x="4152" y="11919"/>
                  </a:lnTo>
                  <a:lnTo>
                    <a:pt x="4079" y="11968"/>
                  </a:lnTo>
                  <a:lnTo>
                    <a:pt x="3884" y="11968"/>
                  </a:lnTo>
                  <a:lnTo>
                    <a:pt x="3810" y="11895"/>
                  </a:lnTo>
                  <a:lnTo>
                    <a:pt x="3664" y="11675"/>
                  </a:lnTo>
                  <a:lnTo>
                    <a:pt x="3493" y="11455"/>
                  </a:lnTo>
                  <a:lnTo>
                    <a:pt x="3468" y="11382"/>
                  </a:lnTo>
                  <a:lnTo>
                    <a:pt x="3468" y="11284"/>
                  </a:lnTo>
                  <a:lnTo>
                    <a:pt x="3517" y="11186"/>
                  </a:lnTo>
                  <a:lnTo>
                    <a:pt x="3566" y="11137"/>
                  </a:lnTo>
                  <a:lnTo>
                    <a:pt x="3664" y="11089"/>
                  </a:lnTo>
                  <a:close/>
                  <a:moveTo>
                    <a:pt x="4616" y="12041"/>
                  </a:moveTo>
                  <a:lnTo>
                    <a:pt x="4714" y="12090"/>
                  </a:lnTo>
                  <a:lnTo>
                    <a:pt x="4909" y="12212"/>
                  </a:lnTo>
                  <a:lnTo>
                    <a:pt x="5105" y="12334"/>
                  </a:lnTo>
                  <a:lnTo>
                    <a:pt x="5178" y="12383"/>
                  </a:lnTo>
                  <a:lnTo>
                    <a:pt x="5227" y="12481"/>
                  </a:lnTo>
                  <a:lnTo>
                    <a:pt x="5227" y="12554"/>
                  </a:lnTo>
                  <a:lnTo>
                    <a:pt x="5202" y="12652"/>
                  </a:lnTo>
                  <a:lnTo>
                    <a:pt x="5154" y="12725"/>
                  </a:lnTo>
                  <a:lnTo>
                    <a:pt x="5105" y="12749"/>
                  </a:lnTo>
                  <a:lnTo>
                    <a:pt x="5056" y="12774"/>
                  </a:lnTo>
                  <a:lnTo>
                    <a:pt x="4983" y="12798"/>
                  </a:lnTo>
                  <a:lnTo>
                    <a:pt x="4885" y="12774"/>
                  </a:lnTo>
                  <a:lnTo>
                    <a:pt x="4641" y="12627"/>
                  </a:lnTo>
                  <a:lnTo>
                    <a:pt x="4421" y="12481"/>
                  </a:lnTo>
                  <a:lnTo>
                    <a:pt x="4348" y="12407"/>
                  </a:lnTo>
                  <a:lnTo>
                    <a:pt x="4323" y="12310"/>
                  </a:lnTo>
                  <a:lnTo>
                    <a:pt x="4323" y="12236"/>
                  </a:lnTo>
                  <a:lnTo>
                    <a:pt x="4372" y="12139"/>
                  </a:lnTo>
                  <a:lnTo>
                    <a:pt x="4445" y="12066"/>
                  </a:lnTo>
                  <a:lnTo>
                    <a:pt x="4543" y="12041"/>
                  </a:lnTo>
                  <a:close/>
                  <a:moveTo>
                    <a:pt x="0" y="1"/>
                  </a:moveTo>
                  <a:lnTo>
                    <a:pt x="0" y="5325"/>
                  </a:lnTo>
                  <a:lnTo>
                    <a:pt x="74" y="5349"/>
                  </a:lnTo>
                  <a:lnTo>
                    <a:pt x="147" y="5422"/>
                  </a:lnTo>
                  <a:lnTo>
                    <a:pt x="171" y="5496"/>
                  </a:lnTo>
                  <a:lnTo>
                    <a:pt x="171" y="5569"/>
                  </a:lnTo>
                  <a:lnTo>
                    <a:pt x="171" y="5642"/>
                  </a:lnTo>
                  <a:lnTo>
                    <a:pt x="122" y="5716"/>
                  </a:lnTo>
                  <a:lnTo>
                    <a:pt x="74" y="5764"/>
                  </a:lnTo>
                  <a:lnTo>
                    <a:pt x="0" y="5789"/>
                  </a:lnTo>
                  <a:lnTo>
                    <a:pt x="0" y="13360"/>
                  </a:lnTo>
                  <a:lnTo>
                    <a:pt x="6179" y="16486"/>
                  </a:lnTo>
                  <a:lnTo>
                    <a:pt x="6179" y="13116"/>
                  </a:lnTo>
                  <a:lnTo>
                    <a:pt x="5935" y="13091"/>
                  </a:lnTo>
                  <a:lnTo>
                    <a:pt x="5691" y="13042"/>
                  </a:lnTo>
                  <a:lnTo>
                    <a:pt x="5593" y="12994"/>
                  </a:lnTo>
                  <a:lnTo>
                    <a:pt x="5520" y="12945"/>
                  </a:lnTo>
                  <a:lnTo>
                    <a:pt x="5495" y="12847"/>
                  </a:lnTo>
                  <a:lnTo>
                    <a:pt x="5495" y="12749"/>
                  </a:lnTo>
                  <a:lnTo>
                    <a:pt x="5520" y="12676"/>
                  </a:lnTo>
                  <a:lnTo>
                    <a:pt x="5593" y="12603"/>
                  </a:lnTo>
                  <a:lnTo>
                    <a:pt x="5691" y="12554"/>
                  </a:lnTo>
                  <a:lnTo>
                    <a:pt x="5789" y="12554"/>
                  </a:lnTo>
                  <a:lnTo>
                    <a:pt x="6179" y="12627"/>
                  </a:lnTo>
                  <a:lnTo>
                    <a:pt x="6179" y="312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832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805;p40"/>
            <p:cNvSpPr/>
            <p:nvPr/>
          </p:nvSpPr>
          <p:spPr>
            <a:xfrm>
              <a:off x="3918650" y="293075"/>
              <a:ext cx="153900" cy="407275"/>
            </a:xfrm>
            <a:custGeom>
              <a:avLst/>
              <a:gdLst/>
              <a:ahLst/>
              <a:cxnLst/>
              <a:rect l="l" t="t" r="r" b="b"/>
              <a:pathLst>
                <a:path w="6156" h="16291" extrusionOk="0">
                  <a:moveTo>
                    <a:pt x="5349" y="5495"/>
                  </a:moveTo>
                  <a:lnTo>
                    <a:pt x="5447" y="5520"/>
                  </a:lnTo>
                  <a:lnTo>
                    <a:pt x="5520" y="5569"/>
                  </a:lnTo>
                  <a:lnTo>
                    <a:pt x="5569" y="5666"/>
                  </a:lnTo>
                  <a:lnTo>
                    <a:pt x="5569" y="5764"/>
                  </a:lnTo>
                  <a:lnTo>
                    <a:pt x="5545" y="5837"/>
                  </a:lnTo>
                  <a:lnTo>
                    <a:pt x="5496" y="5935"/>
                  </a:lnTo>
                  <a:lnTo>
                    <a:pt x="5423" y="5984"/>
                  </a:lnTo>
                  <a:lnTo>
                    <a:pt x="5203" y="6057"/>
                  </a:lnTo>
                  <a:lnTo>
                    <a:pt x="5008" y="6155"/>
                  </a:lnTo>
                  <a:lnTo>
                    <a:pt x="4934" y="6179"/>
                  </a:lnTo>
                  <a:lnTo>
                    <a:pt x="4812" y="6179"/>
                  </a:lnTo>
                  <a:lnTo>
                    <a:pt x="4763" y="6155"/>
                  </a:lnTo>
                  <a:lnTo>
                    <a:pt x="4714" y="6106"/>
                  </a:lnTo>
                  <a:lnTo>
                    <a:pt x="4666" y="6057"/>
                  </a:lnTo>
                  <a:lnTo>
                    <a:pt x="4641" y="5959"/>
                  </a:lnTo>
                  <a:lnTo>
                    <a:pt x="4641" y="5862"/>
                  </a:lnTo>
                  <a:lnTo>
                    <a:pt x="4690" y="5788"/>
                  </a:lnTo>
                  <a:lnTo>
                    <a:pt x="4763" y="5740"/>
                  </a:lnTo>
                  <a:lnTo>
                    <a:pt x="5008" y="5617"/>
                  </a:lnTo>
                  <a:lnTo>
                    <a:pt x="5252" y="5520"/>
                  </a:lnTo>
                  <a:lnTo>
                    <a:pt x="5349" y="5495"/>
                  </a:lnTo>
                  <a:close/>
                  <a:moveTo>
                    <a:pt x="4250" y="6155"/>
                  </a:moveTo>
                  <a:lnTo>
                    <a:pt x="4348" y="6179"/>
                  </a:lnTo>
                  <a:lnTo>
                    <a:pt x="4421" y="6252"/>
                  </a:lnTo>
                  <a:lnTo>
                    <a:pt x="4470" y="6326"/>
                  </a:lnTo>
                  <a:lnTo>
                    <a:pt x="4470" y="6423"/>
                  </a:lnTo>
                  <a:lnTo>
                    <a:pt x="4446" y="6497"/>
                  </a:lnTo>
                  <a:lnTo>
                    <a:pt x="4397" y="6594"/>
                  </a:lnTo>
                  <a:lnTo>
                    <a:pt x="4226" y="6741"/>
                  </a:lnTo>
                  <a:lnTo>
                    <a:pt x="4079" y="6912"/>
                  </a:lnTo>
                  <a:lnTo>
                    <a:pt x="3982" y="6985"/>
                  </a:lnTo>
                  <a:lnTo>
                    <a:pt x="3884" y="7010"/>
                  </a:lnTo>
                  <a:lnTo>
                    <a:pt x="3811" y="6985"/>
                  </a:lnTo>
                  <a:lnTo>
                    <a:pt x="3738" y="6936"/>
                  </a:lnTo>
                  <a:lnTo>
                    <a:pt x="3664" y="6863"/>
                  </a:lnTo>
                  <a:lnTo>
                    <a:pt x="3640" y="6790"/>
                  </a:lnTo>
                  <a:lnTo>
                    <a:pt x="3664" y="6692"/>
                  </a:lnTo>
                  <a:lnTo>
                    <a:pt x="3713" y="6594"/>
                  </a:lnTo>
                  <a:lnTo>
                    <a:pt x="3884" y="6399"/>
                  </a:lnTo>
                  <a:lnTo>
                    <a:pt x="4079" y="6228"/>
                  </a:lnTo>
                  <a:lnTo>
                    <a:pt x="4153" y="6179"/>
                  </a:lnTo>
                  <a:lnTo>
                    <a:pt x="4250" y="6155"/>
                  </a:lnTo>
                  <a:close/>
                  <a:moveTo>
                    <a:pt x="3469" y="7156"/>
                  </a:moveTo>
                  <a:lnTo>
                    <a:pt x="3542" y="7205"/>
                  </a:lnTo>
                  <a:lnTo>
                    <a:pt x="3615" y="7254"/>
                  </a:lnTo>
                  <a:lnTo>
                    <a:pt x="3664" y="7351"/>
                  </a:lnTo>
                  <a:lnTo>
                    <a:pt x="3664" y="7449"/>
                  </a:lnTo>
                  <a:lnTo>
                    <a:pt x="3640" y="7547"/>
                  </a:lnTo>
                  <a:lnTo>
                    <a:pt x="3396" y="7962"/>
                  </a:lnTo>
                  <a:lnTo>
                    <a:pt x="3371" y="8011"/>
                  </a:lnTo>
                  <a:lnTo>
                    <a:pt x="3298" y="8060"/>
                  </a:lnTo>
                  <a:lnTo>
                    <a:pt x="3249" y="8084"/>
                  </a:lnTo>
                  <a:lnTo>
                    <a:pt x="3176" y="8084"/>
                  </a:lnTo>
                  <a:lnTo>
                    <a:pt x="3078" y="8060"/>
                  </a:lnTo>
                  <a:lnTo>
                    <a:pt x="3005" y="8011"/>
                  </a:lnTo>
                  <a:lnTo>
                    <a:pt x="2956" y="7913"/>
                  </a:lnTo>
                  <a:lnTo>
                    <a:pt x="2932" y="7840"/>
                  </a:lnTo>
                  <a:lnTo>
                    <a:pt x="2956" y="7742"/>
                  </a:lnTo>
                  <a:lnTo>
                    <a:pt x="3225" y="7278"/>
                  </a:lnTo>
                  <a:lnTo>
                    <a:pt x="3273" y="7205"/>
                  </a:lnTo>
                  <a:lnTo>
                    <a:pt x="3371" y="7180"/>
                  </a:lnTo>
                  <a:lnTo>
                    <a:pt x="3469" y="7156"/>
                  </a:lnTo>
                  <a:close/>
                  <a:moveTo>
                    <a:pt x="2858" y="8328"/>
                  </a:moveTo>
                  <a:lnTo>
                    <a:pt x="2956" y="8353"/>
                  </a:lnTo>
                  <a:lnTo>
                    <a:pt x="3029" y="8402"/>
                  </a:lnTo>
                  <a:lnTo>
                    <a:pt x="3078" y="8475"/>
                  </a:lnTo>
                  <a:lnTo>
                    <a:pt x="3103" y="8573"/>
                  </a:lnTo>
                  <a:lnTo>
                    <a:pt x="3103" y="8670"/>
                  </a:lnTo>
                  <a:lnTo>
                    <a:pt x="2932" y="9110"/>
                  </a:lnTo>
                  <a:lnTo>
                    <a:pt x="2907" y="9183"/>
                  </a:lnTo>
                  <a:lnTo>
                    <a:pt x="2858" y="9232"/>
                  </a:lnTo>
                  <a:lnTo>
                    <a:pt x="2785" y="9281"/>
                  </a:lnTo>
                  <a:lnTo>
                    <a:pt x="2638" y="9281"/>
                  </a:lnTo>
                  <a:lnTo>
                    <a:pt x="2541" y="9232"/>
                  </a:lnTo>
                  <a:lnTo>
                    <a:pt x="2492" y="9159"/>
                  </a:lnTo>
                  <a:lnTo>
                    <a:pt x="2468" y="9061"/>
                  </a:lnTo>
                  <a:lnTo>
                    <a:pt x="2468" y="8963"/>
                  </a:lnTo>
                  <a:lnTo>
                    <a:pt x="2638" y="8499"/>
                  </a:lnTo>
                  <a:lnTo>
                    <a:pt x="2687" y="8402"/>
                  </a:lnTo>
                  <a:lnTo>
                    <a:pt x="2761" y="8353"/>
                  </a:lnTo>
                  <a:lnTo>
                    <a:pt x="2858" y="8328"/>
                  </a:lnTo>
                  <a:close/>
                  <a:moveTo>
                    <a:pt x="2541" y="9574"/>
                  </a:moveTo>
                  <a:lnTo>
                    <a:pt x="2638" y="9623"/>
                  </a:lnTo>
                  <a:lnTo>
                    <a:pt x="2712" y="9696"/>
                  </a:lnTo>
                  <a:lnTo>
                    <a:pt x="2736" y="9769"/>
                  </a:lnTo>
                  <a:lnTo>
                    <a:pt x="2736" y="9867"/>
                  </a:lnTo>
                  <a:lnTo>
                    <a:pt x="2638" y="10355"/>
                  </a:lnTo>
                  <a:lnTo>
                    <a:pt x="2590" y="10429"/>
                  </a:lnTo>
                  <a:lnTo>
                    <a:pt x="2541" y="10502"/>
                  </a:lnTo>
                  <a:lnTo>
                    <a:pt x="2468" y="10526"/>
                  </a:lnTo>
                  <a:lnTo>
                    <a:pt x="2394" y="10551"/>
                  </a:lnTo>
                  <a:lnTo>
                    <a:pt x="2345" y="10551"/>
                  </a:lnTo>
                  <a:lnTo>
                    <a:pt x="2248" y="10502"/>
                  </a:lnTo>
                  <a:lnTo>
                    <a:pt x="2199" y="10429"/>
                  </a:lnTo>
                  <a:lnTo>
                    <a:pt x="2150" y="10355"/>
                  </a:lnTo>
                  <a:lnTo>
                    <a:pt x="2150" y="10258"/>
                  </a:lnTo>
                  <a:lnTo>
                    <a:pt x="2248" y="9769"/>
                  </a:lnTo>
                  <a:lnTo>
                    <a:pt x="2297" y="9672"/>
                  </a:lnTo>
                  <a:lnTo>
                    <a:pt x="2370" y="9598"/>
                  </a:lnTo>
                  <a:lnTo>
                    <a:pt x="2443" y="9574"/>
                  </a:lnTo>
                  <a:close/>
                  <a:moveTo>
                    <a:pt x="2297" y="10844"/>
                  </a:moveTo>
                  <a:lnTo>
                    <a:pt x="2394" y="10868"/>
                  </a:lnTo>
                  <a:lnTo>
                    <a:pt x="2468" y="10942"/>
                  </a:lnTo>
                  <a:lnTo>
                    <a:pt x="2516" y="11015"/>
                  </a:lnTo>
                  <a:lnTo>
                    <a:pt x="2516" y="11113"/>
                  </a:lnTo>
                  <a:lnTo>
                    <a:pt x="2492" y="11357"/>
                  </a:lnTo>
                  <a:lnTo>
                    <a:pt x="2468" y="11430"/>
                  </a:lnTo>
                  <a:lnTo>
                    <a:pt x="2419" y="11503"/>
                  </a:lnTo>
                  <a:lnTo>
                    <a:pt x="2345" y="11552"/>
                  </a:lnTo>
                  <a:lnTo>
                    <a:pt x="2248" y="11577"/>
                  </a:lnTo>
                  <a:lnTo>
                    <a:pt x="2223" y="11577"/>
                  </a:lnTo>
                  <a:lnTo>
                    <a:pt x="2126" y="11552"/>
                  </a:lnTo>
                  <a:lnTo>
                    <a:pt x="2052" y="11503"/>
                  </a:lnTo>
                  <a:lnTo>
                    <a:pt x="2028" y="11406"/>
                  </a:lnTo>
                  <a:lnTo>
                    <a:pt x="2003" y="11308"/>
                  </a:lnTo>
                  <a:lnTo>
                    <a:pt x="2028" y="11064"/>
                  </a:lnTo>
                  <a:lnTo>
                    <a:pt x="2052" y="10966"/>
                  </a:lnTo>
                  <a:lnTo>
                    <a:pt x="2126" y="10893"/>
                  </a:lnTo>
                  <a:lnTo>
                    <a:pt x="2199" y="10844"/>
                  </a:lnTo>
                  <a:close/>
                  <a:moveTo>
                    <a:pt x="6155" y="0"/>
                  </a:moveTo>
                  <a:lnTo>
                    <a:pt x="538" y="2858"/>
                  </a:lnTo>
                  <a:lnTo>
                    <a:pt x="416" y="2906"/>
                  </a:lnTo>
                  <a:lnTo>
                    <a:pt x="318" y="3004"/>
                  </a:lnTo>
                  <a:lnTo>
                    <a:pt x="221" y="3102"/>
                  </a:lnTo>
                  <a:lnTo>
                    <a:pt x="147" y="3224"/>
                  </a:lnTo>
                  <a:lnTo>
                    <a:pt x="74" y="3322"/>
                  </a:lnTo>
                  <a:lnTo>
                    <a:pt x="25" y="3444"/>
                  </a:lnTo>
                  <a:lnTo>
                    <a:pt x="1" y="3566"/>
                  </a:lnTo>
                  <a:lnTo>
                    <a:pt x="1" y="3688"/>
                  </a:lnTo>
                  <a:lnTo>
                    <a:pt x="1" y="15924"/>
                  </a:lnTo>
                  <a:lnTo>
                    <a:pt x="1" y="16046"/>
                  </a:lnTo>
                  <a:lnTo>
                    <a:pt x="50" y="16119"/>
                  </a:lnTo>
                  <a:lnTo>
                    <a:pt x="98" y="16193"/>
                  </a:lnTo>
                  <a:lnTo>
                    <a:pt x="172" y="16241"/>
                  </a:lnTo>
                  <a:lnTo>
                    <a:pt x="245" y="16266"/>
                  </a:lnTo>
                  <a:lnTo>
                    <a:pt x="343" y="16290"/>
                  </a:lnTo>
                  <a:lnTo>
                    <a:pt x="465" y="16266"/>
                  </a:lnTo>
                  <a:lnTo>
                    <a:pt x="563" y="16217"/>
                  </a:lnTo>
                  <a:lnTo>
                    <a:pt x="6155" y="13360"/>
                  </a:lnTo>
                  <a:lnTo>
                    <a:pt x="6155" y="5813"/>
                  </a:lnTo>
                  <a:lnTo>
                    <a:pt x="6009" y="5813"/>
                  </a:lnTo>
                  <a:lnTo>
                    <a:pt x="5936" y="5764"/>
                  </a:lnTo>
                  <a:lnTo>
                    <a:pt x="5887" y="5691"/>
                  </a:lnTo>
                  <a:lnTo>
                    <a:pt x="5862" y="5593"/>
                  </a:lnTo>
                  <a:lnTo>
                    <a:pt x="5887" y="5495"/>
                  </a:lnTo>
                  <a:lnTo>
                    <a:pt x="5936" y="5422"/>
                  </a:lnTo>
                  <a:lnTo>
                    <a:pt x="6009" y="5373"/>
                  </a:lnTo>
                  <a:lnTo>
                    <a:pt x="6082" y="5349"/>
                  </a:lnTo>
                  <a:lnTo>
                    <a:pt x="6155" y="5324"/>
                  </a:lnTo>
                  <a:lnTo>
                    <a:pt x="6155" y="0"/>
                  </a:lnTo>
                  <a:close/>
                </a:path>
              </a:pathLst>
            </a:custGeom>
            <a:solidFill>
              <a:srgbClr val="2832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806;p40"/>
            <p:cNvSpPr/>
            <p:nvPr/>
          </p:nvSpPr>
          <p:spPr>
            <a:xfrm>
              <a:off x="4253250" y="298550"/>
              <a:ext cx="153900" cy="406675"/>
            </a:xfrm>
            <a:custGeom>
              <a:avLst/>
              <a:gdLst/>
              <a:ahLst/>
              <a:cxnLst/>
              <a:rect l="l" t="t" r="r" b="b"/>
              <a:pathLst>
                <a:path w="6156" h="16267" extrusionOk="0">
                  <a:moveTo>
                    <a:pt x="3713" y="4348"/>
                  </a:moveTo>
                  <a:lnTo>
                    <a:pt x="3737" y="4373"/>
                  </a:lnTo>
                  <a:lnTo>
                    <a:pt x="3786" y="4397"/>
                  </a:lnTo>
                  <a:lnTo>
                    <a:pt x="3811" y="4421"/>
                  </a:lnTo>
                  <a:lnTo>
                    <a:pt x="3835" y="4544"/>
                  </a:lnTo>
                  <a:lnTo>
                    <a:pt x="3811" y="4666"/>
                  </a:lnTo>
                  <a:lnTo>
                    <a:pt x="3737" y="4812"/>
                  </a:lnTo>
                  <a:lnTo>
                    <a:pt x="3224" y="5716"/>
                  </a:lnTo>
                  <a:lnTo>
                    <a:pt x="3762" y="6009"/>
                  </a:lnTo>
                  <a:lnTo>
                    <a:pt x="3786" y="6033"/>
                  </a:lnTo>
                  <a:lnTo>
                    <a:pt x="3811" y="6082"/>
                  </a:lnTo>
                  <a:lnTo>
                    <a:pt x="3835" y="6180"/>
                  </a:lnTo>
                  <a:lnTo>
                    <a:pt x="3811" y="6326"/>
                  </a:lnTo>
                  <a:lnTo>
                    <a:pt x="3762" y="6473"/>
                  </a:lnTo>
                  <a:lnTo>
                    <a:pt x="3664" y="6595"/>
                  </a:lnTo>
                  <a:lnTo>
                    <a:pt x="3566" y="6668"/>
                  </a:lnTo>
                  <a:lnTo>
                    <a:pt x="3444" y="6717"/>
                  </a:lnTo>
                  <a:lnTo>
                    <a:pt x="3395" y="6717"/>
                  </a:lnTo>
                  <a:lnTo>
                    <a:pt x="3371" y="6693"/>
                  </a:lnTo>
                  <a:lnTo>
                    <a:pt x="2834" y="6400"/>
                  </a:lnTo>
                  <a:lnTo>
                    <a:pt x="2321" y="7303"/>
                  </a:lnTo>
                  <a:lnTo>
                    <a:pt x="2223" y="7426"/>
                  </a:lnTo>
                  <a:lnTo>
                    <a:pt x="2125" y="7499"/>
                  </a:lnTo>
                  <a:lnTo>
                    <a:pt x="2003" y="7548"/>
                  </a:lnTo>
                  <a:lnTo>
                    <a:pt x="1954" y="7548"/>
                  </a:lnTo>
                  <a:lnTo>
                    <a:pt x="1930" y="7523"/>
                  </a:lnTo>
                  <a:lnTo>
                    <a:pt x="1881" y="7499"/>
                  </a:lnTo>
                  <a:lnTo>
                    <a:pt x="1857" y="7450"/>
                  </a:lnTo>
                  <a:lnTo>
                    <a:pt x="1832" y="7352"/>
                  </a:lnTo>
                  <a:lnTo>
                    <a:pt x="1857" y="7206"/>
                  </a:lnTo>
                  <a:lnTo>
                    <a:pt x="1930" y="7059"/>
                  </a:lnTo>
                  <a:lnTo>
                    <a:pt x="2443" y="6156"/>
                  </a:lnTo>
                  <a:lnTo>
                    <a:pt x="1906" y="5862"/>
                  </a:lnTo>
                  <a:lnTo>
                    <a:pt x="1881" y="5838"/>
                  </a:lnTo>
                  <a:lnTo>
                    <a:pt x="1857" y="5789"/>
                  </a:lnTo>
                  <a:lnTo>
                    <a:pt x="1832" y="5691"/>
                  </a:lnTo>
                  <a:lnTo>
                    <a:pt x="1857" y="5569"/>
                  </a:lnTo>
                  <a:lnTo>
                    <a:pt x="1906" y="5423"/>
                  </a:lnTo>
                  <a:lnTo>
                    <a:pt x="2003" y="5301"/>
                  </a:lnTo>
                  <a:lnTo>
                    <a:pt x="2101" y="5203"/>
                  </a:lnTo>
                  <a:lnTo>
                    <a:pt x="2223" y="5179"/>
                  </a:lnTo>
                  <a:lnTo>
                    <a:pt x="2272" y="5179"/>
                  </a:lnTo>
                  <a:lnTo>
                    <a:pt x="2296" y="5203"/>
                  </a:lnTo>
                  <a:lnTo>
                    <a:pt x="2834" y="5496"/>
                  </a:lnTo>
                  <a:lnTo>
                    <a:pt x="3347" y="4592"/>
                  </a:lnTo>
                  <a:lnTo>
                    <a:pt x="3444" y="4470"/>
                  </a:lnTo>
                  <a:lnTo>
                    <a:pt x="3542" y="4373"/>
                  </a:lnTo>
                  <a:lnTo>
                    <a:pt x="3664" y="4348"/>
                  </a:lnTo>
                  <a:close/>
                  <a:moveTo>
                    <a:pt x="3176" y="7303"/>
                  </a:moveTo>
                  <a:lnTo>
                    <a:pt x="3249" y="7328"/>
                  </a:lnTo>
                  <a:lnTo>
                    <a:pt x="3322" y="7401"/>
                  </a:lnTo>
                  <a:lnTo>
                    <a:pt x="3371" y="7474"/>
                  </a:lnTo>
                  <a:lnTo>
                    <a:pt x="3420" y="7743"/>
                  </a:lnTo>
                  <a:lnTo>
                    <a:pt x="3420" y="7841"/>
                  </a:lnTo>
                  <a:lnTo>
                    <a:pt x="3371" y="7914"/>
                  </a:lnTo>
                  <a:lnTo>
                    <a:pt x="3298" y="7987"/>
                  </a:lnTo>
                  <a:lnTo>
                    <a:pt x="3224" y="8012"/>
                  </a:lnTo>
                  <a:lnTo>
                    <a:pt x="3102" y="8012"/>
                  </a:lnTo>
                  <a:lnTo>
                    <a:pt x="3029" y="7963"/>
                  </a:lnTo>
                  <a:lnTo>
                    <a:pt x="2956" y="7914"/>
                  </a:lnTo>
                  <a:lnTo>
                    <a:pt x="2931" y="7816"/>
                  </a:lnTo>
                  <a:lnTo>
                    <a:pt x="2883" y="7596"/>
                  </a:lnTo>
                  <a:lnTo>
                    <a:pt x="2883" y="7499"/>
                  </a:lnTo>
                  <a:lnTo>
                    <a:pt x="2907" y="7426"/>
                  </a:lnTo>
                  <a:lnTo>
                    <a:pt x="2980" y="7352"/>
                  </a:lnTo>
                  <a:lnTo>
                    <a:pt x="3078" y="7303"/>
                  </a:lnTo>
                  <a:close/>
                  <a:moveTo>
                    <a:pt x="3249" y="8354"/>
                  </a:moveTo>
                  <a:lnTo>
                    <a:pt x="3347" y="8378"/>
                  </a:lnTo>
                  <a:lnTo>
                    <a:pt x="3444" y="8427"/>
                  </a:lnTo>
                  <a:lnTo>
                    <a:pt x="3493" y="8500"/>
                  </a:lnTo>
                  <a:lnTo>
                    <a:pt x="3518" y="8598"/>
                  </a:lnTo>
                  <a:lnTo>
                    <a:pt x="3542" y="9013"/>
                  </a:lnTo>
                  <a:lnTo>
                    <a:pt x="3518" y="9111"/>
                  </a:lnTo>
                  <a:lnTo>
                    <a:pt x="3518" y="9208"/>
                  </a:lnTo>
                  <a:lnTo>
                    <a:pt x="3469" y="9282"/>
                  </a:lnTo>
                  <a:lnTo>
                    <a:pt x="3371" y="9331"/>
                  </a:lnTo>
                  <a:lnTo>
                    <a:pt x="3273" y="9355"/>
                  </a:lnTo>
                  <a:lnTo>
                    <a:pt x="3176" y="9331"/>
                  </a:lnTo>
                  <a:lnTo>
                    <a:pt x="3102" y="9282"/>
                  </a:lnTo>
                  <a:lnTo>
                    <a:pt x="3054" y="9184"/>
                  </a:lnTo>
                  <a:lnTo>
                    <a:pt x="3029" y="9086"/>
                  </a:lnTo>
                  <a:lnTo>
                    <a:pt x="3054" y="9013"/>
                  </a:lnTo>
                  <a:lnTo>
                    <a:pt x="3029" y="8622"/>
                  </a:lnTo>
                  <a:lnTo>
                    <a:pt x="3054" y="8525"/>
                  </a:lnTo>
                  <a:lnTo>
                    <a:pt x="3102" y="8451"/>
                  </a:lnTo>
                  <a:lnTo>
                    <a:pt x="3176" y="8378"/>
                  </a:lnTo>
                  <a:lnTo>
                    <a:pt x="3249" y="8354"/>
                  </a:lnTo>
                  <a:close/>
                  <a:moveTo>
                    <a:pt x="3249" y="9648"/>
                  </a:moveTo>
                  <a:lnTo>
                    <a:pt x="3347" y="9697"/>
                  </a:lnTo>
                  <a:lnTo>
                    <a:pt x="3420" y="9746"/>
                  </a:lnTo>
                  <a:lnTo>
                    <a:pt x="3469" y="9843"/>
                  </a:lnTo>
                  <a:lnTo>
                    <a:pt x="3469" y="9941"/>
                  </a:lnTo>
                  <a:lnTo>
                    <a:pt x="3347" y="10454"/>
                  </a:lnTo>
                  <a:lnTo>
                    <a:pt x="3322" y="10527"/>
                  </a:lnTo>
                  <a:lnTo>
                    <a:pt x="3273" y="10576"/>
                  </a:lnTo>
                  <a:lnTo>
                    <a:pt x="3200" y="10601"/>
                  </a:lnTo>
                  <a:lnTo>
                    <a:pt x="3127" y="10625"/>
                  </a:lnTo>
                  <a:lnTo>
                    <a:pt x="3054" y="10625"/>
                  </a:lnTo>
                  <a:lnTo>
                    <a:pt x="2956" y="10576"/>
                  </a:lnTo>
                  <a:lnTo>
                    <a:pt x="2907" y="10503"/>
                  </a:lnTo>
                  <a:lnTo>
                    <a:pt x="2883" y="10405"/>
                  </a:lnTo>
                  <a:lnTo>
                    <a:pt x="2883" y="10307"/>
                  </a:lnTo>
                  <a:lnTo>
                    <a:pt x="2980" y="9868"/>
                  </a:lnTo>
                  <a:lnTo>
                    <a:pt x="3005" y="9770"/>
                  </a:lnTo>
                  <a:lnTo>
                    <a:pt x="3078" y="9697"/>
                  </a:lnTo>
                  <a:lnTo>
                    <a:pt x="3151" y="9648"/>
                  </a:lnTo>
                  <a:close/>
                  <a:moveTo>
                    <a:pt x="2858" y="10869"/>
                  </a:moveTo>
                  <a:lnTo>
                    <a:pt x="2931" y="10894"/>
                  </a:lnTo>
                  <a:lnTo>
                    <a:pt x="3005" y="10967"/>
                  </a:lnTo>
                  <a:lnTo>
                    <a:pt x="3054" y="11040"/>
                  </a:lnTo>
                  <a:lnTo>
                    <a:pt x="3078" y="11138"/>
                  </a:lnTo>
                  <a:lnTo>
                    <a:pt x="3029" y="11236"/>
                  </a:lnTo>
                  <a:lnTo>
                    <a:pt x="2907" y="11480"/>
                  </a:lnTo>
                  <a:lnTo>
                    <a:pt x="2736" y="11700"/>
                  </a:lnTo>
                  <a:lnTo>
                    <a:pt x="2663" y="11748"/>
                  </a:lnTo>
                  <a:lnTo>
                    <a:pt x="2565" y="11773"/>
                  </a:lnTo>
                  <a:lnTo>
                    <a:pt x="2467" y="11773"/>
                  </a:lnTo>
                  <a:lnTo>
                    <a:pt x="2394" y="11724"/>
                  </a:lnTo>
                  <a:lnTo>
                    <a:pt x="2345" y="11651"/>
                  </a:lnTo>
                  <a:lnTo>
                    <a:pt x="2321" y="11577"/>
                  </a:lnTo>
                  <a:lnTo>
                    <a:pt x="2321" y="11480"/>
                  </a:lnTo>
                  <a:lnTo>
                    <a:pt x="2370" y="11382"/>
                  </a:lnTo>
                  <a:lnTo>
                    <a:pt x="2492" y="11211"/>
                  </a:lnTo>
                  <a:lnTo>
                    <a:pt x="2614" y="11016"/>
                  </a:lnTo>
                  <a:lnTo>
                    <a:pt x="2663" y="10918"/>
                  </a:lnTo>
                  <a:lnTo>
                    <a:pt x="2760" y="10894"/>
                  </a:lnTo>
                  <a:lnTo>
                    <a:pt x="2858" y="10869"/>
                  </a:lnTo>
                  <a:close/>
                  <a:moveTo>
                    <a:pt x="2028" y="11846"/>
                  </a:moveTo>
                  <a:lnTo>
                    <a:pt x="2101" y="11871"/>
                  </a:lnTo>
                  <a:lnTo>
                    <a:pt x="2174" y="11944"/>
                  </a:lnTo>
                  <a:lnTo>
                    <a:pt x="2223" y="12041"/>
                  </a:lnTo>
                  <a:lnTo>
                    <a:pt x="2223" y="12115"/>
                  </a:lnTo>
                  <a:lnTo>
                    <a:pt x="2174" y="12212"/>
                  </a:lnTo>
                  <a:lnTo>
                    <a:pt x="2125" y="12286"/>
                  </a:lnTo>
                  <a:lnTo>
                    <a:pt x="1881" y="12432"/>
                  </a:lnTo>
                  <a:lnTo>
                    <a:pt x="1661" y="12554"/>
                  </a:lnTo>
                  <a:lnTo>
                    <a:pt x="1539" y="12579"/>
                  </a:lnTo>
                  <a:lnTo>
                    <a:pt x="1490" y="12554"/>
                  </a:lnTo>
                  <a:lnTo>
                    <a:pt x="1417" y="12530"/>
                  </a:lnTo>
                  <a:lnTo>
                    <a:pt x="1368" y="12481"/>
                  </a:lnTo>
                  <a:lnTo>
                    <a:pt x="1319" y="12432"/>
                  </a:lnTo>
                  <a:lnTo>
                    <a:pt x="1295" y="12335"/>
                  </a:lnTo>
                  <a:lnTo>
                    <a:pt x="1319" y="12237"/>
                  </a:lnTo>
                  <a:lnTo>
                    <a:pt x="1368" y="12164"/>
                  </a:lnTo>
                  <a:lnTo>
                    <a:pt x="1442" y="12115"/>
                  </a:lnTo>
                  <a:lnTo>
                    <a:pt x="1637" y="11993"/>
                  </a:lnTo>
                  <a:lnTo>
                    <a:pt x="1832" y="11871"/>
                  </a:lnTo>
                  <a:lnTo>
                    <a:pt x="1930" y="11846"/>
                  </a:lnTo>
                  <a:close/>
                  <a:moveTo>
                    <a:pt x="831" y="12335"/>
                  </a:moveTo>
                  <a:lnTo>
                    <a:pt x="929" y="12383"/>
                  </a:lnTo>
                  <a:lnTo>
                    <a:pt x="1002" y="12432"/>
                  </a:lnTo>
                  <a:lnTo>
                    <a:pt x="1026" y="12530"/>
                  </a:lnTo>
                  <a:lnTo>
                    <a:pt x="1026" y="12628"/>
                  </a:lnTo>
                  <a:lnTo>
                    <a:pt x="1002" y="12701"/>
                  </a:lnTo>
                  <a:lnTo>
                    <a:pt x="929" y="12774"/>
                  </a:lnTo>
                  <a:lnTo>
                    <a:pt x="855" y="12823"/>
                  </a:lnTo>
                  <a:lnTo>
                    <a:pt x="318" y="12896"/>
                  </a:lnTo>
                  <a:lnTo>
                    <a:pt x="294" y="12896"/>
                  </a:lnTo>
                  <a:lnTo>
                    <a:pt x="220" y="12872"/>
                  </a:lnTo>
                  <a:lnTo>
                    <a:pt x="147" y="12823"/>
                  </a:lnTo>
                  <a:lnTo>
                    <a:pt x="74" y="12774"/>
                  </a:lnTo>
                  <a:lnTo>
                    <a:pt x="49" y="12676"/>
                  </a:lnTo>
                  <a:lnTo>
                    <a:pt x="74" y="12579"/>
                  </a:lnTo>
                  <a:lnTo>
                    <a:pt x="123" y="12506"/>
                  </a:lnTo>
                  <a:lnTo>
                    <a:pt x="196" y="12432"/>
                  </a:lnTo>
                  <a:lnTo>
                    <a:pt x="269" y="12408"/>
                  </a:lnTo>
                  <a:lnTo>
                    <a:pt x="733" y="12335"/>
                  </a:lnTo>
                  <a:close/>
                  <a:moveTo>
                    <a:pt x="5691" y="1"/>
                  </a:moveTo>
                  <a:lnTo>
                    <a:pt x="5593" y="50"/>
                  </a:lnTo>
                  <a:lnTo>
                    <a:pt x="1" y="2907"/>
                  </a:lnTo>
                  <a:lnTo>
                    <a:pt x="1" y="16267"/>
                  </a:lnTo>
                  <a:lnTo>
                    <a:pt x="5618" y="13409"/>
                  </a:lnTo>
                  <a:lnTo>
                    <a:pt x="5740" y="13360"/>
                  </a:lnTo>
                  <a:lnTo>
                    <a:pt x="5838" y="13263"/>
                  </a:lnTo>
                  <a:lnTo>
                    <a:pt x="5935" y="13165"/>
                  </a:lnTo>
                  <a:lnTo>
                    <a:pt x="6009" y="13067"/>
                  </a:lnTo>
                  <a:lnTo>
                    <a:pt x="6082" y="12945"/>
                  </a:lnTo>
                  <a:lnTo>
                    <a:pt x="6131" y="12823"/>
                  </a:lnTo>
                  <a:lnTo>
                    <a:pt x="6155" y="12701"/>
                  </a:lnTo>
                  <a:lnTo>
                    <a:pt x="6155" y="12579"/>
                  </a:lnTo>
                  <a:lnTo>
                    <a:pt x="6155" y="343"/>
                  </a:lnTo>
                  <a:lnTo>
                    <a:pt x="6155" y="221"/>
                  </a:lnTo>
                  <a:lnTo>
                    <a:pt x="6106" y="147"/>
                  </a:lnTo>
                  <a:lnTo>
                    <a:pt x="6058" y="74"/>
                  </a:lnTo>
                  <a:lnTo>
                    <a:pt x="5984" y="25"/>
                  </a:lnTo>
                  <a:lnTo>
                    <a:pt x="5911" y="1"/>
                  </a:lnTo>
                  <a:close/>
                </a:path>
              </a:pathLst>
            </a:custGeom>
            <a:solidFill>
              <a:srgbClr val="2832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Latn-BA" dirty="0" smtClean="0">
                <a:latin typeface="Segoe UI Black" pitchFamily="34" charset="0"/>
                <a:ea typeface="Segoe UI Black" pitchFamily="34" charset="0"/>
              </a:rPr>
              <a:t>Hvala na pažnji!</a:t>
            </a:r>
            <a:endParaRPr lang="en-US" dirty="0">
              <a:latin typeface="Segoe UI Black" pitchFamily="34" charset="0"/>
              <a:ea typeface="Segoe UI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Quince template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55</TotalTime>
  <Words>343</Words>
  <Application>Microsoft Office PowerPoint</Application>
  <PresentationFormat>On-screen Show (16:9)</PresentationFormat>
  <Paragraphs>54</Paragraphs>
  <Slides>8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5" baseType="lpstr">
      <vt:lpstr>Arial</vt:lpstr>
      <vt:lpstr>Segoe UI Black</vt:lpstr>
      <vt:lpstr>Oswald</vt:lpstr>
      <vt:lpstr>Segoe UI Light</vt:lpstr>
      <vt:lpstr>Wingdings</vt:lpstr>
      <vt:lpstr>Source Sans Pro</vt:lpstr>
      <vt:lpstr>Quince template</vt:lpstr>
      <vt:lpstr>UVOD Zašto učimo statistiku?</vt:lpstr>
      <vt:lpstr>NAKON OVOG POGLAVLJA MOŽEMO...</vt:lpstr>
      <vt:lpstr>Slide 3</vt:lpstr>
      <vt:lpstr>KLJUČNE DEFINICIJE</vt:lpstr>
      <vt:lpstr>POPULACIJA - UZORAK</vt:lpstr>
      <vt:lpstr>PODJELA PRIMIJENJENE STATISTIKE</vt:lpstr>
      <vt:lpstr>PROCES DONOŠENJA ODLUKA</vt:lpstr>
      <vt:lpstr>Hvala na pažnji!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STATISTIKA</dc:title>
  <dc:creator>User</dc:creator>
  <cp:lastModifiedBy>User</cp:lastModifiedBy>
  <cp:revision>14</cp:revision>
  <dcterms:modified xsi:type="dcterms:W3CDTF">2019-03-08T10:36:39Z</dcterms:modified>
</cp:coreProperties>
</file>