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316" r:id="rId3"/>
    <p:sldId id="317" r:id="rId4"/>
    <p:sldId id="318" r:id="rId5"/>
    <p:sldId id="319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360B8E-E4CC-47A6-82F4-37F575F478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9A3F-98A4-41D6-AB4B-E4D1767498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310651-77E9-485A-A0A4-AAF61D240222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E6255F4-C4E6-438D-BEF9-851BF105B0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6570186-1E02-4397-B400-B4E679210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6339A-18A9-47BF-B1A8-6733BA9DF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40C83-7ED2-460F-8148-6502313FC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B09191-7937-4320-A1F8-9822F608528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1141BA7-FBC7-4C3B-8309-1E713473C0D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06C1B0E7-3969-49E7-9822-3A514A7ACFA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6F13E68-AFD0-4FA6-B908-8179010E28F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32DBC72-200D-4228-9118-9A2FF3CF0C7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6E9C978-FA80-4A94-8064-1A7D0C64B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2EE1B8A4-CD0E-4AB3-801A-DCE9EF452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7641B2C9-1356-4711-AA53-CE95AA454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04A727-A672-4A8B-A698-FC1811935918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332E99-FAFC-47D5-818A-2D34F63C92D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D8515418-57AC-4BFD-AABD-E4A7F589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D8B1F-7027-4719-B122-6DA200DF185D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4F1F878B-9A65-4FF6-97BF-8FED8051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6B801B92-C23F-4DB7-BC01-66B5AE7F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3EAC61B-4AE5-4302-88E4-22EA873E5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370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673FF-3EF4-4C5F-89E9-C60107B08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9725-366B-4CBF-9575-208D996362F2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9667D-02D6-41D1-A8E5-F97CD08A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3DCC6-DF3B-49DA-B6AB-2B3C7A31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6652E-7CC5-4B9D-9404-5075AABBB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211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6F2662DE-0B0E-48A2-936C-B84F68D3867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3DF5EAD-7469-4BB4-A2E3-F4B8283376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6CDF3D02-0FBA-4A6E-9C82-7011B357440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FCD1EF3-BEEA-4692-8B5E-436E637D1F6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225A265-895E-4D10-A984-47B1730F7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DFD11AD3-5416-4D0B-BFB5-AC8B32026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30B7F700-25E1-47EE-8FEA-4C6023B4525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699FBF-60B6-4836-A10A-3A31DF08B93B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F8CB4F-F84D-476D-971F-6EF9EBD9F2BA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CDAB85-B97C-4C91-ADA8-176A437DA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F82EB79-3767-482F-8D7A-1DFBA993EC5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B0E9BFA-5363-4BF0-AA84-A7101CB6DAE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6147-C266-46A5-9095-108E049AEAEE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61B80F-35D3-4A22-9F70-7ED131F059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0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00D40-6E9A-40CD-8271-64E685C6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F5C5-D2D0-45D9-8907-29E254CA92F0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53F27-88CE-469D-838E-08C5D973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C42A-E129-4BAD-AC33-76FEBFBB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D2CF34-1877-4871-9668-16D53797DB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242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CF661F78-6F7C-4CE2-8F3F-A649B617D3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34887C1-7C4A-4DD7-9733-FEDDD2A55F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BA00830E-146D-41A0-B978-CD7F855A1BC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DD8DB84-7C2A-4389-A673-1FE91744370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4E009C45-510E-472D-BE8B-BD46EC1F1E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0D45D328-8C20-4BFA-B574-61B170D87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C365F55-3D83-4F10-8A92-6F59EF8D2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A7018054-0C64-4B11-A64B-BA1E0BF79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D437A17A-E061-4A27-B8C1-9F3B0DE79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50A873-2634-4AE8-8D0E-78EFB4AFCC23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DA2243-23FC-4645-B08F-DB21C9DA38BD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1F9F61A-4BE2-4F01-A75A-67E902C819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F75814F-FE00-489D-A04F-2ABFA86EFA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F4C6F-A974-402D-B7CF-CB9776927E87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16D334F-E4C3-407A-8440-2134BD89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37596F1-5B34-4A3C-BD49-641E042388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8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5FE5E6BD-8960-4BA3-BE85-A0AAC528B3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F737606-7467-4812-BEDF-ABADDEF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BA98-742D-4644-9887-695F0626EF26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887D557-E331-4BFD-B99A-2926CB2C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B18742B-EB07-4248-BC20-8C6216AC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FA25-B0AD-4169-8F64-EE4AE40E2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722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167F013-314B-4030-982F-F61517E788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52E0C33-2A27-4FC1-A8D3-78605B95E9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8705EC2-EAB2-42CA-828D-4E503136CE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3B7DB02F-9C52-4082-8329-EFAA3EA9B8A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B8DB70F3-B500-4187-9491-FFE1DA125E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4FE34AAB-CCD1-4B1A-891E-10F51A037C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CF4BBA68-1B3F-4D83-9919-4401184EC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F84A60F1-66ED-44A9-A688-26EAFCD32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ECF0D2F1-843D-4FB0-BD89-CD3BA8CB0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87ABBA-AE8F-4FDE-9D5A-94E0F728150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D31A8A-A5EC-491D-A715-5336A6FA5ABD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C94A0363-0581-4DB8-A184-0FCDD28B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E6D26-DA95-40FC-B433-9ED980EF934F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3BF2BB05-FB4E-46A0-B6DE-5760E71AA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61868BD1-0BDD-487B-8304-81399448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251843D-9670-4A3D-8C82-C8B6FAB18C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61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C94D3-32BD-4877-8B4E-F44609EB0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D55A-5A9F-4696-9FD8-8E4CEDE3BEB6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D4BA5-ED85-4E47-96EA-FF9B170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FB8EE-4144-4153-9416-9C78A253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9A67609-8F04-4095-9A6F-EB5698057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1DC882B-547D-416B-8E69-37395899C27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1E11BA6-5C3D-4A9E-B7CB-50D98B5137F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04D94BB8-80CB-4E7A-8BF7-9D8C03DFFA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D749BD9-BE58-40F3-8DBF-0EA4E66065A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E5EE0EA-5404-4D9C-BB83-61C710515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AF35787C-3F46-4A84-8FAB-2775AB05E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03C1412D-510B-4C76-9C6E-A0A01DA9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2F896-A888-4C68-AF1D-F6396F39B409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7F3CC64-3F8C-42BF-8D8B-23FAF14D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6B1F127-A003-4A5C-9BB7-851AEB684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84DF2-C040-4443-9722-EC1BE3DAD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7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6158C03D-2EE9-4AF2-9E6E-F4379B4E5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6391F2A-729B-435A-933A-9EBC377C44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50A3445-AE5E-4887-B47F-81E82367B4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14FA0D4-5215-47CD-8949-8107BD8104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DA94C8C2-4D40-49C2-8B7F-97FEE26784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299FE5A7-F2BC-4572-93CD-A9FB541956A8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C93BD05-B2C9-4554-9B16-15D4358BD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A2C83E56-0669-4911-BC55-3524F1ECE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A4AC54-CAC5-429A-9C16-5E5A4A0B0BC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F4545-2BAD-4864-81C6-8A004CB11F0F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CC331E2A-1D0F-4C41-8B34-48FEB4B17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D7AF33E5-ACDF-4A6E-A252-02B1BFF8C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8EAE7AD-39DF-4947-BE9A-539732E410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180F877-6875-4E66-962C-D093CBD3CF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EB407-1577-498B-890C-39B7D0111C5D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964722D1-159A-4101-AB3D-8730A0173F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1E62F56B-A603-472C-82CD-E534D308E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98BA2F96-9E42-4D0F-9FA8-CE59593B0CA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1CEC1AE-6E77-4BA4-AF55-9BA147DC7E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D263ED3-5844-4AE8-A7D8-D68ADDB1AD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22557E19-9C9D-49AB-9F9D-D5568B61868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878D5EF5-3116-4FD8-A220-FDC5DD17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352565E5-817A-49F2-8916-4015082F990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44548D57-0520-45E3-9F38-567D286D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D07F48-BE9A-4F8E-9110-B5ACAA2104AE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FCE14B-0852-490C-8942-5A6379A7BF21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71E07062-33C3-4CD6-97F3-CD4DFACFB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A1D2C3A-9DF9-488C-9BBD-53461D390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2AF9D0C-03CB-4306-929A-D712D3D12DF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53C19001-82AC-4ED5-BD05-A1A6329367E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60F1-010C-4CB2-925E-8345E41AA210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F7A6DE58-DAC1-4EFB-A1DA-CEC51CB2AA0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20575C79-1C8F-479C-A505-B1562AA545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1F8FFA4E-4A5A-4952-A40F-933803455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E947E49-BCE8-431D-B6FB-F84C5A7965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77F116A-3F49-4257-9EEC-7582BCD92D5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DDA8C-C344-4121-82F8-5CE6F624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9D590B8-E64C-43E3-AD0B-791964AAF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6A3FD4-BCB8-4755-A68A-0D8838F0621C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B3FA8-3F7D-410A-95F6-EE573D100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2DF5E-474E-4E37-8E7B-3A22B5B6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BACBE905-96AA-4AEA-9F01-593CF8B5E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747826-7C47-4FED-8450-DBB79C8D858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B2A647-628B-4367-8A52-FC0857D40BCA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CC806FC-22A9-4111-8BF4-FB9A35F74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BC82DEF7-30AE-491D-8F66-A147B3CA0B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B6CA564E-9B9E-4634-8357-FF1308FA53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CE78FFC0-E374-4CA9-AEE7-3027FCC1D7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35E6F51-7AC6-46D3-AF3B-F6EF141C9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819400"/>
            <a:ext cx="6080125" cy="2913063"/>
          </a:xfrm>
        </p:spPr>
        <p:txBody>
          <a:bodyPr>
            <a:normAutofit fontScale="92500" lnSpcReduction="20000"/>
          </a:bodyPr>
          <a:lstStyle/>
          <a:p>
            <a:pPr algn="l"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500" dirty="0"/>
              <a:t>Mehanizam prilagođavanja dohotka i sinteza svih mehanizama automatskog prilagođavanja 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500" dirty="0"/>
              <a:t>Literatura i izvori: 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400" dirty="0"/>
              <a:t>D. Salvatore (2016) Međunarodna ekonomija</a:t>
            </a:r>
            <a:r>
              <a:rPr lang="en-US" sz="1400" dirty="0"/>
              <a:t>-12 </a:t>
            </a:r>
            <a:r>
              <a:rPr lang="en-US" sz="1400" dirty="0" err="1"/>
              <a:t>izdanje</a:t>
            </a:r>
            <a:r>
              <a:rPr lang="bs-Latn-BA" sz="1400" dirty="0"/>
              <a:t>. Beograd: CID</a:t>
            </a:r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096BEF54-9A3B-4C03-956E-ED7FA8577F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bs-Latn-BA" altLang="en-US"/>
              <a:t>MEĐUNARODNI EKONOMSKI </a:t>
            </a:r>
            <a:r>
              <a:rPr lang="hr-BA" altLang="en-US"/>
              <a:t>ODNOSI</a:t>
            </a:r>
            <a:br>
              <a:rPr lang="hr-BA" altLang="en-US"/>
            </a:br>
            <a:r>
              <a:rPr lang="hr-BA" altLang="en-US" sz="2000"/>
              <a:t>Doc. dr </a:t>
            </a:r>
            <a:r>
              <a:rPr lang="en-US" altLang="en-US" sz="2000"/>
              <a:t>Dragan Gligori</a:t>
            </a:r>
            <a:r>
              <a:rPr lang="hr-BA" altLang="en-US" sz="2000"/>
              <a:t>ć</a:t>
            </a:r>
            <a:br>
              <a:rPr lang="hr-BA" altLang="en-US" sz="2000"/>
            </a:br>
            <a:r>
              <a:rPr lang="hr-BA" altLang="en-US" sz="2000"/>
              <a:t>dragan.gligoric</a:t>
            </a:r>
            <a:r>
              <a:rPr lang="en-US" altLang="en-US" sz="2000"/>
              <a:t>@ef.unibl.org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04664"/>
            <a:ext cx="8534400" cy="6794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/>
              <a:t>POLITIKE PRILAGOĐAVANJA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7950" y="1556792"/>
            <a:ext cx="8505825" cy="442307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bs-Latn-BA" altLang="en-US" sz="2300" dirty="0"/>
              <a:t>Ciljevi zemlje </a:t>
            </a:r>
            <a:r>
              <a:rPr lang="bs-Latn-BA" altLang="en-US" sz="2000" dirty="0"/>
              <a:t>(unutrašnja i vanjska ravnoteža, pristojna stopa rasta, ravnomjerna raspodjela </a:t>
            </a:r>
            <a:r>
              <a:rPr lang="bs-Latn-BA" altLang="en-US" sz="2000" dirty="0" err="1"/>
              <a:t>dohoka,zaštita</a:t>
            </a:r>
            <a:r>
              <a:rPr lang="bs-Latn-BA" altLang="en-US" sz="2000" dirty="0"/>
              <a:t> </a:t>
            </a:r>
            <a:r>
              <a:rPr lang="bs-Latn-BA" altLang="en-US" sz="2000" dirty="0" err="1"/>
              <a:t>ž.sredine</a:t>
            </a:r>
            <a:r>
              <a:rPr lang="bs-Latn-BA" altLang="en-US" sz="2000" dirty="0"/>
              <a:t>)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bs-Latn-BA" altLang="en-US" sz="2300" dirty="0"/>
              <a:t>Mjere (politike) prilagođavanja:</a:t>
            </a:r>
          </a:p>
          <a:p>
            <a:pPr lvl="2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400" dirty="0"/>
              <a:t>Politika promjene visine rashoda (</a:t>
            </a:r>
            <a:r>
              <a:rPr lang="bs-Latn-BA" altLang="en-US" sz="1400" dirty="0" err="1"/>
              <a:t>expenditure-changing</a:t>
            </a:r>
            <a:r>
              <a:rPr lang="bs-Latn-BA" altLang="en-US" sz="1400" dirty="0"/>
              <a:t> </a:t>
            </a:r>
            <a:r>
              <a:rPr lang="bs-Latn-BA" altLang="en-US" sz="1400" dirty="0" err="1"/>
              <a:t>policy</a:t>
            </a:r>
            <a:r>
              <a:rPr lang="bs-Latn-BA" altLang="en-US" sz="1400" dirty="0"/>
              <a:t>) </a:t>
            </a:r>
          </a:p>
          <a:p>
            <a:pPr lvl="2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400" dirty="0"/>
              <a:t>Politika restrukturiranja rashoda (</a:t>
            </a:r>
            <a:r>
              <a:rPr lang="bs-Latn-BA" altLang="en-US" sz="1400" dirty="0" err="1"/>
              <a:t>expenditure-switching</a:t>
            </a:r>
            <a:r>
              <a:rPr lang="bs-Latn-BA" altLang="en-US" sz="1400" dirty="0"/>
              <a:t> </a:t>
            </a:r>
            <a:r>
              <a:rPr lang="bs-Latn-BA" altLang="en-US" sz="1400" dirty="0" err="1"/>
              <a:t>policy</a:t>
            </a:r>
            <a:r>
              <a:rPr lang="bs-Latn-BA" altLang="en-US" sz="1400" dirty="0"/>
              <a:t>),  a </a:t>
            </a:r>
            <a:r>
              <a:rPr lang="bs-Latn-BA" altLang="en-US" sz="1400" dirty="0" err="1"/>
              <a:t>obuhvataju</a:t>
            </a:r>
            <a:r>
              <a:rPr lang="bs-Latn-BA" altLang="en-US" sz="1400" dirty="0"/>
              <a:t> devalvaciju domaće valute (</a:t>
            </a:r>
            <a:r>
              <a:rPr lang="bs-Latn-BA" altLang="en-US" sz="1400" dirty="0" err="1"/>
              <a:t>elasticitetni</a:t>
            </a:r>
            <a:r>
              <a:rPr lang="bs-Latn-BA" altLang="en-US" sz="1400" dirty="0"/>
              <a:t> mehanizam) </a:t>
            </a:r>
          </a:p>
          <a:p>
            <a:pPr lvl="2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400" dirty="0"/>
              <a:t>Direktne kontrole (trgovinske i devizne, ostali oblici)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Politika promjene visine rashoda</a:t>
            </a:r>
            <a:endParaRPr lang="bs-Latn-BA" altLang="en-US" sz="24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 podrazumijeva korištenje fiskalne i monetarne politike u cilju smanjenja domaće apsorpcije tj. potrošnje.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Ekspanzivna </a:t>
            </a:r>
            <a:r>
              <a:rPr lang="bs-Latn-BA" altLang="en-US" sz="1900" dirty="0" err="1"/>
              <a:t>vs</a:t>
            </a:r>
            <a:r>
              <a:rPr lang="bs-Latn-BA" altLang="en-US" sz="1900" dirty="0"/>
              <a:t> restriktivna monetarna i fiskalna politika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900" dirty="0"/>
              <a:t>(G-T)=(S-I)+(M-X)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100" dirty="0"/>
          </a:p>
        </p:txBody>
      </p:sp>
    </p:spTree>
    <p:extLst>
      <p:ext uri="{BB962C8B-B14F-4D97-AF65-F5344CB8AC3E}">
        <p14:creationId xmlns:p14="http://schemas.microsoft.com/office/powerpoint/2010/main" val="45272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04664"/>
            <a:ext cx="8534400" cy="6794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/>
              <a:t>POLITIKE PRILAGOĐAVANJA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7950" y="1772816"/>
            <a:ext cx="8505825" cy="4207049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Politika restrukturiranja rashoda (</a:t>
            </a:r>
            <a:r>
              <a:rPr lang="bs-Latn-BA" altLang="en-US" sz="2100" dirty="0" err="1"/>
              <a:t>expenditure-switching</a:t>
            </a:r>
            <a:r>
              <a:rPr lang="bs-Latn-BA" altLang="en-US" sz="2100" dirty="0"/>
              <a:t> </a:t>
            </a:r>
            <a:r>
              <a:rPr lang="bs-Latn-BA" altLang="en-US" sz="2100" dirty="0" err="1"/>
              <a:t>policy</a:t>
            </a:r>
            <a:r>
              <a:rPr lang="bs-Latn-BA" altLang="en-US" sz="2100" dirty="0"/>
              <a:t>)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obuhvataju</a:t>
            </a:r>
            <a:r>
              <a:rPr lang="bs-Latn-BA" altLang="en-US" sz="2000" dirty="0"/>
              <a:t> devalvaciju domaće valute (</a:t>
            </a:r>
            <a:r>
              <a:rPr lang="bs-Latn-BA" altLang="en-US" sz="2000" dirty="0" err="1"/>
              <a:t>elasticitetni</a:t>
            </a:r>
            <a:r>
              <a:rPr lang="bs-Latn-BA" altLang="en-US" sz="2000" dirty="0"/>
              <a:t> mehanizam)</a:t>
            </a:r>
            <a:r>
              <a:rPr lang="bs-Latn-BA" altLang="en-US" sz="1900" dirty="0"/>
              <a:t>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 err="1"/>
              <a:t>Swanov</a:t>
            </a:r>
            <a:r>
              <a:rPr lang="bs-Latn-BA" altLang="en-US" sz="2100" dirty="0"/>
              <a:t> dijagram (grafički prikaz)</a:t>
            </a:r>
          </a:p>
          <a:p>
            <a:pPr indent="-2286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/>
            </a:pPr>
            <a:r>
              <a:rPr kumimoji="0" lang="bs-Latn-BA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Direktne kontrole (trgovinske i devizne, ostali oblici)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100" dirty="0"/>
          </a:p>
        </p:txBody>
      </p:sp>
    </p:spTree>
    <p:extLst>
      <p:ext uri="{BB962C8B-B14F-4D97-AF65-F5344CB8AC3E}">
        <p14:creationId xmlns:p14="http://schemas.microsoft.com/office/powerpoint/2010/main" val="721167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04664"/>
            <a:ext cx="8534400" cy="6794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Swanov</a:t>
            </a:r>
            <a:r>
              <a:rPr lang="en-US" dirty="0"/>
              <a:t> </a:t>
            </a:r>
            <a:r>
              <a:rPr lang="en-US" dirty="0" err="1"/>
              <a:t>dijagram</a:t>
            </a:r>
            <a:endParaRPr lang="bs-Latn-BA" dirty="0"/>
          </a:p>
        </p:txBody>
      </p:sp>
      <p:pic>
        <p:nvPicPr>
          <p:cNvPr id="3" name="Čuvar mesta za sadržaj 2">
            <a:extLst>
              <a:ext uri="{FF2B5EF4-FFF2-40B4-BE49-F238E27FC236}">
                <a16:creationId xmlns:a16="http://schemas.microsoft.com/office/drawing/2014/main" id="{FE2C547D-F95D-3F37-A124-0BEC771F001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15616" y="1556792"/>
            <a:ext cx="7128792" cy="456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5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7A031-6004-E46D-1D90-52A1F7AD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Ispitna</a:t>
            </a:r>
            <a:r>
              <a:rPr lang="en-US" dirty="0"/>
              <a:t> </a:t>
            </a:r>
            <a:r>
              <a:rPr lang="en-US"/>
              <a:t>pitanja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F7A39-6758-85A1-D90B-1B368124B34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2000" dirty="0" err="1"/>
              <a:t>Unutrašnja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spoljna</a:t>
            </a:r>
            <a:r>
              <a:rPr lang="en-US" sz="2000" dirty="0"/>
              <a:t> </a:t>
            </a:r>
            <a:r>
              <a:rPr lang="en-US" sz="2000" dirty="0" err="1"/>
              <a:t>ravnoteža</a:t>
            </a:r>
            <a:r>
              <a:rPr lang="en-US" sz="2000" dirty="0"/>
              <a:t> (</a:t>
            </a:r>
            <a:r>
              <a:rPr lang="en-US" sz="2000" dirty="0" err="1"/>
              <a:t>definicija</a:t>
            </a:r>
            <a:r>
              <a:rPr lang="en-US" sz="2000" dirty="0"/>
              <a:t>, </a:t>
            </a:r>
            <a:r>
              <a:rPr lang="en-US" sz="2000" dirty="0" err="1"/>
              <a:t>ostali</a:t>
            </a:r>
            <a:r>
              <a:rPr lang="en-US" sz="2000" dirty="0"/>
              <a:t> </a:t>
            </a:r>
            <a:r>
              <a:rPr lang="en-US" sz="2000" dirty="0" err="1"/>
              <a:t>ekonomski</a:t>
            </a:r>
            <a:r>
              <a:rPr lang="en-US" sz="2000" dirty="0"/>
              <a:t> </a:t>
            </a:r>
            <a:r>
              <a:rPr lang="en-US" sz="2000" dirty="0" err="1"/>
              <a:t>ciljevi</a:t>
            </a:r>
            <a:r>
              <a:rPr lang="en-US" sz="2000" dirty="0"/>
              <a:t>)</a:t>
            </a:r>
            <a:endParaRPr lang="hr-BA" sz="2000" dirty="0"/>
          </a:p>
          <a:p>
            <a:pPr marL="457200" indent="-457200">
              <a:buAutoNum type="arabicPeriod"/>
            </a:pPr>
            <a:r>
              <a:rPr lang="en-US" sz="2000" dirty="0" err="1"/>
              <a:t>Politike</a:t>
            </a:r>
            <a:r>
              <a:rPr lang="en-US" sz="2000" dirty="0"/>
              <a:t> </a:t>
            </a:r>
            <a:r>
              <a:rPr lang="en-US" sz="2000" dirty="0" err="1"/>
              <a:t>prilagođavanja</a:t>
            </a:r>
            <a:r>
              <a:rPr lang="en-US" sz="2000" dirty="0"/>
              <a:t> </a:t>
            </a:r>
            <a:r>
              <a:rPr lang="en-US" sz="2000" dirty="0" err="1"/>
              <a:t>platnog</a:t>
            </a:r>
            <a:r>
              <a:rPr lang="en-US" sz="2000" dirty="0"/>
              <a:t> </a:t>
            </a:r>
            <a:r>
              <a:rPr lang="en-US" sz="2000" dirty="0" err="1"/>
              <a:t>bilansa</a:t>
            </a:r>
            <a:endParaRPr lang="hr-BA" sz="2000" dirty="0"/>
          </a:p>
          <a:p>
            <a:pPr marL="457200" indent="-457200">
              <a:buAutoNum type="arabicPeriod" startAt="2"/>
            </a:pPr>
            <a:r>
              <a:rPr lang="en-US" sz="2000" dirty="0" err="1"/>
              <a:t>Politika</a:t>
            </a:r>
            <a:r>
              <a:rPr lang="en-US" sz="2000" dirty="0"/>
              <a:t> </a:t>
            </a:r>
            <a:r>
              <a:rPr lang="en-US" sz="2000" dirty="0" err="1"/>
              <a:t>promjene</a:t>
            </a:r>
            <a:r>
              <a:rPr lang="en-US" sz="2000" dirty="0"/>
              <a:t> </a:t>
            </a:r>
            <a:r>
              <a:rPr lang="en-US" sz="2000" dirty="0" err="1"/>
              <a:t>visine</a:t>
            </a:r>
            <a:r>
              <a:rPr lang="en-US" sz="2000" dirty="0"/>
              <a:t> </a:t>
            </a:r>
            <a:r>
              <a:rPr lang="en-US" sz="2000" dirty="0" err="1"/>
              <a:t>rashoda</a:t>
            </a:r>
            <a:r>
              <a:rPr lang="en-US" sz="2000" dirty="0"/>
              <a:t> u </a:t>
            </a:r>
            <a:r>
              <a:rPr lang="en-US" sz="2000" dirty="0" err="1"/>
              <a:t>cilju</a:t>
            </a:r>
            <a:r>
              <a:rPr lang="en-US" sz="2000" dirty="0"/>
              <a:t> </a:t>
            </a:r>
            <a:r>
              <a:rPr lang="en-US" sz="2000" dirty="0" err="1"/>
              <a:t>postiyanja</a:t>
            </a:r>
            <a:r>
              <a:rPr lang="en-US" sz="2000" dirty="0"/>
              <a:t> </a:t>
            </a:r>
            <a:r>
              <a:rPr lang="en-US" sz="2000" dirty="0" err="1"/>
              <a:t>unutrašnje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spoljne</a:t>
            </a:r>
            <a:r>
              <a:rPr lang="en-US" sz="2000" dirty="0"/>
              <a:t> </a:t>
            </a:r>
            <a:r>
              <a:rPr lang="en-US" sz="2000" dirty="0" err="1"/>
              <a:t>ravnoteže</a:t>
            </a:r>
            <a:endParaRPr lang="hr-BA" sz="2000" dirty="0"/>
          </a:p>
          <a:p>
            <a:pPr marL="457200" indent="-457200">
              <a:buAutoNum type="arabicPeriod" startAt="2"/>
            </a:pPr>
            <a:r>
              <a:rPr lang="en-US" sz="2000"/>
              <a:t>Swanov</a:t>
            </a:r>
            <a:r>
              <a:rPr lang="en-US" sz="2000" dirty="0"/>
              <a:t> </a:t>
            </a:r>
            <a:r>
              <a:rPr lang="en-US" sz="2000" dirty="0" err="1"/>
              <a:t>dijagram</a:t>
            </a:r>
            <a:r>
              <a:rPr lang="en-US" sz="2000" dirty="0"/>
              <a:t> (</a:t>
            </a:r>
            <a:r>
              <a:rPr lang="en-US" sz="2000" dirty="0" err="1"/>
              <a:t>grafički</a:t>
            </a:r>
            <a:r>
              <a:rPr lang="en-US" sz="2000" dirty="0"/>
              <a:t> </a:t>
            </a:r>
            <a:r>
              <a:rPr lang="en-US" sz="2000" dirty="0" err="1"/>
              <a:t>prikaz</a:t>
            </a:r>
            <a:r>
              <a:rPr lang="en-US" sz="2000" dirty="0"/>
              <a:t>, </a:t>
            </a:r>
            <a:r>
              <a:rPr lang="en-US" sz="2000" dirty="0" err="1"/>
              <a:t>mjere</a:t>
            </a:r>
            <a:r>
              <a:rPr lang="en-US" sz="2000" dirty="0"/>
              <a:t> za </a:t>
            </a:r>
            <a:r>
              <a:rPr lang="en-US" sz="2000" dirty="0" err="1"/>
              <a:t>uspostavljanje</a:t>
            </a:r>
            <a:r>
              <a:rPr lang="en-US" sz="2000" dirty="0"/>
              <a:t> </a:t>
            </a:r>
            <a:r>
              <a:rPr lang="en-US" sz="2000" dirty="0" err="1"/>
              <a:t>unutrašnje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spoljne</a:t>
            </a:r>
            <a:r>
              <a:rPr lang="en-US" sz="2000" dirty="0"/>
              <a:t> </a:t>
            </a:r>
            <a:r>
              <a:rPr lang="en-US" sz="2000" dirty="0" err="1"/>
              <a:t>ravnoteže</a:t>
            </a:r>
            <a:r>
              <a:rPr lang="en-US" sz="20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70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5109</TotalTime>
  <Words>221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Georgia</vt:lpstr>
      <vt:lpstr>Wingdings</vt:lpstr>
      <vt:lpstr>Wingdings 2</vt:lpstr>
      <vt:lpstr>Civic</vt:lpstr>
      <vt:lpstr>MEĐUNARODNI EKONOMSKI ODNOSI Doc. dr Dragan Gligorić dragan.gligoric@ef.unibl.org</vt:lpstr>
      <vt:lpstr>POLITIKE PRILAGOĐAVANJA</vt:lpstr>
      <vt:lpstr>POLITIKE PRILAGOĐAVANJA</vt:lpstr>
      <vt:lpstr>Swanov dijagram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DG</cp:lastModifiedBy>
  <cp:revision>357</cp:revision>
  <dcterms:created xsi:type="dcterms:W3CDTF">2017-12-23T08:02:18Z</dcterms:created>
  <dcterms:modified xsi:type="dcterms:W3CDTF">2022-05-25T10:13:24Z</dcterms:modified>
</cp:coreProperties>
</file>