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C44"/>
    <a:srgbClr val="33CCCC"/>
    <a:srgbClr val="6BEAFB"/>
    <a:srgbClr val="01C5C4"/>
    <a:srgbClr val="74C101"/>
    <a:srgbClr val="7DEE44"/>
    <a:srgbClr val="ABFF8F"/>
    <a:srgbClr val="66FF33"/>
    <a:srgbClr val="66FFFF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68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CC8D5-6D68-A443-97C0-91AE5977134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Rounded Rectangle 344">
            <a:extLst>
              <a:ext uri="{FF2B5EF4-FFF2-40B4-BE49-F238E27FC236}">
                <a16:creationId xmlns:a16="http://schemas.microsoft.com/office/drawing/2014/main" id="{302AFF74-E2AA-424D-814B-0C5D6E1BB4BC}"/>
              </a:ext>
            </a:extLst>
          </p:cNvPr>
          <p:cNvSpPr/>
          <p:nvPr userDrawn="1"/>
        </p:nvSpPr>
        <p:spPr>
          <a:xfrm>
            <a:off x="89281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A42F671C-D9F2-A249-86B3-571CC04A9D3A}"/>
              </a:ext>
            </a:extLst>
          </p:cNvPr>
          <p:cNvGrpSpPr/>
          <p:nvPr userDrawn="1"/>
        </p:nvGrpSpPr>
        <p:grpSpPr>
          <a:xfrm>
            <a:off x="8977282" y="2351422"/>
            <a:ext cx="569150" cy="632181"/>
            <a:chOff x="5435598" y="2462260"/>
            <a:chExt cx="152400" cy="653473"/>
          </a:xfrm>
        </p:grpSpPr>
        <p:sp>
          <p:nvSpPr>
            <p:cNvPr id="347" name="Rounded Rectangle 346">
              <a:extLst>
                <a:ext uri="{FF2B5EF4-FFF2-40B4-BE49-F238E27FC236}">
                  <a16:creationId xmlns:a16="http://schemas.microsoft.com/office/drawing/2014/main" id="{44860C0D-B697-D44C-96E0-73C8256307D0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Rounded Rectangle 347">
              <a:extLst>
                <a:ext uri="{FF2B5EF4-FFF2-40B4-BE49-F238E27FC236}">
                  <a16:creationId xmlns:a16="http://schemas.microsoft.com/office/drawing/2014/main" id="{F0E6DABD-F538-6C40-B1D4-9DCB735276B5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Rounded Rectangle 348">
              <a:extLst>
                <a:ext uri="{FF2B5EF4-FFF2-40B4-BE49-F238E27FC236}">
                  <a16:creationId xmlns:a16="http://schemas.microsoft.com/office/drawing/2014/main" id="{A0E6A465-81B9-6943-B603-56DBCE9E09FA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Rounded Rectangle 349">
              <a:extLst>
                <a:ext uri="{FF2B5EF4-FFF2-40B4-BE49-F238E27FC236}">
                  <a16:creationId xmlns:a16="http://schemas.microsoft.com/office/drawing/2014/main" id="{3D8577A7-A7AF-BE4A-9742-E37F96834323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Rounded Rectangle 350">
              <a:extLst>
                <a:ext uri="{FF2B5EF4-FFF2-40B4-BE49-F238E27FC236}">
                  <a16:creationId xmlns:a16="http://schemas.microsoft.com/office/drawing/2014/main" id="{EEB721DD-A6B2-814C-959B-E265B1DFC5B9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Rounded Rectangle 351">
              <a:extLst>
                <a:ext uri="{FF2B5EF4-FFF2-40B4-BE49-F238E27FC236}">
                  <a16:creationId xmlns:a16="http://schemas.microsoft.com/office/drawing/2014/main" id="{3C4F677E-50CD-A84E-85EA-67F7D82A9B7C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Rounded Rectangle 352">
              <a:extLst>
                <a:ext uri="{FF2B5EF4-FFF2-40B4-BE49-F238E27FC236}">
                  <a16:creationId xmlns:a16="http://schemas.microsoft.com/office/drawing/2014/main" id="{EDBA46D5-70B9-4542-833C-6301344A3D3E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BF574A3E-66FB-0747-9D58-66BA42500327}"/>
              </a:ext>
            </a:extLst>
          </p:cNvPr>
          <p:cNvSpPr/>
          <p:nvPr userDrawn="1"/>
        </p:nvSpPr>
        <p:spPr>
          <a:xfrm>
            <a:off x="84166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A76D45-B2C5-934A-81BF-5052357BA047}"/>
              </a:ext>
            </a:extLst>
          </p:cNvPr>
          <p:cNvGrpSpPr/>
          <p:nvPr userDrawn="1"/>
        </p:nvGrpSpPr>
        <p:grpSpPr>
          <a:xfrm>
            <a:off x="83206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C681C24E-217B-1740-8730-921EE7D76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E742173F-BB9D-5D48-B634-0B9C93A05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5E85F08F-7C69-B549-8D05-1F37DFD45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DB456415-13DD-6448-B1EB-F83C769EA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31516A57-D459-4943-A31A-FFA923CC4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404B8C89-472D-2B49-8B76-81E1E1CCB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1D674540-8448-B84B-942C-C401984F5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21B67EA0-D4A6-D345-86CC-4882412B6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A5B78FF8-FE6D-664C-9C95-0B0C56705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3335DC65-19DE-0D4A-94A7-687610EFF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C4B9E28E-CB5F-DC45-8488-5EE5A2586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D8F1D2C8-CAD1-4D48-BEA3-0DF07783E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6555A336-6E3A-ED4B-AFF7-9543D45B4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F7E4DD94-98FB-0342-B89C-C9CE6C7DF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A6A546F8-656A-BD4C-B906-2BCEB760E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2F13E53B-41B8-4F42-A97F-B6AC15105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CEDF3DA3-9C52-FA4C-8542-41FD7F58C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7C56C5D9-456A-3143-B93D-87A26A42C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23">
              <a:extLst>
                <a:ext uri="{FF2B5EF4-FFF2-40B4-BE49-F238E27FC236}">
                  <a16:creationId xmlns:a16="http://schemas.microsoft.com/office/drawing/2014/main" id="{EFB2C5CE-5739-154A-B837-316A6D876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FF8476DC-75D4-B44D-802B-2ED44EE47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25">
              <a:extLst>
                <a:ext uri="{FF2B5EF4-FFF2-40B4-BE49-F238E27FC236}">
                  <a16:creationId xmlns:a16="http://schemas.microsoft.com/office/drawing/2014/main" id="{E800D7B2-FC0A-3349-8A6B-0B1429955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26">
              <a:extLst>
                <a:ext uri="{FF2B5EF4-FFF2-40B4-BE49-F238E27FC236}">
                  <a16:creationId xmlns:a16="http://schemas.microsoft.com/office/drawing/2014/main" id="{B7A02F3D-662D-534D-974B-98D08AAC8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32926899-A313-F64F-8671-74E6623E2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28">
              <a:extLst>
                <a:ext uri="{FF2B5EF4-FFF2-40B4-BE49-F238E27FC236}">
                  <a16:creationId xmlns:a16="http://schemas.microsoft.com/office/drawing/2014/main" id="{257860BD-C684-8147-8CD5-D37351728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29">
              <a:extLst>
                <a:ext uri="{FF2B5EF4-FFF2-40B4-BE49-F238E27FC236}">
                  <a16:creationId xmlns:a16="http://schemas.microsoft.com/office/drawing/2014/main" id="{F6AEFAE6-B556-754A-8770-1F738A565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30">
              <a:extLst>
                <a:ext uri="{FF2B5EF4-FFF2-40B4-BE49-F238E27FC236}">
                  <a16:creationId xmlns:a16="http://schemas.microsoft.com/office/drawing/2014/main" id="{EE87BC91-B7B7-5C49-90F6-370F6CC16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1">
              <a:extLst>
                <a:ext uri="{FF2B5EF4-FFF2-40B4-BE49-F238E27FC236}">
                  <a16:creationId xmlns:a16="http://schemas.microsoft.com/office/drawing/2014/main" id="{93B5D445-F564-404C-BD47-4CFF0EFFB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32">
              <a:extLst>
                <a:ext uri="{FF2B5EF4-FFF2-40B4-BE49-F238E27FC236}">
                  <a16:creationId xmlns:a16="http://schemas.microsoft.com/office/drawing/2014/main" id="{7D92374D-4CD3-C646-8DC0-F9FA67106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33">
              <a:extLst>
                <a:ext uri="{FF2B5EF4-FFF2-40B4-BE49-F238E27FC236}">
                  <a16:creationId xmlns:a16="http://schemas.microsoft.com/office/drawing/2014/main" id="{8DAB85E2-C34B-6F4A-9465-ABC597F7B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34">
              <a:extLst>
                <a:ext uri="{FF2B5EF4-FFF2-40B4-BE49-F238E27FC236}">
                  <a16:creationId xmlns:a16="http://schemas.microsoft.com/office/drawing/2014/main" id="{44A1C650-88EE-F748-89EA-891CF86D1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35">
              <a:extLst>
                <a:ext uri="{FF2B5EF4-FFF2-40B4-BE49-F238E27FC236}">
                  <a16:creationId xmlns:a16="http://schemas.microsoft.com/office/drawing/2014/main" id="{EE934C59-BE7F-5243-8DD8-8F7F59CC7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36">
              <a:extLst>
                <a:ext uri="{FF2B5EF4-FFF2-40B4-BE49-F238E27FC236}">
                  <a16:creationId xmlns:a16="http://schemas.microsoft.com/office/drawing/2014/main" id="{8F22A6B9-1DC9-A442-AADB-F2428FF5E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37">
              <a:extLst>
                <a:ext uri="{FF2B5EF4-FFF2-40B4-BE49-F238E27FC236}">
                  <a16:creationId xmlns:a16="http://schemas.microsoft.com/office/drawing/2014/main" id="{C1D258F9-3CA1-EF48-BD70-0F814987C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38">
              <a:extLst>
                <a:ext uri="{FF2B5EF4-FFF2-40B4-BE49-F238E27FC236}">
                  <a16:creationId xmlns:a16="http://schemas.microsoft.com/office/drawing/2014/main" id="{6357118D-7034-274E-A47D-99F90D224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39">
              <a:extLst>
                <a:ext uri="{FF2B5EF4-FFF2-40B4-BE49-F238E27FC236}">
                  <a16:creationId xmlns:a16="http://schemas.microsoft.com/office/drawing/2014/main" id="{17D0AE5F-761E-4B47-8D48-6C75614CF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40">
              <a:extLst>
                <a:ext uri="{FF2B5EF4-FFF2-40B4-BE49-F238E27FC236}">
                  <a16:creationId xmlns:a16="http://schemas.microsoft.com/office/drawing/2014/main" id="{37F42870-7F70-F040-937B-A63AE5342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41">
              <a:extLst>
                <a:ext uri="{FF2B5EF4-FFF2-40B4-BE49-F238E27FC236}">
                  <a16:creationId xmlns:a16="http://schemas.microsoft.com/office/drawing/2014/main" id="{55651D12-DB1F-8E41-A373-15585D1E1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42">
              <a:extLst>
                <a:ext uri="{FF2B5EF4-FFF2-40B4-BE49-F238E27FC236}">
                  <a16:creationId xmlns:a16="http://schemas.microsoft.com/office/drawing/2014/main" id="{EC82B9E4-F177-4D4A-AA0C-C5E24F588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5E07A797-BBE1-0941-87BD-7D99B4F5A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B82F18FE-49F0-AB4C-BE74-53A0E0BB3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96153FDB-2867-C447-9600-FD4A95A72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CE4E8707-AF9A-0E49-AE27-6F5F29C87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32C076F2-3FDA-EA42-928C-31B8686B8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D145808E-3B85-A647-A870-88A62DE0F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5BA94972-BA28-7C47-B9F4-7BA967FB0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50">
              <a:extLst>
                <a:ext uri="{FF2B5EF4-FFF2-40B4-BE49-F238E27FC236}">
                  <a16:creationId xmlns:a16="http://schemas.microsoft.com/office/drawing/2014/main" id="{2E5C414D-50AA-5244-8EA7-27B773BC1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51">
              <a:extLst>
                <a:ext uri="{FF2B5EF4-FFF2-40B4-BE49-F238E27FC236}">
                  <a16:creationId xmlns:a16="http://schemas.microsoft.com/office/drawing/2014/main" id="{337D69DD-664E-E449-94A7-F72628FD6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52">
              <a:extLst>
                <a:ext uri="{FF2B5EF4-FFF2-40B4-BE49-F238E27FC236}">
                  <a16:creationId xmlns:a16="http://schemas.microsoft.com/office/drawing/2014/main" id="{91A55E78-6ED4-1A4A-AE70-F62D23DCA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53">
              <a:extLst>
                <a:ext uri="{FF2B5EF4-FFF2-40B4-BE49-F238E27FC236}">
                  <a16:creationId xmlns:a16="http://schemas.microsoft.com/office/drawing/2014/main" id="{1FAB0ADA-7F35-B144-AE8B-C5AAD6D25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54">
              <a:extLst>
                <a:ext uri="{FF2B5EF4-FFF2-40B4-BE49-F238E27FC236}">
                  <a16:creationId xmlns:a16="http://schemas.microsoft.com/office/drawing/2014/main" id="{B63EA840-9407-AF4A-8840-77A079778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55">
              <a:extLst>
                <a:ext uri="{FF2B5EF4-FFF2-40B4-BE49-F238E27FC236}">
                  <a16:creationId xmlns:a16="http://schemas.microsoft.com/office/drawing/2014/main" id="{A6447BAA-D6C5-754F-A2C9-98C3CC6BB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56">
              <a:extLst>
                <a:ext uri="{FF2B5EF4-FFF2-40B4-BE49-F238E27FC236}">
                  <a16:creationId xmlns:a16="http://schemas.microsoft.com/office/drawing/2014/main" id="{026729D6-9AE2-A248-A47F-A539EDD44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57">
              <a:extLst>
                <a:ext uri="{FF2B5EF4-FFF2-40B4-BE49-F238E27FC236}">
                  <a16:creationId xmlns:a16="http://schemas.microsoft.com/office/drawing/2014/main" id="{CC80B044-0E66-DF45-8CE4-A1FB3CAD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58">
              <a:extLst>
                <a:ext uri="{FF2B5EF4-FFF2-40B4-BE49-F238E27FC236}">
                  <a16:creationId xmlns:a16="http://schemas.microsoft.com/office/drawing/2014/main" id="{B81855EA-D868-7442-B551-57E549F54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59">
              <a:extLst>
                <a:ext uri="{FF2B5EF4-FFF2-40B4-BE49-F238E27FC236}">
                  <a16:creationId xmlns:a16="http://schemas.microsoft.com/office/drawing/2014/main" id="{474EABAF-E837-E443-B30F-01F59978B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ED1A92BD-B0F0-CC45-8A77-FA8D1729D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5D8F5141-BE19-7346-BDB5-FD74D1BA3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62">
              <a:extLst>
                <a:ext uri="{FF2B5EF4-FFF2-40B4-BE49-F238E27FC236}">
                  <a16:creationId xmlns:a16="http://schemas.microsoft.com/office/drawing/2014/main" id="{01215BD7-C3AA-C340-B424-67BD66A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63">
              <a:extLst>
                <a:ext uri="{FF2B5EF4-FFF2-40B4-BE49-F238E27FC236}">
                  <a16:creationId xmlns:a16="http://schemas.microsoft.com/office/drawing/2014/main" id="{BCA8A2C3-5A00-6B44-A957-937F1B805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64">
              <a:extLst>
                <a:ext uri="{FF2B5EF4-FFF2-40B4-BE49-F238E27FC236}">
                  <a16:creationId xmlns:a16="http://schemas.microsoft.com/office/drawing/2014/main" id="{3E94CC66-3CC4-DA4A-B609-168BF808D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65">
              <a:extLst>
                <a:ext uri="{FF2B5EF4-FFF2-40B4-BE49-F238E27FC236}">
                  <a16:creationId xmlns:a16="http://schemas.microsoft.com/office/drawing/2014/main" id="{DD784382-C225-ED42-888B-CE0EC46B9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66">
              <a:extLst>
                <a:ext uri="{FF2B5EF4-FFF2-40B4-BE49-F238E27FC236}">
                  <a16:creationId xmlns:a16="http://schemas.microsoft.com/office/drawing/2014/main" id="{1737219A-6375-284E-991D-2D1B3D1C9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67">
              <a:extLst>
                <a:ext uri="{FF2B5EF4-FFF2-40B4-BE49-F238E27FC236}">
                  <a16:creationId xmlns:a16="http://schemas.microsoft.com/office/drawing/2014/main" id="{E0545C04-3FBE-8442-8DF6-3DE116872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68">
              <a:extLst>
                <a:ext uri="{FF2B5EF4-FFF2-40B4-BE49-F238E27FC236}">
                  <a16:creationId xmlns:a16="http://schemas.microsoft.com/office/drawing/2014/main" id="{A25F7359-EBE6-0941-A745-3D70D0BF5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69">
              <a:extLst>
                <a:ext uri="{FF2B5EF4-FFF2-40B4-BE49-F238E27FC236}">
                  <a16:creationId xmlns:a16="http://schemas.microsoft.com/office/drawing/2014/main" id="{68BC090B-81B0-9648-8970-C7A023CA8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70">
              <a:extLst>
                <a:ext uri="{FF2B5EF4-FFF2-40B4-BE49-F238E27FC236}">
                  <a16:creationId xmlns:a16="http://schemas.microsoft.com/office/drawing/2014/main" id="{5B6824B8-0919-EA41-980D-BF36A32C3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71">
              <a:extLst>
                <a:ext uri="{FF2B5EF4-FFF2-40B4-BE49-F238E27FC236}">
                  <a16:creationId xmlns:a16="http://schemas.microsoft.com/office/drawing/2014/main" id="{7209D8D8-0D50-884D-99E5-2E1CE1FE2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72">
              <a:extLst>
                <a:ext uri="{FF2B5EF4-FFF2-40B4-BE49-F238E27FC236}">
                  <a16:creationId xmlns:a16="http://schemas.microsoft.com/office/drawing/2014/main" id="{C6254A68-E906-0E49-8979-BD37F4075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73">
              <a:extLst>
                <a:ext uri="{FF2B5EF4-FFF2-40B4-BE49-F238E27FC236}">
                  <a16:creationId xmlns:a16="http://schemas.microsoft.com/office/drawing/2014/main" id="{C3EEB713-6867-0F47-8624-9B85911B9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74">
              <a:extLst>
                <a:ext uri="{FF2B5EF4-FFF2-40B4-BE49-F238E27FC236}">
                  <a16:creationId xmlns:a16="http://schemas.microsoft.com/office/drawing/2014/main" id="{3172B39B-382C-2249-B9EF-896D92EC0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75">
              <a:extLst>
                <a:ext uri="{FF2B5EF4-FFF2-40B4-BE49-F238E27FC236}">
                  <a16:creationId xmlns:a16="http://schemas.microsoft.com/office/drawing/2014/main" id="{B9C60CC9-C160-6346-ABC5-E3BF202D3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76">
              <a:extLst>
                <a:ext uri="{FF2B5EF4-FFF2-40B4-BE49-F238E27FC236}">
                  <a16:creationId xmlns:a16="http://schemas.microsoft.com/office/drawing/2014/main" id="{8B5A7971-8B45-024F-A361-1D2C7527B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77">
              <a:extLst>
                <a:ext uri="{FF2B5EF4-FFF2-40B4-BE49-F238E27FC236}">
                  <a16:creationId xmlns:a16="http://schemas.microsoft.com/office/drawing/2014/main" id="{AA330E0F-DC4E-2D47-A76E-281FFE98A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78">
              <a:extLst>
                <a:ext uri="{FF2B5EF4-FFF2-40B4-BE49-F238E27FC236}">
                  <a16:creationId xmlns:a16="http://schemas.microsoft.com/office/drawing/2014/main" id="{CED65C9E-F66B-694F-AFE8-0BF1498C6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79">
              <a:extLst>
                <a:ext uri="{FF2B5EF4-FFF2-40B4-BE49-F238E27FC236}">
                  <a16:creationId xmlns:a16="http://schemas.microsoft.com/office/drawing/2014/main" id="{D7717EA6-2D7A-8D4B-8EFF-FC1B3EAAD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80">
              <a:extLst>
                <a:ext uri="{FF2B5EF4-FFF2-40B4-BE49-F238E27FC236}">
                  <a16:creationId xmlns:a16="http://schemas.microsoft.com/office/drawing/2014/main" id="{8996EE55-3BBC-B04C-A3CA-BE9D08C0D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81">
              <a:extLst>
                <a:ext uri="{FF2B5EF4-FFF2-40B4-BE49-F238E27FC236}">
                  <a16:creationId xmlns:a16="http://schemas.microsoft.com/office/drawing/2014/main" id="{67D7BBF1-8B86-9F46-9955-BA56F8CD2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82">
              <a:extLst>
                <a:ext uri="{FF2B5EF4-FFF2-40B4-BE49-F238E27FC236}">
                  <a16:creationId xmlns:a16="http://schemas.microsoft.com/office/drawing/2014/main" id="{9DB9F552-F8E5-6243-8917-9B6ECF9F3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83">
              <a:extLst>
                <a:ext uri="{FF2B5EF4-FFF2-40B4-BE49-F238E27FC236}">
                  <a16:creationId xmlns:a16="http://schemas.microsoft.com/office/drawing/2014/main" id="{0D542A0F-48CC-5742-A13E-1E5EB0BF5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84">
              <a:extLst>
                <a:ext uri="{FF2B5EF4-FFF2-40B4-BE49-F238E27FC236}">
                  <a16:creationId xmlns:a16="http://schemas.microsoft.com/office/drawing/2014/main" id="{656AC09A-63DE-BB45-8748-319F1B4E8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85">
              <a:extLst>
                <a:ext uri="{FF2B5EF4-FFF2-40B4-BE49-F238E27FC236}">
                  <a16:creationId xmlns:a16="http://schemas.microsoft.com/office/drawing/2014/main" id="{6AEEE578-B291-8240-8380-1FA65AD90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tangle 86">
              <a:extLst>
                <a:ext uri="{FF2B5EF4-FFF2-40B4-BE49-F238E27FC236}">
                  <a16:creationId xmlns:a16="http://schemas.microsoft.com/office/drawing/2014/main" id="{06F34D29-D33E-D54B-AD28-622B98BCC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87">
              <a:extLst>
                <a:ext uri="{FF2B5EF4-FFF2-40B4-BE49-F238E27FC236}">
                  <a16:creationId xmlns:a16="http://schemas.microsoft.com/office/drawing/2014/main" id="{1BA118CC-FCF5-3B43-9BAF-8AC7E0B21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88">
              <a:extLst>
                <a:ext uri="{FF2B5EF4-FFF2-40B4-BE49-F238E27FC236}">
                  <a16:creationId xmlns:a16="http://schemas.microsoft.com/office/drawing/2014/main" id="{1BA1F1F3-BBD1-114B-9D3B-89170D494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89">
              <a:extLst>
                <a:ext uri="{FF2B5EF4-FFF2-40B4-BE49-F238E27FC236}">
                  <a16:creationId xmlns:a16="http://schemas.microsoft.com/office/drawing/2014/main" id="{0DAE7C12-D336-144B-A154-487B5E602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90">
              <a:extLst>
                <a:ext uri="{FF2B5EF4-FFF2-40B4-BE49-F238E27FC236}">
                  <a16:creationId xmlns:a16="http://schemas.microsoft.com/office/drawing/2014/main" id="{15940F5F-C00E-1449-837D-BBC409E1A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91">
              <a:extLst>
                <a:ext uri="{FF2B5EF4-FFF2-40B4-BE49-F238E27FC236}">
                  <a16:creationId xmlns:a16="http://schemas.microsoft.com/office/drawing/2014/main" id="{E31C2A96-DE0B-F048-9BED-E0ACFEB10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92">
              <a:extLst>
                <a:ext uri="{FF2B5EF4-FFF2-40B4-BE49-F238E27FC236}">
                  <a16:creationId xmlns:a16="http://schemas.microsoft.com/office/drawing/2014/main" id="{D84A588C-CF71-FC4C-AE3B-C2E9AC1C7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93">
              <a:extLst>
                <a:ext uri="{FF2B5EF4-FFF2-40B4-BE49-F238E27FC236}">
                  <a16:creationId xmlns:a16="http://schemas.microsoft.com/office/drawing/2014/main" id="{F35CBBEA-0CDC-304E-83C6-BE1F735BB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94">
              <a:extLst>
                <a:ext uri="{FF2B5EF4-FFF2-40B4-BE49-F238E27FC236}">
                  <a16:creationId xmlns:a16="http://schemas.microsoft.com/office/drawing/2014/main" id="{C7FB69B0-4F87-2D41-878E-B5521C4E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95">
              <a:extLst>
                <a:ext uri="{FF2B5EF4-FFF2-40B4-BE49-F238E27FC236}">
                  <a16:creationId xmlns:a16="http://schemas.microsoft.com/office/drawing/2014/main" id="{6C36B0E2-00F7-6448-B699-CE10AF545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96">
              <a:extLst>
                <a:ext uri="{FF2B5EF4-FFF2-40B4-BE49-F238E27FC236}">
                  <a16:creationId xmlns:a16="http://schemas.microsoft.com/office/drawing/2014/main" id="{B0D803AC-180D-3547-9C0C-E412D8315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97">
              <a:extLst>
                <a:ext uri="{FF2B5EF4-FFF2-40B4-BE49-F238E27FC236}">
                  <a16:creationId xmlns:a16="http://schemas.microsoft.com/office/drawing/2014/main" id="{5E92937A-30E0-A248-BFC8-6765BDBE6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98">
              <a:extLst>
                <a:ext uri="{FF2B5EF4-FFF2-40B4-BE49-F238E27FC236}">
                  <a16:creationId xmlns:a16="http://schemas.microsoft.com/office/drawing/2014/main" id="{1CB3B51E-F462-1746-8530-A56CD4C15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99">
              <a:extLst>
                <a:ext uri="{FF2B5EF4-FFF2-40B4-BE49-F238E27FC236}">
                  <a16:creationId xmlns:a16="http://schemas.microsoft.com/office/drawing/2014/main" id="{829E7B51-7CCF-1D4B-B991-030B1A831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100">
              <a:extLst>
                <a:ext uri="{FF2B5EF4-FFF2-40B4-BE49-F238E27FC236}">
                  <a16:creationId xmlns:a16="http://schemas.microsoft.com/office/drawing/2014/main" id="{5D8B8DC9-F719-6D46-8491-6A4A8AA15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Freeform 101">
              <a:extLst>
                <a:ext uri="{FF2B5EF4-FFF2-40B4-BE49-F238E27FC236}">
                  <a16:creationId xmlns:a16="http://schemas.microsoft.com/office/drawing/2014/main" id="{EBEC79D8-BDBD-FE40-9FBD-A9BD38935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102">
              <a:extLst>
                <a:ext uri="{FF2B5EF4-FFF2-40B4-BE49-F238E27FC236}">
                  <a16:creationId xmlns:a16="http://schemas.microsoft.com/office/drawing/2014/main" id="{A2E5A73D-7F3F-A645-BAE4-91960D279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103">
              <a:extLst>
                <a:ext uri="{FF2B5EF4-FFF2-40B4-BE49-F238E27FC236}">
                  <a16:creationId xmlns:a16="http://schemas.microsoft.com/office/drawing/2014/main" id="{AC0D0FBB-8FA7-A14A-8065-D94D8C8C9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Freeform 104">
              <a:extLst>
                <a:ext uri="{FF2B5EF4-FFF2-40B4-BE49-F238E27FC236}">
                  <a16:creationId xmlns:a16="http://schemas.microsoft.com/office/drawing/2014/main" id="{FF9395EE-F11E-E74F-9FF0-CCE56520C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Freeform 105">
              <a:extLst>
                <a:ext uri="{FF2B5EF4-FFF2-40B4-BE49-F238E27FC236}">
                  <a16:creationId xmlns:a16="http://schemas.microsoft.com/office/drawing/2014/main" id="{5249CAC8-48B8-B94E-97BC-7B729C252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4" name="Oval 363">
            <a:extLst>
              <a:ext uri="{FF2B5EF4-FFF2-40B4-BE49-F238E27FC236}">
                <a16:creationId xmlns:a16="http://schemas.microsoft.com/office/drawing/2014/main" id="{F010B7E1-523C-0542-B230-7CA3B5A47E6D}"/>
              </a:ext>
            </a:extLst>
          </p:cNvPr>
          <p:cNvSpPr/>
          <p:nvPr userDrawn="1"/>
        </p:nvSpPr>
        <p:spPr>
          <a:xfrm>
            <a:off x="8763695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07C27BD4-163B-4D43-AEAB-F713DFD02588}"/>
              </a:ext>
            </a:extLst>
          </p:cNvPr>
          <p:cNvGrpSpPr/>
          <p:nvPr userDrawn="1"/>
        </p:nvGrpSpPr>
        <p:grpSpPr>
          <a:xfrm rot="10800000">
            <a:off x="8610427" y="3429175"/>
            <a:ext cx="1330382" cy="1330037"/>
            <a:chOff x="2743197" y="1600202"/>
            <a:chExt cx="3657598" cy="3657604"/>
          </a:xfrm>
          <a:effectLst/>
        </p:grpSpPr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D5A1FE02-27FC-134E-9D7B-4817A3A4EBFA}"/>
                </a:ext>
              </a:extLst>
            </p:cNvPr>
            <p:cNvGrpSpPr/>
            <p:nvPr/>
          </p:nvGrpSpPr>
          <p:grpSpPr>
            <a:xfrm>
              <a:off x="2743197" y="1600202"/>
              <a:ext cx="3657598" cy="3657604"/>
              <a:chOff x="2743200" y="1600200"/>
              <a:chExt cx="3657600" cy="3657602"/>
            </a:xfrm>
          </p:grpSpPr>
          <p:pic>
            <p:nvPicPr>
              <p:cNvPr id="379" name="Picture 378" descr="knob.png">
                <a:extLst>
                  <a:ext uri="{FF2B5EF4-FFF2-40B4-BE49-F238E27FC236}">
                    <a16:creationId xmlns:a16="http://schemas.microsoft.com/office/drawing/2014/main" id="{64D24B49-3F08-8A4D-AD32-FF6A5568E4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2"/>
              </a:xfrm>
              <a:prstGeom prst="rect">
                <a:avLst/>
              </a:prstGeom>
              <a:effectLst/>
            </p:spPr>
          </p:pic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4212028-C516-9149-9039-C7B765D18B5A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CC8C1220-335D-FF44-8FD0-A015CA5AB01D}"/>
                </a:ext>
              </a:extLst>
            </p:cNvPr>
            <p:cNvSpPr/>
            <p:nvPr/>
          </p:nvSpPr>
          <p:spPr>
            <a:xfrm>
              <a:off x="5486399" y="3047999"/>
              <a:ext cx="762000" cy="762001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2" name="Rounded Rectangle 331">
            <a:extLst>
              <a:ext uri="{FF2B5EF4-FFF2-40B4-BE49-F238E27FC236}">
                <a16:creationId xmlns:a16="http://schemas.microsoft.com/office/drawing/2014/main" id="{ADEB3E4E-73DE-9F46-B3F5-CBC44DC72F37}"/>
              </a:ext>
            </a:extLst>
          </p:cNvPr>
          <p:cNvSpPr/>
          <p:nvPr userDrawn="1"/>
        </p:nvSpPr>
        <p:spPr>
          <a:xfrm>
            <a:off x="58039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D0F2FFB9-DF5D-574E-8681-B2BA79AD74ED}"/>
              </a:ext>
            </a:extLst>
          </p:cNvPr>
          <p:cNvGrpSpPr/>
          <p:nvPr userDrawn="1"/>
        </p:nvGrpSpPr>
        <p:grpSpPr>
          <a:xfrm>
            <a:off x="5853082" y="2165268"/>
            <a:ext cx="569150" cy="818335"/>
            <a:chOff x="5435598" y="2269836"/>
            <a:chExt cx="152400" cy="845897"/>
          </a:xfrm>
        </p:grpSpPr>
        <p:sp>
          <p:nvSpPr>
            <p:cNvPr id="334" name="Rounded Rectangle 333">
              <a:extLst>
                <a:ext uri="{FF2B5EF4-FFF2-40B4-BE49-F238E27FC236}">
                  <a16:creationId xmlns:a16="http://schemas.microsoft.com/office/drawing/2014/main" id="{37C49C69-2219-A040-AFFF-208CB6118E08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Rounded Rectangle 334">
              <a:extLst>
                <a:ext uri="{FF2B5EF4-FFF2-40B4-BE49-F238E27FC236}">
                  <a16:creationId xmlns:a16="http://schemas.microsoft.com/office/drawing/2014/main" id="{956B4129-07FF-E94F-91CB-4227414C6262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Rounded Rectangle 335">
              <a:extLst>
                <a:ext uri="{FF2B5EF4-FFF2-40B4-BE49-F238E27FC236}">
                  <a16:creationId xmlns:a16="http://schemas.microsoft.com/office/drawing/2014/main" id="{DB12D9DE-946F-C040-B2F4-89373D7C828F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Rounded Rectangle 336">
              <a:extLst>
                <a:ext uri="{FF2B5EF4-FFF2-40B4-BE49-F238E27FC236}">
                  <a16:creationId xmlns:a16="http://schemas.microsoft.com/office/drawing/2014/main" id="{BA9BBC70-659D-4F4D-A3BF-34FA43E62462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Rounded Rectangle 337">
              <a:extLst>
                <a:ext uri="{FF2B5EF4-FFF2-40B4-BE49-F238E27FC236}">
                  <a16:creationId xmlns:a16="http://schemas.microsoft.com/office/drawing/2014/main" id="{AF0ECDA9-6935-E44B-971A-3DA84493D174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Rounded Rectangle 338">
              <a:extLst>
                <a:ext uri="{FF2B5EF4-FFF2-40B4-BE49-F238E27FC236}">
                  <a16:creationId xmlns:a16="http://schemas.microsoft.com/office/drawing/2014/main" id="{06FE9871-36FC-554B-B517-299473F3656C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Rounded Rectangle 339">
              <a:extLst>
                <a:ext uri="{FF2B5EF4-FFF2-40B4-BE49-F238E27FC236}">
                  <a16:creationId xmlns:a16="http://schemas.microsoft.com/office/drawing/2014/main" id="{7E19FF85-D6CE-B243-9334-F389D674481E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Rounded Rectangle 340">
              <a:extLst>
                <a:ext uri="{FF2B5EF4-FFF2-40B4-BE49-F238E27FC236}">
                  <a16:creationId xmlns:a16="http://schemas.microsoft.com/office/drawing/2014/main" id="{1FC88A4C-471A-144C-AD33-7324E70BF6EB}"/>
                </a:ext>
              </a:extLst>
            </p:cNvPr>
            <p:cNvSpPr/>
            <p:nvPr/>
          </p:nvSpPr>
          <p:spPr bwMode="auto">
            <a:xfrm>
              <a:off x="5435598" y="2366048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Rounded Rectangle 341">
              <a:extLst>
                <a:ext uri="{FF2B5EF4-FFF2-40B4-BE49-F238E27FC236}">
                  <a16:creationId xmlns:a16="http://schemas.microsoft.com/office/drawing/2014/main" id="{DD2D15FE-7438-2E4B-9785-D34630462DA0}"/>
                </a:ext>
              </a:extLst>
            </p:cNvPr>
            <p:cNvSpPr/>
            <p:nvPr/>
          </p:nvSpPr>
          <p:spPr bwMode="auto">
            <a:xfrm>
              <a:off x="5435598" y="2269836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91BD77CA-A3B3-A44E-81FE-AD598F7A9A11}"/>
              </a:ext>
            </a:extLst>
          </p:cNvPr>
          <p:cNvSpPr/>
          <p:nvPr userDrawn="1"/>
        </p:nvSpPr>
        <p:spPr>
          <a:xfrm>
            <a:off x="52924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2F0C29F3-DC4C-704F-8AA0-7AF2E10C09F6}"/>
              </a:ext>
            </a:extLst>
          </p:cNvPr>
          <p:cNvSpPr/>
          <p:nvPr userDrawn="1"/>
        </p:nvSpPr>
        <p:spPr>
          <a:xfrm>
            <a:off x="5562462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82664CE-1D98-6B48-9E6C-B952492265E3}"/>
              </a:ext>
            </a:extLst>
          </p:cNvPr>
          <p:cNvGrpSpPr/>
          <p:nvPr userDrawn="1"/>
        </p:nvGrpSpPr>
        <p:grpSpPr>
          <a:xfrm>
            <a:off x="51964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129" name="Freeform 5">
              <a:extLst>
                <a:ext uri="{FF2B5EF4-FFF2-40B4-BE49-F238E27FC236}">
                  <a16:creationId xmlns:a16="http://schemas.microsoft.com/office/drawing/2014/main" id="{00473635-1A93-064E-9FA6-D2C9A9CE4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6">
              <a:extLst>
                <a:ext uri="{FF2B5EF4-FFF2-40B4-BE49-F238E27FC236}">
                  <a16:creationId xmlns:a16="http://schemas.microsoft.com/office/drawing/2014/main" id="{F5406317-BB52-A247-AADD-303139B3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7">
              <a:extLst>
                <a:ext uri="{FF2B5EF4-FFF2-40B4-BE49-F238E27FC236}">
                  <a16:creationId xmlns:a16="http://schemas.microsoft.com/office/drawing/2014/main" id="{E3549CD7-7CA2-7940-BD60-14A599F4C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8">
              <a:extLst>
                <a:ext uri="{FF2B5EF4-FFF2-40B4-BE49-F238E27FC236}">
                  <a16:creationId xmlns:a16="http://schemas.microsoft.com/office/drawing/2014/main" id="{5B7F3E67-DD2F-B84F-93AD-0AA8EAD08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 9">
              <a:extLst>
                <a:ext uri="{FF2B5EF4-FFF2-40B4-BE49-F238E27FC236}">
                  <a16:creationId xmlns:a16="http://schemas.microsoft.com/office/drawing/2014/main" id="{71AEF9DB-CC43-D04B-9DFA-3E9C57EC6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Freeform 10">
              <a:extLst>
                <a:ext uri="{FF2B5EF4-FFF2-40B4-BE49-F238E27FC236}">
                  <a16:creationId xmlns:a16="http://schemas.microsoft.com/office/drawing/2014/main" id="{8CE9D4AA-CC23-0C40-99B1-2559B7A51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Freeform 11">
              <a:extLst>
                <a:ext uri="{FF2B5EF4-FFF2-40B4-BE49-F238E27FC236}">
                  <a16:creationId xmlns:a16="http://schemas.microsoft.com/office/drawing/2014/main" id="{DA66A03D-811A-F849-9B45-DD883307E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Freeform 12">
              <a:extLst>
                <a:ext uri="{FF2B5EF4-FFF2-40B4-BE49-F238E27FC236}">
                  <a16:creationId xmlns:a16="http://schemas.microsoft.com/office/drawing/2014/main" id="{69CD192A-5E3E-0042-BD08-EF42F05BD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13">
              <a:extLst>
                <a:ext uri="{FF2B5EF4-FFF2-40B4-BE49-F238E27FC236}">
                  <a16:creationId xmlns:a16="http://schemas.microsoft.com/office/drawing/2014/main" id="{65577FD7-B61F-964B-9AF5-19D01ED90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14">
              <a:extLst>
                <a:ext uri="{FF2B5EF4-FFF2-40B4-BE49-F238E27FC236}">
                  <a16:creationId xmlns:a16="http://schemas.microsoft.com/office/drawing/2014/main" id="{2641D954-D4E7-C54A-9C3F-F36764B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15">
              <a:extLst>
                <a:ext uri="{FF2B5EF4-FFF2-40B4-BE49-F238E27FC236}">
                  <a16:creationId xmlns:a16="http://schemas.microsoft.com/office/drawing/2014/main" id="{AAA7470F-BA02-D44C-9183-222E5C05A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16">
              <a:extLst>
                <a:ext uri="{FF2B5EF4-FFF2-40B4-BE49-F238E27FC236}">
                  <a16:creationId xmlns:a16="http://schemas.microsoft.com/office/drawing/2014/main" id="{CF05FABD-1A15-7745-9A94-4511664DF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17">
              <a:extLst>
                <a:ext uri="{FF2B5EF4-FFF2-40B4-BE49-F238E27FC236}">
                  <a16:creationId xmlns:a16="http://schemas.microsoft.com/office/drawing/2014/main" id="{57557AC8-7F07-6543-B168-BE76157D4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Freeform 18">
              <a:extLst>
                <a:ext uri="{FF2B5EF4-FFF2-40B4-BE49-F238E27FC236}">
                  <a16:creationId xmlns:a16="http://schemas.microsoft.com/office/drawing/2014/main" id="{995D101F-F2E2-E742-B63B-1926A2A11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19">
              <a:extLst>
                <a:ext uri="{FF2B5EF4-FFF2-40B4-BE49-F238E27FC236}">
                  <a16:creationId xmlns:a16="http://schemas.microsoft.com/office/drawing/2014/main" id="{C7C40C70-D394-684A-B42D-859D9BE6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Freeform 20">
              <a:extLst>
                <a:ext uri="{FF2B5EF4-FFF2-40B4-BE49-F238E27FC236}">
                  <a16:creationId xmlns:a16="http://schemas.microsoft.com/office/drawing/2014/main" id="{8090CC43-9B90-B149-B3E5-2276C3742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Freeform 21">
              <a:extLst>
                <a:ext uri="{FF2B5EF4-FFF2-40B4-BE49-F238E27FC236}">
                  <a16:creationId xmlns:a16="http://schemas.microsoft.com/office/drawing/2014/main" id="{03528560-9EFE-174C-A20C-32D3D4F44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Freeform 22">
              <a:extLst>
                <a:ext uri="{FF2B5EF4-FFF2-40B4-BE49-F238E27FC236}">
                  <a16:creationId xmlns:a16="http://schemas.microsoft.com/office/drawing/2014/main" id="{B385B6B4-6686-5540-B3B7-8316D83CA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Freeform 23">
              <a:extLst>
                <a:ext uri="{FF2B5EF4-FFF2-40B4-BE49-F238E27FC236}">
                  <a16:creationId xmlns:a16="http://schemas.microsoft.com/office/drawing/2014/main" id="{07711A3E-89A7-454C-AFC5-2E32B2952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Freeform 24">
              <a:extLst>
                <a:ext uri="{FF2B5EF4-FFF2-40B4-BE49-F238E27FC236}">
                  <a16:creationId xmlns:a16="http://schemas.microsoft.com/office/drawing/2014/main" id="{4F1E61DF-12B4-3642-81A8-09FDA6E34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Freeform 25">
              <a:extLst>
                <a:ext uri="{FF2B5EF4-FFF2-40B4-BE49-F238E27FC236}">
                  <a16:creationId xmlns:a16="http://schemas.microsoft.com/office/drawing/2014/main" id="{FD9E9D00-AA87-FE4B-BFFA-3EF0F5B95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Freeform 26">
              <a:extLst>
                <a:ext uri="{FF2B5EF4-FFF2-40B4-BE49-F238E27FC236}">
                  <a16:creationId xmlns:a16="http://schemas.microsoft.com/office/drawing/2014/main" id="{1B72927E-085C-C541-AF62-FAF493FBE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Rectangle 27">
              <a:extLst>
                <a:ext uri="{FF2B5EF4-FFF2-40B4-BE49-F238E27FC236}">
                  <a16:creationId xmlns:a16="http://schemas.microsoft.com/office/drawing/2014/main" id="{02E32350-8F41-C74A-9485-2F4BCA3BE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28">
              <a:extLst>
                <a:ext uri="{FF2B5EF4-FFF2-40B4-BE49-F238E27FC236}">
                  <a16:creationId xmlns:a16="http://schemas.microsoft.com/office/drawing/2014/main" id="{8343D30B-19B2-7044-946C-86BFA532E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9">
              <a:extLst>
                <a:ext uri="{FF2B5EF4-FFF2-40B4-BE49-F238E27FC236}">
                  <a16:creationId xmlns:a16="http://schemas.microsoft.com/office/drawing/2014/main" id="{52596184-DB51-5744-99CC-77056DB68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30">
              <a:extLst>
                <a:ext uri="{FF2B5EF4-FFF2-40B4-BE49-F238E27FC236}">
                  <a16:creationId xmlns:a16="http://schemas.microsoft.com/office/drawing/2014/main" id="{3739916B-3B9F-E34E-A3CF-FEC7718D6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Freeform 31">
              <a:extLst>
                <a:ext uri="{FF2B5EF4-FFF2-40B4-BE49-F238E27FC236}">
                  <a16:creationId xmlns:a16="http://schemas.microsoft.com/office/drawing/2014/main" id="{5B051B7A-2258-A54C-A641-498A71C15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Freeform 32">
              <a:extLst>
                <a:ext uri="{FF2B5EF4-FFF2-40B4-BE49-F238E27FC236}">
                  <a16:creationId xmlns:a16="http://schemas.microsoft.com/office/drawing/2014/main" id="{7E5FBD77-6E3C-DF4B-8BBB-258BE1B14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Freeform 33">
              <a:extLst>
                <a:ext uri="{FF2B5EF4-FFF2-40B4-BE49-F238E27FC236}">
                  <a16:creationId xmlns:a16="http://schemas.microsoft.com/office/drawing/2014/main" id="{06D4DB3C-8AA3-F14E-80AF-E6F443F6F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Freeform 34">
              <a:extLst>
                <a:ext uri="{FF2B5EF4-FFF2-40B4-BE49-F238E27FC236}">
                  <a16:creationId xmlns:a16="http://schemas.microsoft.com/office/drawing/2014/main" id="{4B784F20-E7AA-CC4D-AF1B-BD1996C6B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Freeform 35">
              <a:extLst>
                <a:ext uri="{FF2B5EF4-FFF2-40B4-BE49-F238E27FC236}">
                  <a16:creationId xmlns:a16="http://schemas.microsoft.com/office/drawing/2014/main" id="{1CFDF2DC-B68F-9649-96F0-447EBEBEF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36">
              <a:extLst>
                <a:ext uri="{FF2B5EF4-FFF2-40B4-BE49-F238E27FC236}">
                  <a16:creationId xmlns:a16="http://schemas.microsoft.com/office/drawing/2014/main" id="{3D267F84-5E10-514C-BDD1-B6AB519A1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Freeform 37">
              <a:extLst>
                <a:ext uri="{FF2B5EF4-FFF2-40B4-BE49-F238E27FC236}">
                  <a16:creationId xmlns:a16="http://schemas.microsoft.com/office/drawing/2014/main" id="{FC003D79-9DF7-6444-91AB-44D4D0589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Freeform 38">
              <a:extLst>
                <a:ext uri="{FF2B5EF4-FFF2-40B4-BE49-F238E27FC236}">
                  <a16:creationId xmlns:a16="http://schemas.microsoft.com/office/drawing/2014/main" id="{2F31E56B-154E-7141-B107-0EFFD133B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Freeform 39">
              <a:extLst>
                <a:ext uri="{FF2B5EF4-FFF2-40B4-BE49-F238E27FC236}">
                  <a16:creationId xmlns:a16="http://schemas.microsoft.com/office/drawing/2014/main" id="{FA2E8179-93BE-1843-B494-88035DDA0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Freeform 40">
              <a:extLst>
                <a:ext uri="{FF2B5EF4-FFF2-40B4-BE49-F238E27FC236}">
                  <a16:creationId xmlns:a16="http://schemas.microsoft.com/office/drawing/2014/main" id="{1F503AB6-7501-5045-8151-50AFD246B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Freeform 41">
              <a:extLst>
                <a:ext uri="{FF2B5EF4-FFF2-40B4-BE49-F238E27FC236}">
                  <a16:creationId xmlns:a16="http://schemas.microsoft.com/office/drawing/2014/main" id="{DFF34851-CD4C-9048-B975-B7CEFA09D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Freeform 42">
              <a:extLst>
                <a:ext uri="{FF2B5EF4-FFF2-40B4-BE49-F238E27FC236}">
                  <a16:creationId xmlns:a16="http://schemas.microsoft.com/office/drawing/2014/main" id="{30D15E45-8761-3845-BA07-0EB0F12C2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Freeform 43">
              <a:extLst>
                <a:ext uri="{FF2B5EF4-FFF2-40B4-BE49-F238E27FC236}">
                  <a16:creationId xmlns:a16="http://schemas.microsoft.com/office/drawing/2014/main" id="{9A0E8E27-9312-7E47-9094-EEE3B9B7E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Freeform 44">
              <a:extLst>
                <a:ext uri="{FF2B5EF4-FFF2-40B4-BE49-F238E27FC236}">
                  <a16:creationId xmlns:a16="http://schemas.microsoft.com/office/drawing/2014/main" id="{216D5917-4352-E643-A6EF-459D6EDB0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Freeform 45">
              <a:extLst>
                <a:ext uri="{FF2B5EF4-FFF2-40B4-BE49-F238E27FC236}">
                  <a16:creationId xmlns:a16="http://schemas.microsoft.com/office/drawing/2014/main" id="{6DDB6559-66FF-1745-9A70-61D10448C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Freeform 46">
              <a:extLst>
                <a:ext uri="{FF2B5EF4-FFF2-40B4-BE49-F238E27FC236}">
                  <a16:creationId xmlns:a16="http://schemas.microsoft.com/office/drawing/2014/main" id="{CA897165-850E-D145-B2C8-661AC0178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Freeform 47">
              <a:extLst>
                <a:ext uri="{FF2B5EF4-FFF2-40B4-BE49-F238E27FC236}">
                  <a16:creationId xmlns:a16="http://schemas.microsoft.com/office/drawing/2014/main" id="{DD79C724-0314-3041-A0B3-67A814E2C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Freeform 48">
              <a:extLst>
                <a:ext uri="{FF2B5EF4-FFF2-40B4-BE49-F238E27FC236}">
                  <a16:creationId xmlns:a16="http://schemas.microsoft.com/office/drawing/2014/main" id="{50E13C25-76AA-AA4E-9430-372D83D44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Freeform 49">
              <a:extLst>
                <a:ext uri="{FF2B5EF4-FFF2-40B4-BE49-F238E27FC236}">
                  <a16:creationId xmlns:a16="http://schemas.microsoft.com/office/drawing/2014/main" id="{C117D35E-18F6-E54A-9766-0669518B8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Freeform 50">
              <a:extLst>
                <a:ext uri="{FF2B5EF4-FFF2-40B4-BE49-F238E27FC236}">
                  <a16:creationId xmlns:a16="http://schemas.microsoft.com/office/drawing/2014/main" id="{A6AB01C4-369B-F74D-B2F5-651822815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Freeform 51">
              <a:extLst>
                <a:ext uri="{FF2B5EF4-FFF2-40B4-BE49-F238E27FC236}">
                  <a16:creationId xmlns:a16="http://schemas.microsoft.com/office/drawing/2014/main" id="{509BE5FF-427E-4A4F-A854-35479EB30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Freeform 52">
              <a:extLst>
                <a:ext uri="{FF2B5EF4-FFF2-40B4-BE49-F238E27FC236}">
                  <a16:creationId xmlns:a16="http://schemas.microsoft.com/office/drawing/2014/main" id="{FEC5BF1E-B808-2345-A212-68E33DD0C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Freeform 53">
              <a:extLst>
                <a:ext uri="{FF2B5EF4-FFF2-40B4-BE49-F238E27FC236}">
                  <a16:creationId xmlns:a16="http://schemas.microsoft.com/office/drawing/2014/main" id="{28CFD2C0-3F5F-2345-B33D-980E9CA56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Freeform 54">
              <a:extLst>
                <a:ext uri="{FF2B5EF4-FFF2-40B4-BE49-F238E27FC236}">
                  <a16:creationId xmlns:a16="http://schemas.microsoft.com/office/drawing/2014/main" id="{1E696B18-6C35-DF44-81EE-44A8D9AE9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Freeform 55">
              <a:extLst>
                <a:ext uri="{FF2B5EF4-FFF2-40B4-BE49-F238E27FC236}">
                  <a16:creationId xmlns:a16="http://schemas.microsoft.com/office/drawing/2014/main" id="{B306B35D-A86F-5842-8E2C-4C01626DE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Freeform 56">
              <a:extLst>
                <a:ext uri="{FF2B5EF4-FFF2-40B4-BE49-F238E27FC236}">
                  <a16:creationId xmlns:a16="http://schemas.microsoft.com/office/drawing/2014/main" id="{903EADF3-B726-714D-B7F6-6ADDF6793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Freeform 57">
              <a:extLst>
                <a:ext uri="{FF2B5EF4-FFF2-40B4-BE49-F238E27FC236}">
                  <a16:creationId xmlns:a16="http://schemas.microsoft.com/office/drawing/2014/main" id="{73908E0A-93E2-2541-8799-4808115AF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Freeform 58">
              <a:extLst>
                <a:ext uri="{FF2B5EF4-FFF2-40B4-BE49-F238E27FC236}">
                  <a16:creationId xmlns:a16="http://schemas.microsoft.com/office/drawing/2014/main" id="{FFF2B5E9-ADE3-9B45-8607-45E73599B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Freeform 59">
              <a:extLst>
                <a:ext uri="{FF2B5EF4-FFF2-40B4-BE49-F238E27FC236}">
                  <a16:creationId xmlns:a16="http://schemas.microsoft.com/office/drawing/2014/main" id="{2BD9847A-ED1A-4345-BB67-9D966B41E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Freeform 60">
              <a:extLst>
                <a:ext uri="{FF2B5EF4-FFF2-40B4-BE49-F238E27FC236}">
                  <a16:creationId xmlns:a16="http://schemas.microsoft.com/office/drawing/2014/main" id="{AF3E1619-1757-AE41-92BB-8D7D7A9BA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Freeform 61">
              <a:extLst>
                <a:ext uri="{FF2B5EF4-FFF2-40B4-BE49-F238E27FC236}">
                  <a16:creationId xmlns:a16="http://schemas.microsoft.com/office/drawing/2014/main" id="{E0150CAB-93B6-D541-B413-2AC69B764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Freeform 62">
              <a:extLst>
                <a:ext uri="{FF2B5EF4-FFF2-40B4-BE49-F238E27FC236}">
                  <a16:creationId xmlns:a16="http://schemas.microsoft.com/office/drawing/2014/main" id="{DD1098BA-44ED-5244-8F6D-0F7FE5602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Freeform 63">
              <a:extLst>
                <a:ext uri="{FF2B5EF4-FFF2-40B4-BE49-F238E27FC236}">
                  <a16:creationId xmlns:a16="http://schemas.microsoft.com/office/drawing/2014/main" id="{5EE5C717-A89E-7046-9CAE-7C0E42472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Freeform 64">
              <a:extLst>
                <a:ext uri="{FF2B5EF4-FFF2-40B4-BE49-F238E27FC236}">
                  <a16:creationId xmlns:a16="http://schemas.microsoft.com/office/drawing/2014/main" id="{61A5296C-025E-A94D-8DFE-C491D0D4A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Freeform 65">
              <a:extLst>
                <a:ext uri="{FF2B5EF4-FFF2-40B4-BE49-F238E27FC236}">
                  <a16:creationId xmlns:a16="http://schemas.microsoft.com/office/drawing/2014/main" id="{EF2E88A0-4FEC-7142-A03E-8BFBAB26B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A170B93E-4EF2-D94B-B92D-5FAF43200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Freeform 67">
              <a:extLst>
                <a:ext uri="{FF2B5EF4-FFF2-40B4-BE49-F238E27FC236}">
                  <a16:creationId xmlns:a16="http://schemas.microsoft.com/office/drawing/2014/main" id="{CCD81805-CD42-4B45-981B-E797ED5E7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Freeform 68">
              <a:extLst>
                <a:ext uri="{FF2B5EF4-FFF2-40B4-BE49-F238E27FC236}">
                  <a16:creationId xmlns:a16="http://schemas.microsoft.com/office/drawing/2014/main" id="{0E6A986D-F1A8-DC4F-95DA-774AD426F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Freeform 69">
              <a:extLst>
                <a:ext uri="{FF2B5EF4-FFF2-40B4-BE49-F238E27FC236}">
                  <a16:creationId xmlns:a16="http://schemas.microsoft.com/office/drawing/2014/main" id="{260BFD26-4A5E-B945-AE08-E295D7617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Freeform 70">
              <a:extLst>
                <a:ext uri="{FF2B5EF4-FFF2-40B4-BE49-F238E27FC236}">
                  <a16:creationId xmlns:a16="http://schemas.microsoft.com/office/drawing/2014/main" id="{19295F9A-FB65-ED40-A1A4-91FE42B59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Freeform 71">
              <a:extLst>
                <a:ext uri="{FF2B5EF4-FFF2-40B4-BE49-F238E27FC236}">
                  <a16:creationId xmlns:a16="http://schemas.microsoft.com/office/drawing/2014/main" id="{3FB771E3-A738-EF44-917E-FC0E80365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Freeform 72">
              <a:extLst>
                <a:ext uri="{FF2B5EF4-FFF2-40B4-BE49-F238E27FC236}">
                  <a16:creationId xmlns:a16="http://schemas.microsoft.com/office/drawing/2014/main" id="{0B534B8C-8D1A-AC4A-9F05-61DC8B176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Freeform 73">
              <a:extLst>
                <a:ext uri="{FF2B5EF4-FFF2-40B4-BE49-F238E27FC236}">
                  <a16:creationId xmlns:a16="http://schemas.microsoft.com/office/drawing/2014/main" id="{690D0C58-A572-404B-A25A-74C203862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Freeform 74">
              <a:extLst>
                <a:ext uri="{FF2B5EF4-FFF2-40B4-BE49-F238E27FC236}">
                  <a16:creationId xmlns:a16="http://schemas.microsoft.com/office/drawing/2014/main" id="{AF966A60-EB7C-DA41-BAE0-538C2750B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Freeform 75">
              <a:extLst>
                <a:ext uri="{FF2B5EF4-FFF2-40B4-BE49-F238E27FC236}">
                  <a16:creationId xmlns:a16="http://schemas.microsoft.com/office/drawing/2014/main" id="{D70EF692-E617-9C4D-B674-653ABA3F0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Freeform 76">
              <a:extLst>
                <a:ext uri="{FF2B5EF4-FFF2-40B4-BE49-F238E27FC236}">
                  <a16:creationId xmlns:a16="http://schemas.microsoft.com/office/drawing/2014/main" id="{E31BD54A-D06C-9C4C-BFAE-7A245EC53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Freeform 77">
              <a:extLst>
                <a:ext uri="{FF2B5EF4-FFF2-40B4-BE49-F238E27FC236}">
                  <a16:creationId xmlns:a16="http://schemas.microsoft.com/office/drawing/2014/main" id="{E02C4DA6-7AC6-A547-8D83-E39709A21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Freeform 78">
              <a:extLst>
                <a:ext uri="{FF2B5EF4-FFF2-40B4-BE49-F238E27FC236}">
                  <a16:creationId xmlns:a16="http://schemas.microsoft.com/office/drawing/2014/main" id="{6045E7B0-2010-5742-935F-F2AD8D6D3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Freeform 79">
              <a:extLst>
                <a:ext uri="{FF2B5EF4-FFF2-40B4-BE49-F238E27FC236}">
                  <a16:creationId xmlns:a16="http://schemas.microsoft.com/office/drawing/2014/main" id="{2114F421-6F32-A744-AFB4-60D6A52DC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Freeform 80">
              <a:extLst>
                <a:ext uri="{FF2B5EF4-FFF2-40B4-BE49-F238E27FC236}">
                  <a16:creationId xmlns:a16="http://schemas.microsoft.com/office/drawing/2014/main" id="{5094DB1E-F21A-2649-BCD6-D331207EC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Freeform 81">
              <a:extLst>
                <a:ext uri="{FF2B5EF4-FFF2-40B4-BE49-F238E27FC236}">
                  <a16:creationId xmlns:a16="http://schemas.microsoft.com/office/drawing/2014/main" id="{92626E5A-B581-0F47-AB4B-560B32AC4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Freeform 82">
              <a:extLst>
                <a:ext uri="{FF2B5EF4-FFF2-40B4-BE49-F238E27FC236}">
                  <a16:creationId xmlns:a16="http://schemas.microsoft.com/office/drawing/2014/main" id="{20558ACB-327B-4C48-BD13-B3F4FEF8D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Freeform 83">
              <a:extLst>
                <a:ext uri="{FF2B5EF4-FFF2-40B4-BE49-F238E27FC236}">
                  <a16:creationId xmlns:a16="http://schemas.microsoft.com/office/drawing/2014/main" id="{1184A1AC-75C3-994B-AF5A-85D570B8B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Freeform 84">
              <a:extLst>
                <a:ext uri="{FF2B5EF4-FFF2-40B4-BE49-F238E27FC236}">
                  <a16:creationId xmlns:a16="http://schemas.microsoft.com/office/drawing/2014/main" id="{94F99D75-E3D5-564D-A93B-67243ED51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Freeform 85">
              <a:extLst>
                <a:ext uri="{FF2B5EF4-FFF2-40B4-BE49-F238E27FC236}">
                  <a16:creationId xmlns:a16="http://schemas.microsoft.com/office/drawing/2014/main" id="{B09A2207-FF3B-9F48-85A5-84682BB82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Rectangle 86">
              <a:extLst>
                <a:ext uri="{FF2B5EF4-FFF2-40B4-BE49-F238E27FC236}">
                  <a16:creationId xmlns:a16="http://schemas.microsoft.com/office/drawing/2014/main" id="{44C8A5D4-5935-3144-8E1F-7FF37F11D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Freeform 87">
              <a:extLst>
                <a:ext uri="{FF2B5EF4-FFF2-40B4-BE49-F238E27FC236}">
                  <a16:creationId xmlns:a16="http://schemas.microsoft.com/office/drawing/2014/main" id="{88DE0F0D-8B8C-7F4E-B871-129730F0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Freeform 88">
              <a:extLst>
                <a:ext uri="{FF2B5EF4-FFF2-40B4-BE49-F238E27FC236}">
                  <a16:creationId xmlns:a16="http://schemas.microsoft.com/office/drawing/2014/main" id="{74CFE2E8-9CBC-7342-93E3-7469D17FA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Freeform 89">
              <a:extLst>
                <a:ext uri="{FF2B5EF4-FFF2-40B4-BE49-F238E27FC236}">
                  <a16:creationId xmlns:a16="http://schemas.microsoft.com/office/drawing/2014/main" id="{4F0D80DF-27D8-5E48-A450-B48C76A04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Freeform 90">
              <a:extLst>
                <a:ext uri="{FF2B5EF4-FFF2-40B4-BE49-F238E27FC236}">
                  <a16:creationId xmlns:a16="http://schemas.microsoft.com/office/drawing/2014/main" id="{A7741F83-58E4-534D-873A-6DFECA865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Freeform 91">
              <a:extLst>
                <a:ext uri="{FF2B5EF4-FFF2-40B4-BE49-F238E27FC236}">
                  <a16:creationId xmlns:a16="http://schemas.microsoft.com/office/drawing/2014/main" id="{5A1D1C14-11CA-024E-ACB8-AB4AA2C21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Freeform 92">
              <a:extLst>
                <a:ext uri="{FF2B5EF4-FFF2-40B4-BE49-F238E27FC236}">
                  <a16:creationId xmlns:a16="http://schemas.microsoft.com/office/drawing/2014/main" id="{35289739-B109-6C47-949A-C7EA0E2A9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Freeform 93">
              <a:extLst>
                <a:ext uri="{FF2B5EF4-FFF2-40B4-BE49-F238E27FC236}">
                  <a16:creationId xmlns:a16="http://schemas.microsoft.com/office/drawing/2014/main" id="{D1490347-9EDA-8C49-880A-133B64DA3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Freeform 94">
              <a:extLst>
                <a:ext uri="{FF2B5EF4-FFF2-40B4-BE49-F238E27FC236}">
                  <a16:creationId xmlns:a16="http://schemas.microsoft.com/office/drawing/2014/main" id="{F7CC8C3F-1C99-2149-80D2-F88755929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Freeform 95">
              <a:extLst>
                <a:ext uri="{FF2B5EF4-FFF2-40B4-BE49-F238E27FC236}">
                  <a16:creationId xmlns:a16="http://schemas.microsoft.com/office/drawing/2014/main" id="{F624E4E4-8E7F-0B45-945C-5821FDA4B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Freeform 96">
              <a:extLst>
                <a:ext uri="{FF2B5EF4-FFF2-40B4-BE49-F238E27FC236}">
                  <a16:creationId xmlns:a16="http://schemas.microsoft.com/office/drawing/2014/main" id="{86ADDB73-7042-904C-9334-EF2C7DC28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Freeform 97">
              <a:extLst>
                <a:ext uri="{FF2B5EF4-FFF2-40B4-BE49-F238E27FC236}">
                  <a16:creationId xmlns:a16="http://schemas.microsoft.com/office/drawing/2014/main" id="{CCFF9A72-B694-4F49-B931-7F7348071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Freeform 98">
              <a:extLst>
                <a:ext uri="{FF2B5EF4-FFF2-40B4-BE49-F238E27FC236}">
                  <a16:creationId xmlns:a16="http://schemas.microsoft.com/office/drawing/2014/main" id="{FE739534-2E44-4E4E-A45B-56BD259E7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Freeform 99">
              <a:extLst>
                <a:ext uri="{FF2B5EF4-FFF2-40B4-BE49-F238E27FC236}">
                  <a16:creationId xmlns:a16="http://schemas.microsoft.com/office/drawing/2014/main" id="{F94234C8-F2A1-7346-8855-9485560E1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Freeform 100">
              <a:extLst>
                <a:ext uri="{FF2B5EF4-FFF2-40B4-BE49-F238E27FC236}">
                  <a16:creationId xmlns:a16="http://schemas.microsoft.com/office/drawing/2014/main" id="{88D0F34A-F1BD-7B4F-8328-71CFB6DCA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Freeform 101">
              <a:extLst>
                <a:ext uri="{FF2B5EF4-FFF2-40B4-BE49-F238E27FC236}">
                  <a16:creationId xmlns:a16="http://schemas.microsoft.com/office/drawing/2014/main" id="{6E16A737-8C54-1942-AE63-5BD01589C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Freeform 102">
              <a:extLst>
                <a:ext uri="{FF2B5EF4-FFF2-40B4-BE49-F238E27FC236}">
                  <a16:creationId xmlns:a16="http://schemas.microsoft.com/office/drawing/2014/main" id="{8BEE380D-1E50-0147-ADFA-C8C033490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Freeform 103">
              <a:extLst>
                <a:ext uri="{FF2B5EF4-FFF2-40B4-BE49-F238E27FC236}">
                  <a16:creationId xmlns:a16="http://schemas.microsoft.com/office/drawing/2014/main" id="{204FAE05-4858-044D-AEF7-9D4D5E163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Freeform 104">
              <a:extLst>
                <a:ext uri="{FF2B5EF4-FFF2-40B4-BE49-F238E27FC236}">
                  <a16:creationId xmlns:a16="http://schemas.microsoft.com/office/drawing/2014/main" id="{B1CB7888-95E1-1A40-AB55-D8C89E1F1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Freeform 105">
              <a:extLst>
                <a:ext uri="{FF2B5EF4-FFF2-40B4-BE49-F238E27FC236}">
                  <a16:creationId xmlns:a16="http://schemas.microsoft.com/office/drawing/2014/main" id="{C340E1FC-18B9-7D43-8D86-4EB93C9B3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08F3C073-2564-534D-BA21-D92151D071F0}"/>
              </a:ext>
            </a:extLst>
          </p:cNvPr>
          <p:cNvGrpSpPr/>
          <p:nvPr userDrawn="1"/>
        </p:nvGrpSpPr>
        <p:grpSpPr>
          <a:xfrm rot="10800000">
            <a:off x="5486400" y="3429002"/>
            <a:ext cx="1330036" cy="1330383"/>
            <a:chOff x="2743201" y="1600198"/>
            <a:chExt cx="3657601" cy="3657601"/>
          </a:xfrm>
          <a:effectLst/>
        </p:grpSpPr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AB15150F-646E-E44E-8D0D-DDBBFDEB3063}"/>
                </a:ext>
              </a:extLst>
            </p:cNvPr>
            <p:cNvGrpSpPr/>
            <p:nvPr/>
          </p:nvGrpSpPr>
          <p:grpSpPr>
            <a:xfrm>
              <a:off x="2743201" y="1600198"/>
              <a:ext cx="3657601" cy="3657601"/>
              <a:chOff x="2743200" y="1600200"/>
              <a:chExt cx="3657600" cy="3657602"/>
            </a:xfrm>
          </p:grpSpPr>
          <p:pic>
            <p:nvPicPr>
              <p:cNvPr id="374" name="Picture 373" descr="knob.png">
                <a:extLst>
                  <a:ext uri="{FF2B5EF4-FFF2-40B4-BE49-F238E27FC236}">
                    <a16:creationId xmlns:a16="http://schemas.microsoft.com/office/drawing/2014/main" id="{442535CC-FD34-5949-B5F4-1BCE1E666E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2"/>
              </a:xfrm>
              <a:prstGeom prst="rect">
                <a:avLst/>
              </a:prstGeom>
              <a:effectLst/>
            </p:spPr>
          </p:pic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F87D63B-BFD1-9049-8E02-D2BA1CB88322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D8D1D32-5BDD-8E46-AD3A-4E5C5F686789}"/>
                </a:ext>
              </a:extLst>
            </p:cNvPr>
            <p:cNvSpPr/>
            <p:nvPr/>
          </p:nvSpPr>
          <p:spPr>
            <a:xfrm>
              <a:off x="5486399" y="3048000"/>
              <a:ext cx="762001" cy="762000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C663AC6-949C-9B4F-8C06-8335B186D346}"/>
              </a:ext>
            </a:extLst>
          </p:cNvPr>
          <p:cNvSpPr/>
          <p:nvPr userDrawn="1"/>
        </p:nvSpPr>
        <p:spPr>
          <a:xfrm>
            <a:off x="26670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2DC0FA-BCD9-3641-ADE3-7DEE2826CD03}"/>
              </a:ext>
            </a:extLst>
          </p:cNvPr>
          <p:cNvGrpSpPr/>
          <p:nvPr userDrawn="1"/>
        </p:nvGrpSpPr>
        <p:grpSpPr>
          <a:xfrm>
            <a:off x="2716182" y="1886038"/>
            <a:ext cx="569150" cy="1097567"/>
            <a:chOff x="5435598" y="1981200"/>
            <a:chExt cx="152400" cy="113453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DB02D200-17AA-8640-AA0C-FDF416FDDFDC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5F7E6E68-BE41-6F4F-A350-A710928DFDC6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73971567-75F0-6D42-ACD8-3E6DCDCADACE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9607536-799A-3342-B008-9FB93800FE1C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F3B7FE2-2E52-6B4C-A332-1F1E46F2D52A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38D86541-E314-5845-8571-838AC717FF97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0C75982-0243-DE43-AA88-417D2918C0F7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FE768B28-07D2-1F4E-A374-2C25AEA54836}"/>
                </a:ext>
              </a:extLst>
            </p:cNvPr>
            <p:cNvSpPr/>
            <p:nvPr/>
          </p:nvSpPr>
          <p:spPr bwMode="auto">
            <a:xfrm>
              <a:off x="5435598" y="2366048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5D664948-43CD-C24A-BC86-32C58C93A3F8}"/>
                </a:ext>
              </a:extLst>
            </p:cNvPr>
            <p:cNvSpPr/>
            <p:nvPr/>
          </p:nvSpPr>
          <p:spPr bwMode="auto">
            <a:xfrm>
              <a:off x="5435598" y="2269836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38EB7B73-E781-B445-BC7E-3898A42414D5}"/>
                </a:ext>
              </a:extLst>
            </p:cNvPr>
            <p:cNvSpPr/>
            <p:nvPr/>
          </p:nvSpPr>
          <p:spPr bwMode="auto">
            <a:xfrm>
              <a:off x="5435598" y="2173624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D2C62A2-53E8-6040-94DF-186D272FC79D}"/>
                </a:ext>
              </a:extLst>
            </p:cNvPr>
            <p:cNvSpPr/>
            <p:nvPr/>
          </p:nvSpPr>
          <p:spPr bwMode="auto">
            <a:xfrm>
              <a:off x="5435598" y="2077412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71CBE693-C996-8346-B4A1-8712AFEBA7EA}"/>
                </a:ext>
              </a:extLst>
            </p:cNvPr>
            <p:cNvSpPr/>
            <p:nvPr/>
          </p:nvSpPr>
          <p:spPr bwMode="auto">
            <a:xfrm>
              <a:off x="5435598" y="198120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A4319AD-A4A7-9B4C-A00C-6A2B7D413FB2}"/>
              </a:ext>
            </a:extLst>
          </p:cNvPr>
          <p:cNvSpPr/>
          <p:nvPr userDrawn="1"/>
        </p:nvSpPr>
        <p:spPr>
          <a:xfrm>
            <a:off x="21428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88EDF91C-CE5E-EC4F-85F0-5AFB451D0502}"/>
              </a:ext>
            </a:extLst>
          </p:cNvPr>
          <p:cNvGrpSpPr/>
          <p:nvPr userDrawn="1"/>
        </p:nvGrpSpPr>
        <p:grpSpPr>
          <a:xfrm>
            <a:off x="20468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231" name="Freeform 5">
              <a:extLst>
                <a:ext uri="{FF2B5EF4-FFF2-40B4-BE49-F238E27FC236}">
                  <a16:creationId xmlns:a16="http://schemas.microsoft.com/office/drawing/2014/main" id="{C3776A3F-4A35-CE41-B18E-08D1D67FE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Freeform 6">
              <a:extLst>
                <a:ext uri="{FF2B5EF4-FFF2-40B4-BE49-F238E27FC236}">
                  <a16:creationId xmlns:a16="http://schemas.microsoft.com/office/drawing/2014/main" id="{9673195D-0DDF-E74A-A701-F0AA5E1D8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Freeform 7">
              <a:extLst>
                <a:ext uri="{FF2B5EF4-FFF2-40B4-BE49-F238E27FC236}">
                  <a16:creationId xmlns:a16="http://schemas.microsoft.com/office/drawing/2014/main" id="{4F7755B8-CC44-FE43-8B94-9D36CC944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Freeform 8">
              <a:extLst>
                <a:ext uri="{FF2B5EF4-FFF2-40B4-BE49-F238E27FC236}">
                  <a16:creationId xmlns:a16="http://schemas.microsoft.com/office/drawing/2014/main" id="{83CCAF78-73E4-1B47-AD18-9ED7E91B2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Freeform 9">
              <a:extLst>
                <a:ext uri="{FF2B5EF4-FFF2-40B4-BE49-F238E27FC236}">
                  <a16:creationId xmlns:a16="http://schemas.microsoft.com/office/drawing/2014/main" id="{48D27F1E-3ED1-6643-84D8-D389EF3EB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Freeform 10">
              <a:extLst>
                <a:ext uri="{FF2B5EF4-FFF2-40B4-BE49-F238E27FC236}">
                  <a16:creationId xmlns:a16="http://schemas.microsoft.com/office/drawing/2014/main" id="{F9007C96-C9C9-7B40-A828-FA98CA72B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Freeform 11">
              <a:extLst>
                <a:ext uri="{FF2B5EF4-FFF2-40B4-BE49-F238E27FC236}">
                  <a16:creationId xmlns:a16="http://schemas.microsoft.com/office/drawing/2014/main" id="{D2D86EF3-A4D1-B340-879A-CB652F3B9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Freeform 12">
              <a:extLst>
                <a:ext uri="{FF2B5EF4-FFF2-40B4-BE49-F238E27FC236}">
                  <a16:creationId xmlns:a16="http://schemas.microsoft.com/office/drawing/2014/main" id="{DA078FCF-7E9C-624E-9B7E-1B57F838B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Freeform 13">
              <a:extLst>
                <a:ext uri="{FF2B5EF4-FFF2-40B4-BE49-F238E27FC236}">
                  <a16:creationId xmlns:a16="http://schemas.microsoft.com/office/drawing/2014/main" id="{1F3E3F6A-8A16-A944-83A5-D613023F9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Freeform 14">
              <a:extLst>
                <a:ext uri="{FF2B5EF4-FFF2-40B4-BE49-F238E27FC236}">
                  <a16:creationId xmlns:a16="http://schemas.microsoft.com/office/drawing/2014/main" id="{8687AEA1-1D74-304B-8A76-4DC4A4EC3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Freeform 15">
              <a:extLst>
                <a:ext uri="{FF2B5EF4-FFF2-40B4-BE49-F238E27FC236}">
                  <a16:creationId xmlns:a16="http://schemas.microsoft.com/office/drawing/2014/main" id="{6397BC6C-BAE9-ED42-8D22-94E7BE3E3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Freeform 16">
              <a:extLst>
                <a:ext uri="{FF2B5EF4-FFF2-40B4-BE49-F238E27FC236}">
                  <a16:creationId xmlns:a16="http://schemas.microsoft.com/office/drawing/2014/main" id="{4456FA61-DC79-A04E-9E02-0AE74783C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Freeform 17">
              <a:extLst>
                <a:ext uri="{FF2B5EF4-FFF2-40B4-BE49-F238E27FC236}">
                  <a16:creationId xmlns:a16="http://schemas.microsoft.com/office/drawing/2014/main" id="{22B9A930-9504-4F45-BC09-FFE1016B2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Freeform 18">
              <a:extLst>
                <a:ext uri="{FF2B5EF4-FFF2-40B4-BE49-F238E27FC236}">
                  <a16:creationId xmlns:a16="http://schemas.microsoft.com/office/drawing/2014/main" id="{4051135D-52CD-1842-9D59-3284E5E51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Freeform 19">
              <a:extLst>
                <a:ext uri="{FF2B5EF4-FFF2-40B4-BE49-F238E27FC236}">
                  <a16:creationId xmlns:a16="http://schemas.microsoft.com/office/drawing/2014/main" id="{CB869BD6-E30D-BF4F-9609-F5621C5F2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Freeform 20">
              <a:extLst>
                <a:ext uri="{FF2B5EF4-FFF2-40B4-BE49-F238E27FC236}">
                  <a16:creationId xmlns:a16="http://schemas.microsoft.com/office/drawing/2014/main" id="{729585AF-E734-DC41-B3B3-5372A5320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Freeform 21">
              <a:extLst>
                <a:ext uri="{FF2B5EF4-FFF2-40B4-BE49-F238E27FC236}">
                  <a16:creationId xmlns:a16="http://schemas.microsoft.com/office/drawing/2014/main" id="{F41EB438-D1E1-EB47-A14E-691AB013A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Freeform 22">
              <a:extLst>
                <a:ext uri="{FF2B5EF4-FFF2-40B4-BE49-F238E27FC236}">
                  <a16:creationId xmlns:a16="http://schemas.microsoft.com/office/drawing/2014/main" id="{BB92013B-AAC5-D648-A036-3586FE05B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Freeform 23">
              <a:extLst>
                <a:ext uri="{FF2B5EF4-FFF2-40B4-BE49-F238E27FC236}">
                  <a16:creationId xmlns:a16="http://schemas.microsoft.com/office/drawing/2014/main" id="{4398540C-C044-C74A-B5B9-36A463190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24">
              <a:extLst>
                <a:ext uri="{FF2B5EF4-FFF2-40B4-BE49-F238E27FC236}">
                  <a16:creationId xmlns:a16="http://schemas.microsoft.com/office/drawing/2014/main" id="{B2F95225-1E8D-364A-B9B8-3A8223F84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Freeform 25">
              <a:extLst>
                <a:ext uri="{FF2B5EF4-FFF2-40B4-BE49-F238E27FC236}">
                  <a16:creationId xmlns:a16="http://schemas.microsoft.com/office/drawing/2014/main" id="{D56D5986-6FE9-6549-8077-7FB105616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Freeform 26">
              <a:extLst>
                <a:ext uri="{FF2B5EF4-FFF2-40B4-BE49-F238E27FC236}">
                  <a16:creationId xmlns:a16="http://schemas.microsoft.com/office/drawing/2014/main" id="{C9EA0AC8-F6E3-B74D-A5BE-11BB82344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Rectangle 27">
              <a:extLst>
                <a:ext uri="{FF2B5EF4-FFF2-40B4-BE49-F238E27FC236}">
                  <a16:creationId xmlns:a16="http://schemas.microsoft.com/office/drawing/2014/main" id="{FC7E707A-9B04-A642-A5C3-EEBBB636A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Freeform 28">
              <a:extLst>
                <a:ext uri="{FF2B5EF4-FFF2-40B4-BE49-F238E27FC236}">
                  <a16:creationId xmlns:a16="http://schemas.microsoft.com/office/drawing/2014/main" id="{8E6FF1F2-DC9A-6D45-9206-29C8D96E5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Freeform 29">
              <a:extLst>
                <a:ext uri="{FF2B5EF4-FFF2-40B4-BE49-F238E27FC236}">
                  <a16:creationId xmlns:a16="http://schemas.microsoft.com/office/drawing/2014/main" id="{1C6B9960-E81D-1B40-9363-CB0B7297C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Freeform 30">
              <a:extLst>
                <a:ext uri="{FF2B5EF4-FFF2-40B4-BE49-F238E27FC236}">
                  <a16:creationId xmlns:a16="http://schemas.microsoft.com/office/drawing/2014/main" id="{2AD18F0F-56FD-B74D-9CE4-1200E07AB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Freeform 31">
              <a:extLst>
                <a:ext uri="{FF2B5EF4-FFF2-40B4-BE49-F238E27FC236}">
                  <a16:creationId xmlns:a16="http://schemas.microsoft.com/office/drawing/2014/main" id="{20E8B47A-E33D-1345-AABC-B5C580E75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Freeform 32">
              <a:extLst>
                <a:ext uri="{FF2B5EF4-FFF2-40B4-BE49-F238E27FC236}">
                  <a16:creationId xmlns:a16="http://schemas.microsoft.com/office/drawing/2014/main" id="{A493A830-029D-5448-8825-DC8246475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Freeform 33">
              <a:extLst>
                <a:ext uri="{FF2B5EF4-FFF2-40B4-BE49-F238E27FC236}">
                  <a16:creationId xmlns:a16="http://schemas.microsoft.com/office/drawing/2014/main" id="{A8CF1E06-3E30-904C-AF3D-FB9715494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Freeform 34">
              <a:extLst>
                <a:ext uri="{FF2B5EF4-FFF2-40B4-BE49-F238E27FC236}">
                  <a16:creationId xmlns:a16="http://schemas.microsoft.com/office/drawing/2014/main" id="{EE2DD66D-7AD8-AA49-9C0F-AFC633DB6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35">
              <a:extLst>
                <a:ext uri="{FF2B5EF4-FFF2-40B4-BE49-F238E27FC236}">
                  <a16:creationId xmlns:a16="http://schemas.microsoft.com/office/drawing/2014/main" id="{0B65AAFA-B589-8641-B99A-975F639A3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36">
              <a:extLst>
                <a:ext uri="{FF2B5EF4-FFF2-40B4-BE49-F238E27FC236}">
                  <a16:creationId xmlns:a16="http://schemas.microsoft.com/office/drawing/2014/main" id="{F97235D3-E5E1-064F-9A5D-496CCDC32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37">
              <a:extLst>
                <a:ext uri="{FF2B5EF4-FFF2-40B4-BE49-F238E27FC236}">
                  <a16:creationId xmlns:a16="http://schemas.microsoft.com/office/drawing/2014/main" id="{ED794EBA-6DE2-E346-AE33-586AEE07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38">
              <a:extLst>
                <a:ext uri="{FF2B5EF4-FFF2-40B4-BE49-F238E27FC236}">
                  <a16:creationId xmlns:a16="http://schemas.microsoft.com/office/drawing/2014/main" id="{3E53C59D-09AB-F249-B97F-57AABE2CE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39">
              <a:extLst>
                <a:ext uri="{FF2B5EF4-FFF2-40B4-BE49-F238E27FC236}">
                  <a16:creationId xmlns:a16="http://schemas.microsoft.com/office/drawing/2014/main" id="{4C7A8F97-FBE3-0E46-9D3D-52A119CB3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40">
              <a:extLst>
                <a:ext uri="{FF2B5EF4-FFF2-40B4-BE49-F238E27FC236}">
                  <a16:creationId xmlns:a16="http://schemas.microsoft.com/office/drawing/2014/main" id="{8A0FC9B8-5674-6E4B-8664-3BF83B476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41">
              <a:extLst>
                <a:ext uri="{FF2B5EF4-FFF2-40B4-BE49-F238E27FC236}">
                  <a16:creationId xmlns:a16="http://schemas.microsoft.com/office/drawing/2014/main" id="{327D1E15-F7E5-6846-816B-AE22FDEDA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42">
              <a:extLst>
                <a:ext uri="{FF2B5EF4-FFF2-40B4-BE49-F238E27FC236}">
                  <a16:creationId xmlns:a16="http://schemas.microsoft.com/office/drawing/2014/main" id="{FD7CD4A6-F486-6A4B-9828-5760E0783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Freeform 43">
              <a:extLst>
                <a:ext uri="{FF2B5EF4-FFF2-40B4-BE49-F238E27FC236}">
                  <a16:creationId xmlns:a16="http://schemas.microsoft.com/office/drawing/2014/main" id="{395029BA-781B-6548-AEC9-07FF149CF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Freeform 44">
              <a:extLst>
                <a:ext uri="{FF2B5EF4-FFF2-40B4-BE49-F238E27FC236}">
                  <a16:creationId xmlns:a16="http://schemas.microsoft.com/office/drawing/2014/main" id="{3764C186-AFE8-1043-A09B-635FD8DF4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Freeform 45">
              <a:extLst>
                <a:ext uri="{FF2B5EF4-FFF2-40B4-BE49-F238E27FC236}">
                  <a16:creationId xmlns:a16="http://schemas.microsoft.com/office/drawing/2014/main" id="{C0B95A57-BC3E-9E47-9365-BEC43C260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Freeform 46">
              <a:extLst>
                <a:ext uri="{FF2B5EF4-FFF2-40B4-BE49-F238E27FC236}">
                  <a16:creationId xmlns:a16="http://schemas.microsoft.com/office/drawing/2014/main" id="{AE76DE0E-B77D-BF4F-92B1-236EF8F6E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47">
              <a:extLst>
                <a:ext uri="{FF2B5EF4-FFF2-40B4-BE49-F238E27FC236}">
                  <a16:creationId xmlns:a16="http://schemas.microsoft.com/office/drawing/2014/main" id="{50C9029A-B532-9E42-BF6D-C30E0DFC4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48">
              <a:extLst>
                <a:ext uri="{FF2B5EF4-FFF2-40B4-BE49-F238E27FC236}">
                  <a16:creationId xmlns:a16="http://schemas.microsoft.com/office/drawing/2014/main" id="{9023F6B1-C2D2-E44D-9629-9857C47C8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49">
              <a:extLst>
                <a:ext uri="{FF2B5EF4-FFF2-40B4-BE49-F238E27FC236}">
                  <a16:creationId xmlns:a16="http://schemas.microsoft.com/office/drawing/2014/main" id="{DC23ED29-6AF5-684B-BF83-316CEF962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50">
              <a:extLst>
                <a:ext uri="{FF2B5EF4-FFF2-40B4-BE49-F238E27FC236}">
                  <a16:creationId xmlns:a16="http://schemas.microsoft.com/office/drawing/2014/main" id="{BEEF0BF5-0729-5842-95A2-73925F961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51">
              <a:extLst>
                <a:ext uri="{FF2B5EF4-FFF2-40B4-BE49-F238E27FC236}">
                  <a16:creationId xmlns:a16="http://schemas.microsoft.com/office/drawing/2014/main" id="{F04B42A9-F0EF-914A-83DA-0A260EDBE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52">
              <a:extLst>
                <a:ext uri="{FF2B5EF4-FFF2-40B4-BE49-F238E27FC236}">
                  <a16:creationId xmlns:a16="http://schemas.microsoft.com/office/drawing/2014/main" id="{E2006D8C-D3AB-574F-83A6-FA25448DC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53">
              <a:extLst>
                <a:ext uri="{FF2B5EF4-FFF2-40B4-BE49-F238E27FC236}">
                  <a16:creationId xmlns:a16="http://schemas.microsoft.com/office/drawing/2014/main" id="{21E1704A-4F21-D448-803C-220BF89C4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54">
              <a:extLst>
                <a:ext uri="{FF2B5EF4-FFF2-40B4-BE49-F238E27FC236}">
                  <a16:creationId xmlns:a16="http://schemas.microsoft.com/office/drawing/2014/main" id="{F288314C-167F-AE40-95D3-5030C452F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55">
              <a:extLst>
                <a:ext uri="{FF2B5EF4-FFF2-40B4-BE49-F238E27FC236}">
                  <a16:creationId xmlns:a16="http://schemas.microsoft.com/office/drawing/2014/main" id="{0E1D51F5-B654-FA40-9364-B1FDDE16A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56">
              <a:extLst>
                <a:ext uri="{FF2B5EF4-FFF2-40B4-BE49-F238E27FC236}">
                  <a16:creationId xmlns:a16="http://schemas.microsoft.com/office/drawing/2014/main" id="{C01B6E14-6B54-E24A-8F78-BB4A0C7E4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Freeform 57">
              <a:extLst>
                <a:ext uri="{FF2B5EF4-FFF2-40B4-BE49-F238E27FC236}">
                  <a16:creationId xmlns:a16="http://schemas.microsoft.com/office/drawing/2014/main" id="{F1E499ED-E9CE-2B4A-AF63-1B2DA0921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Freeform 58">
              <a:extLst>
                <a:ext uri="{FF2B5EF4-FFF2-40B4-BE49-F238E27FC236}">
                  <a16:creationId xmlns:a16="http://schemas.microsoft.com/office/drawing/2014/main" id="{A118C8A8-BDDC-A043-A328-931B0A043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59">
              <a:extLst>
                <a:ext uri="{FF2B5EF4-FFF2-40B4-BE49-F238E27FC236}">
                  <a16:creationId xmlns:a16="http://schemas.microsoft.com/office/drawing/2014/main" id="{83801B24-D4CD-1B40-BCD7-CE60C0391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60">
              <a:extLst>
                <a:ext uri="{FF2B5EF4-FFF2-40B4-BE49-F238E27FC236}">
                  <a16:creationId xmlns:a16="http://schemas.microsoft.com/office/drawing/2014/main" id="{751DB244-DD14-6C46-8040-70CA62583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61">
              <a:extLst>
                <a:ext uri="{FF2B5EF4-FFF2-40B4-BE49-F238E27FC236}">
                  <a16:creationId xmlns:a16="http://schemas.microsoft.com/office/drawing/2014/main" id="{F7A79E43-42FC-7448-80A6-0CD91DA18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62">
              <a:extLst>
                <a:ext uri="{FF2B5EF4-FFF2-40B4-BE49-F238E27FC236}">
                  <a16:creationId xmlns:a16="http://schemas.microsoft.com/office/drawing/2014/main" id="{A9F92782-4D65-9445-8195-BC1419C11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63">
              <a:extLst>
                <a:ext uri="{FF2B5EF4-FFF2-40B4-BE49-F238E27FC236}">
                  <a16:creationId xmlns:a16="http://schemas.microsoft.com/office/drawing/2014/main" id="{74D5771E-B688-C74E-9C53-032E9E3A5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64">
              <a:extLst>
                <a:ext uri="{FF2B5EF4-FFF2-40B4-BE49-F238E27FC236}">
                  <a16:creationId xmlns:a16="http://schemas.microsoft.com/office/drawing/2014/main" id="{51470ED3-8AF5-AC45-879E-0C4FC3526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65">
              <a:extLst>
                <a:ext uri="{FF2B5EF4-FFF2-40B4-BE49-F238E27FC236}">
                  <a16:creationId xmlns:a16="http://schemas.microsoft.com/office/drawing/2014/main" id="{59E3D2D6-BB05-DB4F-8048-E3583042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66">
              <a:extLst>
                <a:ext uri="{FF2B5EF4-FFF2-40B4-BE49-F238E27FC236}">
                  <a16:creationId xmlns:a16="http://schemas.microsoft.com/office/drawing/2014/main" id="{26CE82CF-3CB9-1140-8D63-B9CF05F72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67">
              <a:extLst>
                <a:ext uri="{FF2B5EF4-FFF2-40B4-BE49-F238E27FC236}">
                  <a16:creationId xmlns:a16="http://schemas.microsoft.com/office/drawing/2014/main" id="{1A655E8F-BDD2-C140-9A2D-BB1E8BBEB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68">
              <a:extLst>
                <a:ext uri="{FF2B5EF4-FFF2-40B4-BE49-F238E27FC236}">
                  <a16:creationId xmlns:a16="http://schemas.microsoft.com/office/drawing/2014/main" id="{6955D3AD-BE3C-6B4A-96B5-E5CCF98AC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Freeform 69">
              <a:extLst>
                <a:ext uri="{FF2B5EF4-FFF2-40B4-BE49-F238E27FC236}">
                  <a16:creationId xmlns:a16="http://schemas.microsoft.com/office/drawing/2014/main" id="{2E90F652-B385-2540-A087-445C7FB5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Freeform 70">
              <a:extLst>
                <a:ext uri="{FF2B5EF4-FFF2-40B4-BE49-F238E27FC236}">
                  <a16:creationId xmlns:a16="http://schemas.microsoft.com/office/drawing/2014/main" id="{9CF3D5C7-E9E2-EA40-93ED-BC71EFF9E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71">
              <a:extLst>
                <a:ext uri="{FF2B5EF4-FFF2-40B4-BE49-F238E27FC236}">
                  <a16:creationId xmlns:a16="http://schemas.microsoft.com/office/drawing/2014/main" id="{8EAC517C-2D64-CF41-A4EB-E2BB4FB35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72">
              <a:extLst>
                <a:ext uri="{FF2B5EF4-FFF2-40B4-BE49-F238E27FC236}">
                  <a16:creationId xmlns:a16="http://schemas.microsoft.com/office/drawing/2014/main" id="{28BAF9CD-4446-FA41-9A30-D6408A56A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73">
              <a:extLst>
                <a:ext uri="{FF2B5EF4-FFF2-40B4-BE49-F238E27FC236}">
                  <a16:creationId xmlns:a16="http://schemas.microsoft.com/office/drawing/2014/main" id="{8F93351B-B03C-E947-B458-6942D9F62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74">
              <a:extLst>
                <a:ext uri="{FF2B5EF4-FFF2-40B4-BE49-F238E27FC236}">
                  <a16:creationId xmlns:a16="http://schemas.microsoft.com/office/drawing/2014/main" id="{8B6471DD-CBFA-EC4A-A59D-3A6310F2F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75">
              <a:extLst>
                <a:ext uri="{FF2B5EF4-FFF2-40B4-BE49-F238E27FC236}">
                  <a16:creationId xmlns:a16="http://schemas.microsoft.com/office/drawing/2014/main" id="{3D13D12F-BFA9-1E42-8DE2-38DB13549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76">
              <a:extLst>
                <a:ext uri="{FF2B5EF4-FFF2-40B4-BE49-F238E27FC236}">
                  <a16:creationId xmlns:a16="http://schemas.microsoft.com/office/drawing/2014/main" id="{A10A9E8C-0B91-B140-9329-D03EADA26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77">
              <a:extLst>
                <a:ext uri="{FF2B5EF4-FFF2-40B4-BE49-F238E27FC236}">
                  <a16:creationId xmlns:a16="http://schemas.microsoft.com/office/drawing/2014/main" id="{D542710F-E689-184F-9251-6F210AE60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78">
              <a:extLst>
                <a:ext uri="{FF2B5EF4-FFF2-40B4-BE49-F238E27FC236}">
                  <a16:creationId xmlns:a16="http://schemas.microsoft.com/office/drawing/2014/main" id="{B37953A7-9235-364E-89F8-1847C9AA8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79">
              <a:extLst>
                <a:ext uri="{FF2B5EF4-FFF2-40B4-BE49-F238E27FC236}">
                  <a16:creationId xmlns:a16="http://schemas.microsoft.com/office/drawing/2014/main" id="{D05527C2-D6EB-374D-A235-5097C0C64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80">
              <a:extLst>
                <a:ext uri="{FF2B5EF4-FFF2-40B4-BE49-F238E27FC236}">
                  <a16:creationId xmlns:a16="http://schemas.microsoft.com/office/drawing/2014/main" id="{0270542D-7FDB-394E-A658-FD6E04914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Freeform 81">
              <a:extLst>
                <a:ext uri="{FF2B5EF4-FFF2-40B4-BE49-F238E27FC236}">
                  <a16:creationId xmlns:a16="http://schemas.microsoft.com/office/drawing/2014/main" id="{BB96C0A3-E1AB-6248-84FF-5B806C3B3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Freeform 82">
              <a:extLst>
                <a:ext uri="{FF2B5EF4-FFF2-40B4-BE49-F238E27FC236}">
                  <a16:creationId xmlns:a16="http://schemas.microsoft.com/office/drawing/2014/main" id="{35DAB0A5-BC3D-6641-AE04-76273C782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83">
              <a:extLst>
                <a:ext uri="{FF2B5EF4-FFF2-40B4-BE49-F238E27FC236}">
                  <a16:creationId xmlns:a16="http://schemas.microsoft.com/office/drawing/2014/main" id="{CC11FAD5-7A5A-E741-8EC6-5B8E1D076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84">
              <a:extLst>
                <a:ext uri="{FF2B5EF4-FFF2-40B4-BE49-F238E27FC236}">
                  <a16:creationId xmlns:a16="http://schemas.microsoft.com/office/drawing/2014/main" id="{116CE2F3-AE99-A342-968E-98E33AF42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85">
              <a:extLst>
                <a:ext uri="{FF2B5EF4-FFF2-40B4-BE49-F238E27FC236}">
                  <a16:creationId xmlns:a16="http://schemas.microsoft.com/office/drawing/2014/main" id="{7704193E-4EF2-7945-BD6B-665DE2462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Rectangle 86">
              <a:extLst>
                <a:ext uri="{FF2B5EF4-FFF2-40B4-BE49-F238E27FC236}">
                  <a16:creationId xmlns:a16="http://schemas.microsoft.com/office/drawing/2014/main" id="{8184BD6B-8847-2549-BF02-0A5F33801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87">
              <a:extLst>
                <a:ext uri="{FF2B5EF4-FFF2-40B4-BE49-F238E27FC236}">
                  <a16:creationId xmlns:a16="http://schemas.microsoft.com/office/drawing/2014/main" id="{5BB96FA8-6D88-BD42-803F-D7CC5EA44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88">
              <a:extLst>
                <a:ext uri="{FF2B5EF4-FFF2-40B4-BE49-F238E27FC236}">
                  <a16:creationId xmlns:a16="http://schemas.microsoft.com/office/drawing/2014/main" id="{42C5EE2B-AA72-654A-8A86-A362140A3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89">
              <a:extLst>
                <a:ext uri="{FF2B5EF4-FFF2-40B4-BE49-F238E27FC236}">
                  <a16:creationId xmlns:a16="http://schemas.microsoft.com/office/drawing/2014/main" id="{87555690-EEBD-B24B-8EEF-50D7B1C71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90">
              <a:extLst>
                <a:ext uri="{FF2B5EF4-FFF2-40B4-BE49-F238E27FC236}">
                  <a16:creationId xmlns:a16="http://schemas.microsoft.com/office/drawing/2014/main" id="{320F2990-B509-264C-90A7-2D7738D0C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91">
              <a:extLst>
                <a:ext uri="{FF2B5EF4-FFF2-40B4-BE49-F238E27FC236}">
                  <a16:creationId xmlns:a16="http://schemas.microsoft.com/office/drawing/2014/main" id="{69EE0196-047D-4747-8D38-F612076AF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92">
              <a:extLst>
                <a:ext uri="{FF2B5EF4-FFF2-40B4-BE49-F238E27FC236}">
                  <a16:creationId xmlns:a16="http://schemas.microsoft.com/office/drawing/2014/main" id="{23877324-256A-F242-8896-04DBBD4C0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Freeform 93">
              <a:extLst>
                <a:ext uri="{FF2B5EF4-FFF2-40B4-BE49-F238E27FC236}">
                  <a16:creationId xmlns:a16="http://schemas.microsoft.com/office/drawing/2014/main" id="{1FDA5C0F-9FFE-EC46-8DFD-8369E9CE1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Freeform 94">
              <a:extLst>
                <a:ext uri="{FF2B5EF4-FFF2-40B4-BE49-F238E27FC236}">
                  <a16:creationId xmlns:a16="http://schemas.microsoft.com/office/drawing/2014/main" id="{582A91F3-8F54-8545-891B-AB4472D80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95">
              <a:extLst>
                <a:ext uri="{FF2B5EF4-FFF2-40B4-BE49-F238E27FC236}">
                  <a16:creationId xmlns:a16="http://schemas.microsoft.com/office/drawing/2014/main" id="{C116293D-DA2C-1B44-917B-5523BA1E4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96">
              <a:extLst>
                <a:ext uri="{FF2B5EF4-FFF2-40B4-BE49-F238E27FC236}">
                  <a16:creationId xmlns:a16="http://schemas.microsoft.com/office/drawing/2014/main" id="{913B0116-30AD-2F4B-911B-480C9B54C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97">
              <a:extLst>
                <a:ext uri="{FF2B5EF4-FFF2-40B4-BE49-F238E27FC236}">
                  <a16:creationId xmlns:a16="http://schemas.microsoft.com/office/drawing/2014/main" id="{D085AABC-8044-3440-BCC7-1E1642516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98">
              <a:extLst>
                <a:ext uri="{FF2B5EF4-FFF2-40B4-BE49-F238E27FC236}">
                  <a16:creationId xmlns:a16="http://schemas.microsoft.com/office/drawing/2014/main" id="{270B7717-4A6D-584B-9429-98665A1A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99">
              <a:extLst>
                <a:ext uri="{FF2B5EF4-FFF2-40B4-BE49-F238E27FC236}">
                  <a16:creationId xmlns:a16="http://schemas.microsoft.com/office/drawing/2014/main" id="{6517C234-A189-3545-8B10-3A771F97B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100">
              <a:extLst>
                <a:ext uri="{FF2B5EF4-FFF2-40B4-BE49-F238E27FC236}">
                  <a16:creationId xmlns:a16="http://schemas.microsoft.com/office/drawing/2014/main" id="{1EAEC268-2D85-7049-8A25-9C3E01EC9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101">
              <a:extLst>
                <a:ext uri="{FF2B5EF4-FFF2-40B4-BE49-F238E27FC236}">
                  <a16:creationId xmlns:a16="http://schemas.microsoft.com/office/drawing/2014/main" id="{3A036576-DB92-6B47-B74C-34DA5B869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102">
              <a:extLst>
                <a:ext uri="{FF2B5EF4-FFF2-40B4-BE49-F238E27FC236}">
                  <a16:creationId xmlns:a16="http://schemas.microsoft.com/office/drawing/2014/main" id="{7B95A2C0-470E-254D-8511-3C1425B5C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103">
              <a:extLst>
                <a:ext uri="{FF2B5EF4-FFF2-40B4-BE49-F238E27FC236}">
                  <a16:creationId xmlns:a16="http://schemas.microsoft.com/office/drawing/2014/main" id="{34713F77-2906-0542-92FC-43063313E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104">
              <a:extLst>
                <a:ext uri="{FF2B5EF4-FFF2-40B4-BE49-F238E27FC236}">
                  <a16:creationId xmlns:a16="http://schemas.microsoft.com/office/drawing/2014/main" id="{79864AF7-D280-1A45-A705-A703A1704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Freeform 105">
              <a:extLst>
                <a:ext uri="{FF2B5EF4-FFF2-40B4-BE49-F238E27FC236}">
                  <a16:creationId xmlns:a16="http://schemas.microsoft.com/office/drawing/2014/main" id="{1995F796-5C83-244B-81B8-B52A71333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5" name="Oval 364">
            <a:extLst>
              <a:ext uri="{FF2B5EF4-FFF2-40B4-BE49-F238E27FC236}">
                <a16:creationId xmlns:a16="http://schemas.microsoft.com/office/drawing/2014/main" id="{E3B795A7-ADE3-5E44-9E64-4FCEB2384D49}"/>
              </a:ext>
            </a:extLst>
          </p:cNvPr>
          <p:cNvSpPr/>
          <p:nvPr userDrawn="1"/>
        </p:nvSpPr>
        <p:spPr>
          <a:xfrm>
            <a:off x="2425318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AD2CE339-4556-D648-B673-856DC6959989}"/>
              </a:ext>
            </a:extLst>
          </p:cNvPr>
          <p:cNvGrpSpPr/>
          <p:nvPr userDrawn="1"/>
        </p:nvGrpSpPr>
        <p:grpSpPr>
          <a:xfrm rot="10800000">
            <a:off x="2336800" y="3429002"/>
            <a:ext cx="1330036" cy="1330383"/>
            <a:chOff x="2743201" y="1600200"/>
            <a:chExt cx="3657601" cy="3657602"/>
          </a:xfrm>
          <a:effectLst/>
        </p:grpSpPr>
        <p:grpSp>
          <p:nvGrpSpPr>
            <p:cNvPr id="367" name="Group 366">
              <a:extLst>
                <a:ext uri="{FF2B5EF4-FFF2-40B4-BE49-F238E27FC236}">
                  <a16:creationId xmlns:a16="http://schemas.microsoft.com/office/drawing/2014/main" id="{6BB94CA2-CA21-FD47-847B-EC1498B0E771}"/>
                </a:ext>
              </a:extLst>
            </p:cNvPr>
            <p:cNvGrpSpPr/>
            <p:nvPr/>
          </p:nvGrpSpPr>
          <p:grpSpPr>
            <a:xfrm>
              <a:off x="2743201" y="1600200"/>
              <a:ext cx="3657601" cy="3657602"/>
              <a:chOff x="2743200" y="1600200"/>
              <a:chExt cx="3657600" cy="3657603"/>
            </a:xfrm>
          </p:grpSpPr>
          <p:pic>
            <p:nvPicPr>
              <p:cNvPr id="369" name="Picture 368" descr="knob.png">
                <a:extLst>
                  <a:ext uri="{FF2B5EF4-FFF2-40B4-BE49-F238E27FC236}">
                    <a16:creationId xmlns:a16="http://schemas.microsoft.com/office/drawing/2014/main" id="{255B0822-A030-EA4E-A311-FB4F349C5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3"/>
              </a:xfrm>
              <a:prstGeom prst="rect">
                <a:avLst/>
              </a:prstGeom>
              <a:effectLst/>
            </p:spPr>
          </p:pic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180A2305-3C4C-4C4A-B15F-087355ABC170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D92CFE05-8EEE-284D-9AE1-41BD29534A73}"/>
                </a:ext>
              </a:extLst>
            </p:cNvPr>
            <p:cNvSpPr/>
            <p:nvPr/>
          </p:nvSpPr>
          <p:spPr>
            <a:xfrm>
              <a:off x="5486401" y="3047999"/>
              <a:ext cx="762001" cy="762000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7" name="Text Placeholder 382">
            <a:extLst>
              <a:ext uri="{FF2B5EF4-FFF2-40B4-BE49-F238E27FC236}">
                <a16:creationId xmlns:a16="http://schemas.microsoft.com/office/drawing/2014/main" id="{9C33EB7C-D806-904E-B323-8194A0C87C8B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578274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8" name="Text Placeholder 382">
            <a:extLst>
              <a:ext uri="{FF2B5EF4-FFF2-40B4-BE49-F238E27FC236}">
                <a16:creationId xmlns:a16="http://schemas.microsoft.com/office/drawing/2014/main" id="{5F40310D-8E03-CA44-85CC-E45DB7CBBFDD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7578274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9" name="Text Placeholder 382">
            <a:extLst>
              <a:ext uri="{FF2B5EF4-FFF2-40B4-BE49-F238E27FC236}">
                <a16:creationId xmlns:a16="http://schemas.microsoft.com/office/drawing/2014/main" id="{F5F4CE25-2EE7-B747-9C2A-0C29D3DBAF6D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 rot="5400000">
            <a:off x="9258837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0" name="Text Placeholder 382">
            <a:extLst>
              <a:ext uri="{FF2B5EF4-FFF2-40B4-BE49-F238E27FC236}">
                <a16:creationId xmlns:a16="http://schemas.microsoft.com/office/drawing/2014/main" id="{A031294A-BA1C-6046-A3F2-37E7B8D7ED30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9248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8" name="Text Placeholder 382">
            <a:extLst>
              <a:ext uri="{FF2B5EF4-FFF2-40B4-BE49-F238E27FC236}">
                <a16:creationId xmlns:a16="http://schemas.microsoft.com/office/drawing/2014/main" id="{2987D422-E5A3-114B-9CA5-51C090025B1F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7924800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5" name="Text Placeholder 382">
            <a:extLst>
              <a:ext uri="{FF2B5EF4-FFF2-40B4-BE49-F238E27FC236}">
                <a16:creationId xmlns:a16="http://schemas.microsoft.com/office/drawing/2014/main" id="{2E62CDB0-2AA5-C64B-A0EA-6F6688894613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4438564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6" name="Text Placeholder 382">
            <a:extLst>
              <a:ext uri="{FF2B5EF4-FFF2-40B4-BE49-F238E27FC236}">
                <a16:creationId xmlns:a16="http://schemas.microsoft.com/office/drawing/2014/main" id="{2AD21021-A30F-E847-926A-0A2FD9467BC3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4438564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0" name="Text Placeholder 382">
            <a:extLst>
              <a:ext uri="{FF2B5EF4-FFF2-40B4-BE49-F238E27FC236}">
                <a16:creationId xmlns:a16="http://schemas.microsoft.com/office/drawing/2014/main" id="{D46E1B05-13C2-F048-8B2F-79215C5C05B6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 rot="5400000">
            <a:off x="6111035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9" name="Text Placeholder 382">
            <a:extLst>
              <a:ext uri="{FF2B5EF4-FFF2-40B4-BE49-F238E27FC236}">
                <a16:creationId xmlns:a16="http://schemas.microsoft.com/office/drawing/2014/main" id="{5A32D578-33C6-834D-9F6C-A29B03277EFD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7244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7" name="Text Placeholder 382">
            <a:extLst>
              <a:ext uri="{FF2B5EF4-FFF2-40B4-BE49-F238E27FC236}">
                <a16:creationId xmlns:a16="http://schemas.microsoft.com/office/drawing/2014/main" id="{3AD0CE38-23A9-CD45-875B-2CA4DDE10EBF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4728446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3" name="Text Placeholder 382">
            <a:extLst>
              <a:ext uri="{FF2B5EF4-FFF2-40B4-BE49-F238E27FC236}">
                <a16:creationId xmlns:a16="http://schemas.microsoft.com/office/drawing/2014/main" id="{439F30A0-72D6-CA49-A204-F380846B9C1A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298855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4" name="Text Placeholder 382">
            <a:extLst>
              <a:ext uri="{FF2B5EF4-FFF2-40B4-BE49-F238E27FC236}">
                <a16:creationId xmlns:a16="http://schemas.microsoft.com/office/drawing/2014/main" id="{A6ACF151-0222-6A49-A723-53EC8F2C7512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1298855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1" name="Text Placeholder 382">
            <a:extLst>
              <a:ext uri="{FF2B5EF4-FFF2-40B4-BE49-F238E27FC236}">
                <a16:creationId xmlns:a16="http://schemas.microsoft.com/office/drawing/2014/main" id="{D5ED7296-B4B3-2B43-B1B0-3B64BD280C3E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 rot="5400000">
            <a:off x="3011785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2" name="Text Placeholder 382">
            <a:extLst>
              <a:ext uri="{FF2B5EF4-FFF2-40B4-BE49-F238E27FC236}">
                <a16:creationId xmlns:a16="http://schemas.microsoft.com/office/drawing/2014/main" id="{3DFBA166-2FB4-674D-8850-54ABAD52B1F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15240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6" name="Text Placeholder 382">
            <a:extLst>
              <a:ext uri="{FF2B5EF4-FFF2-40B4-BE49-F238E27FC236}">
                <a16:creationId xmlns:a16="http://schemas.microsoft.com/office/drawing/2014/main" id="{9B81E707-BFCC-D949-A320-760E8CE1FBA9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524000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266BC4-C756-2C41-8C80-E6359CBA99BC}"/>
              </a:ext>
            </a:extLst>
          </p:cNvPr>
          <p:cNvSpPr/>
          <p:nvPr userDrawn="1"/>
        </p:nvSpPr>
        <p:spPr>
          <a:xfrm>
            <a:off x="0" y="227767"/>
            <a:ext cx="6605798" cy="76219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55DA5D-B1E2-B043-B508-A007685909E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601" y="381000"/>
            <a:ext cx="5791200" cy="4572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20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1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800000">
                                      <p:cBhvr>
                                        <p:cTn id="13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600000">
                                      <p:cBhvr>
                                        <p:cTn id="20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oleObject" Target="../embeddings/oleObject29.bin"/><Relationship Id="rId3" Type="http://schemas.openxmlformats.org/officeDocument/2006/relationships/image" Target="../media/image42.png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4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9.emf"/><Relationship Id="rId4" Type="http://schemas.microsoft.com/office/2007/relationships/hdphoto" Target="../media/hdphoto2.wdp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41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6.emf"/><Relationship Id="rId3" Type="http://schemas.openxmlformats.org/officeDocument/2006/relationships/image" Target="../media/image18.png"/><Relationship Id="rId7" Type="http://schemas.openxmlformats.org/officeDocument/2006/relationships/image" Target="../media/image13.e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5" Type="http://schemas.openxmlformats.org/officeDocument/2006/relationships/image" Target="../media/image17.e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4.emf"/><Relationship Id="rId1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6.emf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999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575445" y="1951672"/>
            <a:ext cx="5786662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+mj-lt"/>
              </a:rPr>
              <a:t>TEORIJA </a:t>
            </a:r>
            <a:r>
              <a:rPr lang="en-US" sz="4800">
                <a:solidFill>
                  <a:schemeClr val="bg1"/>
                </a:solidFill>
                <a:latin typeface="+mj-lt"/>
              </a:rPr>
              <a:t>VJEROVATNO</a:t>
            </a:r>
            <a:r>
              <a:rPr lang="sr-Latn-RS" sz="4800">
                <a:solidFill>
                  <a:schemeClr val="bg1"/>
                </a:solidFill>
                <a:latin typeface="+mj-lt"/>
              </a:rPr>
              <a:t>ĆE</a:t>
            </a:r>
            <a:endParaRPr lang="en-US" sz="5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</a:t>
            </a: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406320" y="-2929271"/>
            <a:ext cx="1379357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27647" y="161638"/>
            <a:ext cx="74163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sr-Latn-BA" sz="3200" b="1" cap="all">
                <a:latin typeface="+mj-lt"/>
              </a:rPr>
              <a:t>Uslovna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23850" y="908050"/>
            <a:ext cx="117694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događaj “B” pod uslovom da se ostvario događaj “A” </a:t>
            </a: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r>
              <a:rPr lang="sr-Latn-BA" sz="2400">
                <a:latin typeface="+mn-lt"/>
              </a:rPr>
              <a:t>      9. 	Lanac za prodaju hamburgera utvrdio je da 75% svih njegovih kupaca koristi senf, njih 80% kečap, dok 65% njih koristi oboje. Kolika je vjerovatnoća da korisnik senfa koristi i kečap?</a:t>
            </a:r>
            <a:endParaRPr lang="en-US" sz="2400">
              <a:latin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465547"/>
              </p:ext>
            </p:extLst>
          </p:nvPr>
        </p:nvGraphicFramePr>
        <p:xfrm>
          <a:off x="4420315" y="1448417"/>
          <a:ext cx="2811463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Equation" r:id="rId3" imgW="1295400" imgH="419100" progId="Equation.3">
                  <p:embed/>
                </p:oleObj>
              </mc:Choice>
              <mc:Fallback>
                <p:oleObj name="Equation" r:id="rId3" imgW="1295400" imgH="4191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0315" y="1448417"/>
                        <a:ext cx="2811463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31681" y="4033381"/>
            <a:ext cx="114603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 – „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kupac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senf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			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P(A)=0,75</a:t>
            </a:r>
          </a:p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 – „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kupac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kečap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			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P(B)=0,80</a:t>
            </a:r>
          </a:p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njih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65%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koristilo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senf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kečap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to je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presjek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ova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dva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događaja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860986"/>
              </p:ext>
            </p:extLst>
          </p:nvPr>
        </p:nvGraphicFramePr>
        <p:xfrm>
          <a:off x="5826045" y="5661117"/>
          <a:ext cx="4465637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Equation" r:id="rId5" imgW="2298700" imgH="419100" progId="Equation.3">
                  <p:embed/>
                </p:oleObj>
              </mc:Choice>
              <mc:Fallback>
                <p:oleObj name="Equation" r:id="rId5" imgW="2298700" imgH="4191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045" y="5661117"/>
                        <a:ext cx="4465637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77">
            <a:extLst>
              <a:ext uri="{FF2B5EF4-FFF2-40B4-BE49-F238E27FC236}">
                <a16:creationId xmlns:a16="http://schemas.microsoft.com/office/drawing/2014/main" id="{D05DC849-1D99-422D-9887-1F0EF21B0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9408" y="1324941"/>
            <a:ext cx="3273275" cy="110507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EA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200" y="5286960"/>
            <a:ext cx="2445931" cy="146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92" y="184479"/>
            <a:ext cx="11342687" cy="65787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4212" y="-343726"/>
            <a:ext cx="12566212" cy="8028620"/>
          </a:xfrm>
          <a:prstGeom prst="rect">
            <a:avLst/>
          </a:prstGeom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17620" y="922440"/>
            <a:ext cx="101127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sr-Latn-BA" sz="2000">
                <a:latin typeface="+mn-lt"/>
              </a:rPr>
              <a:t>10.  </a:t>
            </a:r>
            <a:r>
              <a:rPr lang="en-US" sz="2000">
                <a:latin typeface="+mn-lt"/>
              </a:rPr>
              <a:t>Student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dolazi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znajući</a:t>
            </a:r>
            <a:r>
              <a:rPr lang="sr-Cyrl-CS" sz="2000">
                <a:latin typeface="+mn-lt"/>
              </a:rPr>
              <a:t> 85 </a:t>
            </a:r>
            <a:r>
              <a:rPr lang="en-US" sz="2000" err="1">
                <a:latin typeface="+mn-lt"/>
              </a:rPr>
              <a:t>od</a:t>
            </a:r>
            <a:r>
              <a:rPr lang="sr-Cyrl-CS" sz="2000">
                <a:latin typeface="+mn-lt"/>
              </a:rPr>
              <a:t> 100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. </a:t>
            </a:r>
            <a:r>
              <a:rPr lang="en-US" sz="2000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izvlači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sa</a:t>
            </a:r>
            <a:r>
              <a:rPr lang="sr-Cyrl-CS" sz="2000">
                <a:latin typeface="+mn-lt"/>
              </a:rPr>
              <a:t> 3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(</a:t>
            </a:r>
            <a:r>
              <a:rPr lang="en-US" sz="2000" err="1">
                <a:latin typeface="+mn-lt"/>
              </a:rPr>
              <a:t>pretpostavimo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sačinjene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od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bez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obzira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dijelove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ispitne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materije</a:t>
            </a:r>
            <a:r>
              <a:rPr lang="sr-Cyrl-CS" sz="2000">
                <a:latin typeface="+mn-lt"/>
              </a:rPr>
              <a:t>, </a:t>
            </a:r>
            <a:r>
              <a:rPr lang="en-US" sz="2000" err="1">
                <a:latin typeface="+mn-lt"/>
              </a:rPr>
              <a:t>tako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jednoj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cedulji</a:t>
            </a:r>
            <a:r>
              <a:rPr lang="sr-Cyrl-CS" sz="2000">
                <a:latin typeface="+mn-lt"/>
              </a:rPr>
              <a:t> </a:t>
            </a:r>
            <a:r>
              <a:rPr lang="sr-Latn-BA" sz="2000">
                <a:latin typeface="+mn-lt"/>
              </a:rPr>
              <a:t>mogu da se </a:t>
            </a:r>
            <a:r>
              <a:rPr lang="en-US" sz="2000" err="1">
                <a:latin typeface="+mn-lt"/>
              </a:rPr>
              <a:t>na</a:t>
            </a:r>
            <a:r>
              <a:rPr lang="vi-VN" sz="2000">
                <a:latin typeface="+mn-lt"/>
              </a:rPr>
              <a:t>đ</a:t>
            </a:r>
            <a:r>
              <a:rPr lang="en-US" sz="2000">
                <a:latin typeface="+mn-lt"/>
              </a:rPr>
              <a:t>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prva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tri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zaredom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itd</a:t>
            </a:r>
            <a:r>
              <a:rPr lang="sr-Cyrl-CS" sz="2000">
                <a:latin typeface="+mn-lt"/>
              </a:rPr>
              <a:t>.). </a:t>
            </a:r>
            <a:endParaRPr lang="sr-Latn-BA" sz="2000">
              <a:latin typeface="+mn-lt"/>
            </a:endParaRPr>
          </a:p>
          <a:p>
            <a:pPr>
              <a:defRPr/>
            </a:pPr>
            <a:r>
              <a:rPr lang="en-US" sz="2000" err="1">
                <a:latin typeface="+mn-lt"/>
              </a:rPr>
              <a:t>Kolika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vjerovatnoća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će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ovaj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student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položiti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</a:t>
            </a:r>
            <a:r>
              <a:rPr lang="sr-Cyrl-CS" sz="2000">
                <a:latin typeface="+mn-lt"/>
              </a:rPr>
              <a:t>, </a:t>
            </a:r>
            <a:r>
              <a:rPr lang="en-US" sz="2000" err="1">
                <a:latin typeface="+mn-lt"/>
              </a:rPr>
              <a:t>ako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potrebno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odgovoriti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sva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tri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iz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cedulje</a:t>
            </a:r>
            <a:r>
              <a:rPr lang="sr-Cyrl-CS" sz="2000">
                <a:latin typeface="+mn-lt"/>
              </a:rPr>
              <a:t>:</a:t>
            </a:r>
            <a:r>
              <a:rPr lang="en-US" sz="2000">
                <a:latin typeface="+mn-lt"/>
              </a:rPr>
              <a:t> 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554823"/>
              </p:ext>
            </p:extLst>
          </p:nvPr>
        </p:nvGraphicFramePr>
        <p:xfrm>
          <a:off x="1988937" y="4074502"/>
          <a:ext cx="2735620" cy="1942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5" imgW="1104900" imgH="914400" progId="Equation.3">
                  <p:embed/>
                </p:oleObj>
              </mc:Choice>
              <mc:Fallback>
                <p:oleObj name="Equation" r:id="rId5" imgW="1104900" imgH="91440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8937" y="4074502"/>
                        <a:ext cx="2735620" cy="19424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59637"/>
              </p:ext>
            </p:extLst>
          </p:nvPr>
        </p:nvGraphicFramePr>
        <p:xfrm>
          <a:off x="5567967" y="4399207"/>
          <a:ext cx="32400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7" imgW="1422400" imgH="393700" progId="Equation.3">
                  <p:embed/>
                </p:oleObj>
              </mc:Choice>
              <mc:Fallback>
                <p:oleObj name="Equation" r:id="rId7" imgW="1422400" imgH="3937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967" y="4399207"/>
                        <a:ext cx="3240087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-12879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9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099818" y="-3583581"/>
            <a:ext cx="2032791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50006" y="1472518"/>
            <a:ext cx="115523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530225" indent="-530225">
              <a:defRPr/>
            </a:pPr>
            <a:r>
              <a:rPr lang="sr-Latn-BA" sz="2400">
                <a:latin typeface="+mn-lt"/>
              </a:rPr>
              <a:t>11. 	</a:t>
            </a:r>
            <a:r>
              <a:rPr lang="en-US" sz="2400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jednom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fakultetu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ima</a:t>
            </a:r>
            <a:r>
              <a:rPr lang="sr-Cyrl-CS" sz="2400">
                <a:latin typeface="+mn-lt"/>
              </a:rPr>
              <a:t> 5% </a:t>
            </a:r>
            <a:r>
              <a:rPr lang="en-US" sz="2400" err="1">
                <a:latin typeface="+mn-lt"/>
              </a:rPr>
              <a:t>studenata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</a:t>
            </a:r>
            <a:r>
              <a:rPr lang="sr-Cyrl-CS" sz="2400">
                <a:latin typeface="+mn-lt"/>
              </a:rPr>
              <a:t> 1% </a:t>
            </a:r>
            <a:r>
              <a:rPr lang="en-US" sz="2400" err="1">
                <a:latin typeface="+mn-lt"/>
              </a:rPr>
              <a:t>studentica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koji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cm, dok je odnos broja s</a:t>
            </a:r>
            <a:r>
              <a:rPr lang="en-US" sz="2400">
                <a:latin typeface="+mn-lt"/>
              </a:rPr>
              <a:t>t</a:t>
            </a:r>
            <a:r>
              <a:rPr lang="sl-SI" sz="2400">
                <a:latin typeface="+mn-lt"/>
              </a:rPr>
              <a:t>udenata i studentica 4 : 6. Ako smo slučajno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ovog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fakulteta</a:t>
            </a:r>
            <a:r>
              <a:rPr lang="sr-Cyrl-CS" sz="2400">
                <a:latin typeface="+mn-lt"/>
              </a:rPr>
              <a:t>, </a:t>
            </a:r>
            <a:r>
              <a:rPr lang="en-US" sz="2400" err="1">
                <a:latin typeface="+mn-lt"/>
              </a:rPr>
              <a:t>izračunati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vjerovatnoću</a:t>
            </a:r>
            <a:r>
              <a:rPr lang="sr-Cyrl-CS" sz="2400">
                <a:latin typeface="+mn-lt"/>
              </a:rPr>
              <a:t>:</a:t>
            </a:r>
            <a:endParaRPr lang="en-US" sz="2400">
              <a:latin typeface="+mn-lt"/>
            </a:endParaRPr>
          </a:p>
          <a:p>
            <a:pPr marL="355600" indent="-355600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) 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višeg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</a:t>
            </a:r>
            <a:endParaRPr lang="en-US" sz="2400">
              <a:latin typeface="+mn-lt"/>
            </a:endParaRPr>
          </a:p>
          <a:p>
            <a:pPr marL="442913" indent="-442913">
              <a:defRPr/>
            </a:pPr>
            <a:r>
              <a:rPr lang="en-US" sz="2400">
                <a:latin typeface="+mn-lt"/>
              </a:rPr>
              <a:t>b</a:t>
            </a:r>
            <a:r>
              <a:rPr lang="sr-Cyrl-CS" sz="2400">
                <a:latin typeface="+mn-lt"/>
              </a:rPr>
              <a:t>)  </a:t>
            </a:r>
            <a:r>
              <a:rPr lang="en-US" sz="2400" err="1">
                <a:latin typeface="+mn-lt"/>
              </a:rPr>
              <a:t>ako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znamo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višeg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</a:t>
            </a:r>
            <a:r>
              <a:rPr lang="sr-Cyrl-CS" sz="2400">
                <a:latin typeface="+mn-lt"/>
              </a:rPr>
              <a:t>,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studentu</a:t>
            </a:r>
            <a:r>
              <a:rPr lang="sr-Cyrl-CS" sz="2400">
                <a:latin typeface="+mn-lt"/>
              </a:rPr>
              <a:t>.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395288" y="4160986"/>
            <a:ext cx="43211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X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 </a:t>
            </a:r>
            <a:r>
              <a:rPr lang="sl-SI" sz="2400">
                <a:latin typeface="+mn-lt"/>
              </a:rPr>
              <a:t>cm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95288" y="4941888"/>
            <a:ext cx="43211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D</a:t>
            </a:r>
            <a:r>
              <a:rPr lang="sr-Cyrl-CS" sz="2400" baseline="-25000">
                <a:latin typeface="+mn-lt"/>
              </a:rPr>
              <a:t>1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studentica</a:t>
            </a:r>
            <a:endParaRPr lang="sr-Cyrl-CS" sz="2400">
              <a:latin typeface="+mn-lt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95288" y="5414963"/>
            <a:ext cx="4032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D</a:t>
            </a:r>
            <a:r>
              <a:rPr lang="en-US" sz="2400" baseline="-25000">
                <a:latin typeface="+mn-lt"/>
              </a:rPr>
              <a:t>2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student</a:t>
            </a:r>
            <a:endParaRPr lang="sr-Cyrl-CS" sz="2400">
              <a:latin typeface="+mn-lt"/>
            </a:endParaRP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710857"/>
              </p:ext>
            </p:extLst>
          </p:nvPr>
        </p:nvGraphicFramePr>
        <p:xfrm>
          <a:off x="4322762" y="4939507"/>
          <a:ext cx="1557337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3" imgW="774364" imgH="457002" progId="Equation.3">
                  <p:embed/>
                </p:oleObj>
              </mc:Choice>
              <mc:Fallback>
                <p:oleObj name="Equation" r:id="rId3" imgW="774364" imgH="457002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2762" y="4939507"/>
                        <a:ext cx="1557337" cy="950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31489" y="139125"/>
            <a:ext cx="104972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sr-Latn-BA" sz="3200" b="1" cap="all">
                <a:latin typeface="+mj-lt"/>
              </a:rPr>
              <a:t>Bayes-ova teorema </a:t>
            </a:r>
            <a:r>
              <a:rPr lang="sr-Latn-BA" sz="3200" cap="all">
                <a:latin typeface="+mj-lt"/>
              </a:rPr>
              <a:t>(vjerovatnoća uzroka)</a:t>
            </a:r>
            <a:endParaRPr lang="en-US" sz="3200" cap="all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7172" y="4033623"/>
            <a:ext cx="3988159" cy="22769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6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839" y="370571"/>
            <a:ext cx="11607800" cy="6133360"/>
          </a:xfrm>
          <a:prstGeom prst="rect">
            <a:avLst/>
          </a:prstGeom>
        </p:spPr>
      </p:pic>
      <p:graphicFrame>
        <p:nvGraphicFramePr>
          <p:cNvPr id="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698156"/>
              </p:ext>
            </p:extLst>
          </p:nvPr>
        </p:nvGraphicFramePr>
        <p:xfrm>
          <a:off x="1854994" y="2391089"/>
          <a:ext cx="2387600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1" name="Equation" r:id="rId5" imgW="1066800" imgH="457200" progId="Equation.3">
                  <p:embed/>
                </p:oleObj>
              </mc:Choice>
              <mc:Fallback>
                <p:oleObj name="Equation" r:id="rId5" imgW="1066800" imgH="4572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2391089"/>
                        <a:ext cx="2387600" cy="1046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963902"/>
              </p:ext>
            </p:extLst>
          </p:nvPr>
        </p:nvGraphicFramePr>
        <p:xfrm>
          <a:off x="1854994" y="3752056"/>
          <a:ext cx="625633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2" name="Equation" r:id="rId7" imgW="2755900" imgH="215900" progId="Equation.3">
                  <p:embed/>
                </p:oleObj>
              </mc:Choice>
              <mc:Fallback>
                <p:oleObj name="Equation" r:id="rId7" imgW="2755900" imgH="2159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3752056"/>
                        <a:ext cx="6256337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521387"/>
              </p:ext>
            </p:extLst>
          </p:nvPr>
        </p:nvGraphicFramePr>
        <p:xfrm>
          <a:off x="1854994" y="4457700"/>
          <a:ext cx="5434012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3" name="Equation" r:id="rId9" imgW="2197100" imgH="203200" progId="Equation.3">
                  <p:embed/>
                </p:oleObj>
              </mc:Choice>
              <mc:Fallback>
                <p:oleObj name="Equation" r:id="rId9" imgW="2197100" imgH="203200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4457700"/>
                        <a:ext cx="5434012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562030"/>
              </p:ext>
            </p:extLst>
          </p:nvPr>
        </p:nvGraphicFramePr>
        <p:xfrm>
          <a:off x="1931988" y="804863"/>
          <a:ext cx="487203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4" name="Equation" r:id="rId11" imgW="2019300" imgH="444500" progId="Equation.3">
                  <p:embed/>
                </p:oleObj>
              </mc:Choice>
              <mc:Fallback>
                <p:oleObj name="Equation" r:id="rId11" imgW="2019300" imgH="444500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804863"/>
                        <a:ext cx="4872037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7735305"/>
              </p:ext>
            </p:extLst>
          </p:nvPr>
        </p:nvGraphicFramePr>
        <p:xfrm>
          <a:off x="1931988" y="5304944"/>
          <a:ext cx="6376987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5" name="Equation" r:id="rId13" imgW="2463800" imgH="419100" progId="Equation.3">
                  <p:embed/>
                </p:oleObj>
              </mc:Choice>
              <mc:Fallback>
                <p:oleObj name="Equation" r:id="rId13" imgW="2463800" imgH="419100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5304944"/>
                        <a:ext cx="6376987" cy="108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2" y="2564477"/>
            <a:ext cx="517459" cy="474938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1" y="1107144"/>
            <a:ext cx="517459" cy="474938"/>
          </a:xfrm>
          <a:prstGeom prst="ellipse">
            <a:avLst/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0" y="4059266"/>
            <a:ext cx="517459" cy="474938"/>
          </a:xfrm>
          <a:prstGeom prst="ellipse">
            <a:avLst/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69" y="5516599"/>
            <a:ext cx="517459" cy="474938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2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260920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454953-EB00-A341-BDB1-57537E5116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088" y="4871322"/>
            <a:ext cx="2446986" cy="1730243"/>
          </a:xfrm>
        </p:spPr>
        <p:txBody>
          <a:bodyPr/>
          <a:lstStyle/>
          <a:p>
            <a:pPr algn="l">
              <a:buClr>
                <a:srgbClr val="00B0F0"/>
              </a:buClr>
            </a:pPr>
            <a:r>
              <a:rPr lang="en-GB" sz="1800" b="1" u="sng" err="1"/>
              <a:t>Permutacije</a:t>
            </a:r>
            <a:r>
              <a:rPr lang="en-GB" sz="1800" b="1" u="sng"/>
              <a:t>:</a:t>
            </a:r>
            <a:endParaRPr lang="en-US" sz="1800" b="1" u="sng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 sz="1800"/>
              <a:t>Bez ponavljanja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 sz="1800"/>
              <a:t>Sa ponavljanjem</a:t>
            </a:r>
            <a:endParaRPr lang="en-US" sz="1800"/>
          </a:p>
        </p:txBody>
      </p:sp>
      <p:sp useBgFill="1">
        <p:nvSpPr>
          <p:cNvPr id="6" name="Rectangle 5"/>
          <p:cNvSpPr/>
          <p:nvPr/>
        </p:nvSpPr>
        <p:spPr>
          <a:xfrm>
            <a:off x="0" y="0"/>
            <a:ext cx="6668086" cy="11215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3644815-C16E-D345-AB90-70FECDD6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952" y="475860"/>
            <a:ext cx="8084926" cy="457200"/>
          </a:xfrm>
        </p:spPr>
        <p:txBody>
          <a:bodyPr>
            <a:noAutofit/>
          </a:bodyPr>
          <a:lstStyle/>
          <a:p>
            <a:r>
              <a:rPr lang="sr-Latn-BA" b="1">
                <a:solidFill>
                  <a:schemeClr val="tx1"/>
                </a:solidFill>
              </a:rPr>
              <a:t>Uvod u vjerovatnoću - </a:t>
            </a:r>
            <a:r>
              <a:rPr lang="sr-Latn-BA">
                <a:solidFill>
                  <a:schemeClr val="tx1"/>
                </a:solidFill>
              </a:rPr>
              <a:t>KOMBINATORIKA</a:t>
            </a:r>
            <a:br>
              <a:rPr lang="en-US">
                <a:solidFill>
                  <a:schemeClr val="tx1"/>
                </a:solidFill>
              </a:rPr>
            </a:b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2409430" y="5161508"/>
            <a:ext cx="95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err="1">
                <a:latin typeface="+mn-lt"/>
              </a:rPr>
              <a:t>P</a:t>
            </a:r>
            <a:r>
              <a:rPr lang="en-US" sz="2400" baseline="-25000" err="1">
                <a:latin typeface="+mn-lt"/>
              </a:rPr>
              <a:t>n</a:t>
            </a:r>
            <a:r>
              <a:rPr lang="en-US" sz="2400">
                <a:latin typeface="+mn-lt"/>
              </a:rPr>
              <a:t>= n!</a:t>
            </a:r>
          </a:p>
        </p:txBody>
      </p:sp>
      <p:graphicFrame>
        <p:nvGraphicFramePr>
          <p:cNvPr id="18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8136163"/>
              </p:ext>
            </p:extLst>
          </p:nvPr>
        </p:nvGraphicFramePr>
        <p:xfrm>
          <a:off x="867774" y="5780376"/>
          <a:ext cx="26574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Equation" r:id="rId4" imgW="1371600" imgH="457200" progId="Equation.3">
                  <p:embed/>
                </p:oleObj>
              </mc:Choice>
              <mc:Fallback>
                <p:oleObj name="Equation" r:id="rId4" imgW="1371600" imgH="457200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774" y="5780376"/>
                        <a:ext cx="26574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217696"/>
              </p:ext>
            </p:extLst>
          </p:nvPr>
        </p:nvGraphicFramePr>
        <p:xfrm>
          <a:off x="5448886" y="5182959"/>
          <a:ext cx="2438400" cy="817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Equation" r:id="rId6" imgW="1352550" imgH="457200" progId="Equation.3">
                  <p:embed/>
                </p:oleObj>
              </mc:Choice>
              <mc:Fallback>
                <p:oleObj name="Equation" r:id="rId6" imgW="1352550" imgH="457200" progId="Equation.3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886" y="5182959"/>
                        <a:ext cx="2438400" cy="817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121441"/>
              </p:ext>
            </p:extLst>
          </p:nvPr>
        </p:nvGraphicFramePr>
        <p:xfrm>
          <a:off x="5439396" y="6046479"/>
          <a:ext cx="3269995" cy="821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Equation" r:id="rId8" imgW="1819275" imgH="457200" progId="Equation.3">
                  <p:embed/>
                </p:oleObj>
              </mc:Choice>
              <mc:Fallback>
                <p:oleObj name="Equation" r:id="rId8" imgW="1819275" imgH="457200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9396" y="6046479"/>
                        <a:ext cx="3269995" cy="8210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3858989" y="4853235"/>
            <a:ext cx="21073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>
                <a:solidFill>
                  <a:schemeClr val="accent3">
                    <a:lumMod val="50000"/>
                  </a:schemeClr>
                </a:solidFill>
              </a:rPr>
              <a:t>Kombinacije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Bez ponavljanja</a:t>
            </a: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Sa ponavljanjem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  <a:p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09391" y="4930159"/>
            <a:ext cx="35073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>
                <a:solidFill>
                  <a:schemeClr val="accent3">
                    <a:lumMod val="50000"/>
                  </a:schemeClr>
                </a:solidFill>
              </a:rPr>
              <a:t>Varijacije: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Bez ponavljanja</a:t>
            </a: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Sa ponavljanjem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  <a:p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1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732163"/>
              </p:ext>
            </p:extLst>
          </p:nvPr>
        </p:nvGraphicFramePr>
        <p:xfrm>
          <a:off x="10299288" y="5315755"/>
          <a:ext cx="16383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Equation" r:id="rId10" imgW="838200" imgH="428625" progId="Equation.3">
                  <p:embed/>
                </p:oleObj>
              </mc:Choice>
              <mc:Fallback>
                <p:oleObj name="Equation" r:id="rId10" imgW="838200" imgH="428625" progId="Equation.3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9288" y="5315755"/>
                        <a:ext cx="163830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8171020"/>
              </p:ext>
            </p:extLst>
          </p:nvPr>
        </p:nvGraphicFramePr>
        <p:xfrm>
          <a:off x="10746589" y="6207362"/>
          <a:ext cx="10795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Equation" r:id="rId12" imgW="508000" imgH="241300" progId="Equation.3">
                  <p:embed/>
                </p:oleObj>
              </mc:Choice>
              <mc:Fallback>
                <p:oleObj name="Equation" r:id="rId12" imgW="508000" imgH="241300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6589" y="6207362"/>
                        <a:ext cx="107950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09232" y="4853235"/>
            <a:ext cx="3657600" cy="190817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3" name="Rectangle 22"/>
          <p:cNvSpPr/>
          <p:nvPr/>
        </p:nvSpPr>
        <p:spPr>
          <a:xfrm>
            <a:off x="3858989" y="4871322"/>
            <a:ext cx="4850402" cy="189008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4" name="Rectangle 23"/>
          <p:cNvSpPr/>
          <p:nvPr/>
        </p:nvSpPr>
        <p:spPr>
          <a:xfrm>
            <a:off x="8801548" y="4853235"/>
            <a:ext cx="3136040" cy="186371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13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43867" y="-3163566"/>
            <a:ext cx="1103986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826" y="514002"/>
            <a:ext cx="7390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Franklin Gothic Book" panose="020B0503020102020204" pitchFamily="34" charset="0"/>
              <a:buAutoNum type="arabicPeriod"/>
            </a:pPr>
            <a:r>
              <a:rPr lang="en-GB" sz="2400"/>
              <a:t>Kako </a:t>
            </a:r>
            <a:r>
              <a:rPr lang="en-GB" sz="2400" err="1"/>
              <a:t>glasi</a:t>
            </a:r>
            <a:r>
              <a:rPr lang="en-GB" sz="2400"/>
              <a:t>  80-ta </a:t>
            </a:r>
            <a:r>
              <a:rPr lang="en-GB" sz="2400" err="1"/>
              <a:t>permutacija</a:t>
            </a:r>
            <a:r>
              <a:rPr lang="en-GB" sz="2400"/>
              <a:t> od </a:t>
            </a:r>
            <a:r>
              <a:rPr lang="en-GB" sz="2400" err="1"/>
              <a:t>elemenata</a:t>
            </a:r>
            <a:r>
              <a:rPr lang="en-GB" sz="2400"/>
              <a:t>: {1, 2, 3, 4, 5}</a:t>
            </a:r>
            <a:endParaRPr lang="en-US" sz="240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92150" y="2420938"/>
            <a:ext cx="6477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endParaRPr lang="en-GB" sz="2400" b="1">
              <a:latin typeface="+mn-lt"/>
            </a:endParaRPr>
          </a:p>
          <a:p>
            <a:pPr>
              <a:defRPr/>
            </a:pPr>
            <a:endParaRPr lang="en-US" sz="2400">
              <a:latin typeface="+mn-lt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50825" y="2636838"/>
            <a:ext cx="33004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41 na prvom mjestu……...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984625" y="1312863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984625" y="17986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3984625" y="21796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3984625" y="26368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3! =   6</a:t>
            </a:r>
            <a:endParaRPr lang="en-US" sz="2400">
              <a:latin typeface="+mn-lt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250825" y="3421063"/>
            <a:ext cx="384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79. </a:t>
            </a:r>
            <a:r>
              <a:rPr lang="en-GB" sz="2400" err="1">
                <a:latin typeface="+mn-lt"/>
              </a:rPr>
              <a:t>permutacija</a:t>
            </a:r>
            <a:r>
              <a:rPr lang="en-GB" sz="2400">
                <a:latin typeface="+mn-lt"/>
              </a:rPr>
              <a:t>………...	</a:t>
            </a:r>
            <a:endParaRPr lang="en-US" sz="2400">
              <a:latin typeface="+mn-lt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250825" y="1341438"/>
            <a:ext cx="32746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1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………..</a:t>
            </a:r>
            <a:endParaRPr lang="en-US" sz="2400">
              <a:latin typeface="+mn-lt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250825" y="1770063"/>
            <a:ext cx="3286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2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</a:t>
            </a:r>
            <a:endParaRPr lang="en-US" sz="2400">
              <a:latin typeface="+mn-lt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250825" y="2179638"/>
            <a:ext cx="3286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3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</a:t>
            </a:r>
            <a:endParaRPr lang="en-US" sz="2400">
              <a:latin typeface="+mn-lt"/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250825" y="2989263"/>
            <a:ext cx="475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 err="1">
                <a:latin typeface="+mn-lt"/>
              </a:rPr>
              <a:t>Ukupno</a:t>
            </a:r>
            <a:r>
              <a:rPr lang="en-GB" sz="2400" b="1">
                <a:latin typeface="+mn-lt"/>
              </a:rPr>
              <a:t>………………………...	</a:t>
            </a:r>
            <a:endParaRPr lang="en-US" sz="2400" b="1">
              <a:latin typeface="+mn-lt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4594225" y="3141663"/>
            <a:ext cx="4667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>
                <a:latin typeface="+mn-lt"/>
              </a:rPr>
              <a:t>78</a:t>
            </a:r>
            <a:endParaRPr lang="en-US" sz="2400" b="1">
              <a:latin typeface="+mn-lt"/>
            </a:endParaRPr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327025" y="3065463"/>
            <a:ext cx="480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+mn-lt"/>
            </a:endParaRPr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3946525" y="3390900"/>
            <a:ext cx="1166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4 2 1 3 5</a:t>
            </a:r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250825" y="3781425"/>
            <a:ext cx="384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80. </a:t>
            </a:r>
            <a:r>
              <a:rPr lang="en-GB" sz="2400" err="1">
                <a:latin typeface="+mn-lt"/>
              </a:rPr>
              <a:t>permutacija</a:t>
            </a:r>
            <a:r>
              <a:rPr lang="en-GB" sz="2400">
                <a:latin typeface="+mn-lt"/>
              </a:rPr>
              <a:t>………...	</a:t>
            </a:r>
            <a:endParaRPr lang="en-US" sz="2400">
              <a:latin typeface="+mn-lt"/>
            </a:endParaRP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3946525" y="3743325"/>
            <a:ext cx="1165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>
                <a:latin typeface="+mn-lt"/>
              </a:rPr>
              <a:t>4 2 1 5 3</a:t>
            </a:r>
            <a:endParaRPr lang="en-US" sz="2400" b="1">
              <a:latin typeface="+mn-lt"/>
            </a:endParaRPr>
          </a:p>
        </p:txBody>
      </p:sp>
      <p:sp>
        <p:nvSpPr>
          <p:cNvPr id="20" name="AutoShape 26"/>
          <p:cNvSpPr>
            <a:spLocks/>
          </p:cNvSpPr>
          <p:nvPr/>
        </p:nvSpPr>
        <p:spPr bwMode="auto">
          <a:xfrm>
            <a:off x="6323013" y="2303463"/>
            <a:ext cx="1620837" cy="831850"/>
          </a:xfrm>
          <a:prstGeom prst="borderCallout3">
            <a:avLst>
              <a:gd name="adj1" fmla="val 13741"/>
              <a:gd name="adj2" fmla="val 104699"/>
              <a:gd name="adj3" fmla="val 13741"/>
              <a:gd name="adj4" fmla="val 129287"/>
              <a:gd name="adj5" fmla="val 204199"/>
              <a:gd name="adj6" fmla="val 129287"/>
              <a:gd name="adj7" fmla="val 207462"/>
              <a:gd name="adj8" fmla="val -61070"/>
            </a:avLst>
          </a:prstGeom>
          <a:ln w="38100">
            <a:solidFill>
              <a:srgbClr val="33CCCC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b="1"/>
              <a:t>Tra</a:t>
            </a:r>
            <a:r>
              <a:rPr lang="sr-Latn-BA" sz="2400" b="1"/>
              <a:t>ž</a:t>
            </a:r>
            <a:r>
              <a:rPr lang="en-US" sz="2400" b="1"/>
              <a:t>eno rje</a:t>
            </a:r>
            <a:r>
              <a:rPr lang="sr-Latn-BA" sz="2400" b="1"/>
              <a:t>š</a:t>
            </a:r>
            <a:r>
              <a:rPr lang="en-US" sz="2400" b="1"/>
              <a:t>e</a:t>
            </a:r>
            <a:r>
              <a:rPr lang="sr-Latn-BA" sz="2400" b="1"/>
              <a:t>nj</a:t>
            </a:r>
            <a:r>
              <a:rPr lang="en-US" sz="2400" b="1"/>
              <a:t>e</a:t>
            </a:r>
          </a:p>
        </p:txBody>
      </p:sp>
      <p:sp>
        <p:nvSpPr>
          <p:cNvPr id="21" name="Oval 20"/>
          <p:cNvSpPr/>
          <p:nvPr/>
        </p:nvSpPr>
        <p:spPr>
          <a:xfrm>
            <a:off x="3882164" y="3743325"/>
            <a:ext cx="1398174" cy="569913"/>
          </a:xfrm>
          <a:prstGeom prst="ellipse">
            <a:avLst/>
          </a:prstGeom>
          <a:noFill/>
          <a:ln w="28575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260223" y="1160964"/>
            <a:ext cx="1271274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5826" y="4509997"/>
            <a:ext cx="69793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defRPr/>
            </a:pPr>
            <a:r>
              <a:rPr lang="sr-Latn-BA" sz="2400"/>
              <a:t>2. 	</a:t>
            </a:r>
            <a:r>
              <a:rPr lang="en-US" sz="2400" err="1"/>
              <a:t>Nepismeno</a:t>
            </a:r>
            <a:r>
              <a:rPr lang="en-US" sz="2400"/>
              <a:t> </a:t>
            </a:r>
            <a:r>
              <a:rPr lang="en-US" sz="2400" err="1"/>
              <a:t>dijete</a:t>
            </a:r>
            <a:r>
              <a:rPr lang="en-US" sz="2400"/>
              <a:t> </a:t>
            </a:r>
            <a:r>
              <a:rPr lang="en-US" sz="2400" err="1"/>
              <a:t>sastavlja</a:t>
            </a:r>
            <a:r>
              <a:rPr lang="en-US" sz="2400"/>
              <a:t> </a:t>
            </a:r>
            <a:r>
              <a:rPr lang="en-US" sz="2400" err="1"/>
              <a:t>riječi</a:t>
            </a:r>
            <a:r>
              <a:rPr lang="en-US" sz="2400"/>
              <a:t> od </a:t>
            </a:r>
            <a:r>
              <a:rPr lang="en-US" sz="2400" err="1"/>
              <a:t>slova</a:t>
            </a:r>
            <a:r>
              <a:rPr lang="en-US" sz="2400"/>
              <a:t> AAIIKSSTTT. </a:t>
            </a:r>
            <a:r>
              <a:rPr lang="en-US" sz="2400" err="1"/>
              <a:t>Kolika</a:t>
            </a:r>
            <a:r>
              <a:rPr lang="en-US" sz="2400"/>
              <a:t> je </a:t>
            </a:r>
            <a:r>
              <a:rPr lang="en-US" sz="2400" err="1"/>
              <a:t>vjerovatnoća</a:t>
            </a:r>
            <a:r>
              <a:rPr lang="en-US" sz="2400"/>
              <a:t> da </a:t>
            </a:r>
            <a:r>
              <a:rPr lang="en-US" sz="2400" err="1"/>
              <a:t>će</a:t>
            </a:r>
            <a:r>
              <a:rPr lang="en-US" sz="2400"/>
              <a:t> </a:t>
            </a:r>
            <a:r>
              <a:rPr lang="en-US" sz="2400" err="1"/>
              <a:t>sastaviti</a:t>
            </a:r>
            <a:r>
              <a:rPr lang="en-US" sz="2400"/>
              <a:t> </a:t>
            </a:r>
            <a:r>
              <a:rPr lang="en-US" sz="2400" err="1"/>
              <a:t>riječ</a:t>
            </a:r>
            <a:r>
              <a:rPr lang="en-US" sz="2400"/>
              <a:t> STATISTIKA </a:t>
            </a:r>
            <a:r>
              <a:rPr lang="en-US" sz="2400">
                <a:cs typeface="Times New Roman" pitchFamily="18" charset="0"/>
              </a:rPr>
              <a:t>?</a:t>
            </a:r>
            <a:r>
              <a:rPr lang="en-GB" sz="2400"/>
              <a:t> </a:t>
            </a:r>
            <a:endParaRPr lang="en-US" sz="2400"/>
          </a:p>
        </p:txBody>
      </p:sp>
      <p:graphicFrame>
        <p:nvGraphicFramePr>
          <p:cNvPr id="25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568832"/>
              </p:ext>
            </p:extLst>
          </p:nvPr>
        </p:nvGraphicFramePr>
        <p:xfrm>
          <a:off x="7133431" y="5432111"/>
          <a:ext cx="4664075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r:id="rId3" imgW="2260600" imgH="596900" progId="Equation.3">
                  <p:embed/>
                </p:oleObj>
              </mc:Choice>
              <mc:Fallback>
                <p:oleObj r:id="rId3" imgW="2260600" imgH="5969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3431" y="5432111"/>
                        <a:ext cx="4664075" cy="12350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33CCCC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2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7057013" y="-940817"/>
            <a:ext cx="2478253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260224" y="-2972838"/>
            <a:ext cx="1271274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399246" y="507523"/>
            <a:ext cx="7778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>
              <a:defRPr/>
            </a:pPr>
            <a:r>
              <a:rPr lang="sr-Latn-BA" sz="2400"/>
              <a:t>3. 	</a:t>
            </a:r>
            <a:r>
              <a:rPr lang="en-GB" sz="2400" err="1"/>
              <a:t>Treba</a:t>
            </a:r>
            <a:r>
              <a:rPr lang="en-GB" sz="2400"/>
              <a:t> </a:t>
            </a:r>
            <a:r>
              <a:rPr lang="en-GB" sz="2400" err="1"/>
              <a:t>obrazovati</a:t>
            </a:r>
            <a:r>
              <a:rPr lang="en-GB" sz="2400"/>
              <a:t> </a:t>
            </a:r>
            <a:r>
              <a:rPr lang="en-GB" sz="2400" err="1"/>
              <a:t>komisiju</a:t>
            </a:r>
            <a:r>
              <a:rPr lang="en-GB" sz="2400"/>
              <a:t> od 5 </a:t>
            </a:r>
            <a:r>
              <a:rPr lang="sr-Latn-BA" sz="2400"/>
              <a:t>č</a:t>
            </a:r>
            <a:r>
              <a:rPr lang="en-GB" sz="2400" err="1"/>
              <a:t>lanova</a:t>
            </a:r>
            <a:r>
              <a:rPr lang="en-GB" sz="2400"/>
              <a:t> </a:t>
            </a:r>
            <a:r>
              <a:rPr lang="en-GB" sz="2400" err="1"/>
              <a:t>biraju</a:t>
            </a:r>
            <a:r>
              <a:rPr lang="sr-Latn-BA" sz="2400"/>
              <a:t>ć</a:t>
            </a:r>
            <a:r>
              <a:rPr lang="en-GB" sz="2400" err="1"/>
              <a:t>i</a:t>
            </a:r>
            <a:r>
              <a:rPr lang="en-GB" sz="2400"/>
              <a:t> </a:t>
            </a:r>
            <a:r>
              <a:rPr lang="en-GB" sz="2400" err="1"/>
              <a:t>izme</a:t>
            </a:r>
            <a:r>
              <a:rPr lang="sr-Latn-BA" sz="2400"/>
              <a:t>đ</a:t>
            </a:r>
            <a:r>
              <a:rPr lang="en-GB" sz="2400"/>
              <a:t>u 4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7 </a:t>
            </a:r>
            <a:r>
              <a:rPr lang="en-GB" sz="2400" err="1"/>
              <a:t>ekonomista</a:t>
            </a:r>
            <a:r>
              <a:rPr lang="en-GB" sz="2400"/>
              <a:t>. </a:t>
            </a:r>
            <a:r>
              <a:rPr lang="en-GB" sz="2400" err="1"/>
              <a:t>Koliko</a:t>
            </a:r>
            <a:r>
              <a:rPr lang="en-GB" sz="2400"/>
              <a:t> </a:t>
            </a:r>
            <a:r>
              <a:rPr lang="en-GB" sz="2400" err="1"/>
              <a:t>mogu</a:t>
            </a:r>
            <a:r>
              <a:rPr lang="sr-Latn-BA" sz="2400"/>
              <a:t>ć</a:t>
            </a:r>
            <a:r>
              <a:rPr lang="en-GB" sz="2400" err="1"/>
              <a:t>nosti</a:t>
            </a:r>
            <a:r>
              <a:rPr lang="en-GB" sz="2400"/>
              <a:t> </a:t>
            </a:r>
            <a:r>
              <a:rPr lang="en-GB" sz="2400" err="1"/>
              <a:t>postoji</a:t>
            </a:r>
            <a:r>
              <a:rPr lang="en-GB" sz="2400"/>
              <a:t> ako</a:t>
            </a:r>
            <a:r>
              <a:rPr lang="en-GB" sz="2400" b="1"/>
              <a:t>:</a:t>
            </a:r>
            <a:endParaRPr lang="en-US" sz="2400" b="1"/>
          </a:p>
        </p:txBody>
      </p:sp>
      <p:sp>
        <p:nvSpPr>
          <p:cNvPr id="4" name="Rectangle 3"/>
          <p:cNvSpPr/>
          <p:nvPr/>
        </p:nvSpPr>
        <p:spPr>
          <a:xfrm>
            <a:off x="5018468" y="198554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uzimamo</a:t>
            </a:r>
            <a:r>
              <a:rPr lang="en-GB" sz="2400"/>
              <a:t> sve u </a:t>
            </a:r>
            <a:r>
              <a:rPr lang="en-GB" sz="2400" err="1"/>
              <a:t>obzir</a:t>
            </a:r>
            <a:r>
              <a:rPr lang="en-GB" sz="2400"/>
              <a:t> </a:t>
            </a:r>
            <a:r>
              <a:rPr lang="en-GB" sz="2400" err="1"/>
              <a:t>bez</a:t>
            </a:r>
            <a:r>
              <a:rPr lang="en-GB" sz="2400"/>
              <a:t> </a:t>
            </a:r>
            <a:r>
              <a:rPr lang="en-GB" sz="2400" err="1"/>
              <a:t>razlike</a:t>
            </a:r>
            <a:r>
              <a:rPr lang="en-GB" sz="2400"/>
              <a:t>,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uzimamo</a:t>
            </a:r>
            <a:r>
              <a:rPr lang="en-GB" sz="2400"/>
              <a:t> 2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3 </a:t>
            </a:r>
            <a:r>
              <a:rPr lang="en-GB" sz="2400" err="1"/>
              <a:t>ekonomista</a:t>
            </a:r>
            <a:endParaRPr lang="sr-Latn-BA" sz="2400"/>
          </a:p>
          <a:p>
            <a:pPr marL="457200" indent="-457200">
              <a:buFontTx/>
              <a:buAutoNum type="alphaLcParenR"/>
              <a:defRPr/>
            </a:pPr>
            <a:r>
              <a:rPr lang="sr-Latn-BA" sz="2400"/>
              <a:t>uzimamo </a:t>
            </a:r>
            <a:r>
              <a:rPr lang="en-GB" sz="2400"/>
              <a:t>2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3 </a:t>
            </a:r>
            <a:r>
              <a:rPr lang="en-GB" sz="2400" err="1"/>
              <a:t>ekonomista</a:t>
            </a:r>
            <a:r>
              <a:rPr lang="en-GB" sz="2400"/>
              <a:t> </a:t>
            </a:r>
            <a:r>
              <a:rPr lang="en-GB" sz="2400" err="1"/>
              <a:t>tako</a:t>
            </a:r>
            <a:r>
              <a:rPr lang="en-GB" sz="2400"/>
              <a:t> da me</a:t>
            </a:r>
            <a:r>
              <a:rPr lang="sr-Latn-BA" sz="2400"/>
              <a:t>đ</a:t>
            </a:r>
            <a:r>
              <a:rPr lang="en-GB" sz="2400"/>
              <a:t>u </a:t>
            </a:r>
            <a:r>
              <a:rPr lang="en-GB" sz="2400" err="1"/>
              <a:t>ekonomistima</a:t>
            </a:r>
            <a:r>
              <a:rPr lang="en-GB" sz="2400"/>
              <a:t> </a:t>
            </a:r>
            <a:r>
              <a:rPr lang="en-GB" sz="2400" err="1"/>
              <a:t>bude</a:t>
            </a:r>
            <a:r>
              <a:rPr lang="en-GB" sz="2400"/>
              <a:t> 1 </a:t>
            </a:r>
            <a:r>
              <a:rPr lang="en-GB" sz="2400" err="1"/>
              <a:t>odre</a:t>
            </a:r>
            <a:r>
              <a:rPr lang="sr-Latn-BA" sz="2400"/>
              <a:t>đ</a:t>
            </a:r>
            <a:r>
              <a:rPr lang="en-GB" sz="2400" err="1"/>
              <a:t>eni</a:t>
            </a:r>
            <a:r>
              <a:rPr lang="en-GB" sz="2400"/>
              <a:t> </a:t>
            </a:r>
            <a:r>
              <a:rPr lang="sr-Latn-BA" sz="2400"/>
              <a:t>č</a:t>
            </a:r>
            <a:r>
              <a:rPr lang="en-GB" sz="2400" err="1"/>
              <a:t>lan</a:t>
            </a:r>
            <a:r>
              <a:rPr lang="sr-Latn-BA" sz="2400"/>
              <a:t>,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isk</a:t>
            </a:r>
            <a:r>
              <a:rPr lang="sr-Latn-BA" sz="2400"/>
              <a:t>lj</a:t>
            </a:r>
            <a:r>
              <a:rPr lang="en-GB" sz="2400"/>
              <a:t>u</a:t>
            </a:r>
            <a:r>
              <a:rPr lang="sr-Latn-BA" sz="2400"/>
              <a:t>č</a:t>
            </a:r>
            <a:r>
              <a:rPr lang="en-GB" sz="2400" err="1"/>
              <a:t>uju</a:t>
            </a:r>
            <a:r>
              <a:rPr lang="sr-Latn-BA" sz="2400"/>
              <a:t>ć</a:t>
            </a:r>
            <a:r>
              <a:rPr lang="en-GB" sz="2400" err="1"/>
              <a:t>i</a:t>
            </a:r>
            <a:r>
              <a:rPr lang="en-GB" sz="2400"/>
              <a:t>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ere</a:t>
            </a:r>
            <a:endParaRPr lang="en-US" sz="24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24" y="4445793"/>
            <a:ext cx="681507" cy="681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174" y="4426348"/>
            <a:ext cx="681507" cy="681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1849" y="4445793"/>
            <a:ext cx="681507" cy="6815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474" y="4463016"/>
            <a:ext cx="681507" cy="6815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9149" y="4463016"/>
            <a:ext cx="681507" cy="6815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0499" y="4445793"/>
            <a:ext cx="681507" cy="681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824" y="4445793"/>
            <a:ext cx="681507" cy="6815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889" y="4447711"/>
            <a:ext cx="869326" cy="6987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214" y="4447711"/>
            <a:ext cx="869326" cy="6987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1864" y="4463016"/>
            <a:ext cx="869326" cy="6987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539" y="4463016"/>
            <a:ext cx="869326" cy="698730"/>
          </a:xfrm>
          <a:prstGeom prst="rect">
            <a:avLst/>
          </a:prstGeom>
        </p:spPr>
      </p:pic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276600" y="5300663"/>
            <a:ext cx="596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+mn-lt"/>
              </a:rPr>
              <a:t>11!</a:t>
            </a:r>
            <a:endParaRPr lang="en-US" sz="2400">
              <a:latin typeface="+mn-lt"/>
              <a:sym typeface="Wingdings" pitchFamily="2" charset="2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44958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13716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24384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>
            <a:off x="2819400" y="5788025"/>
            <a:ext cx="164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1066800" y="54625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5</a:t>
            </a:r>
            <a:endParaRPr lang="en-US">
              <a:latin typeface="+mn-lt"/>
            </a:endParaRPr>
          </a:p>
        </p:txBody>
      </p:sp>
      <p:sp>
        <p:nvSpPr>
          <p:cNvPr id="26" name="AutoShape 21"/>
          <p:cNvSpPr>
            <a:spLocks/>
          </p:cNvSpPr>
          <p:nvPr/>
        </p:nvSpPr>
        <p:spPr bwMode="auto">
          <a:xfrm>
            <a:off x="1828800" y="5362575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27" name="AutoShape 22"/>
          <p:cNvSpPr>
            <a:spLocks/>
          </p:cNvSpPr>
          <p:nvPr/>
        </p:nvSpPr>
        <p:spPr bwMode="auto">
          <a:xfrm>
            <a:off x="2286000" y="5362575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4886325" y="5516563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latin typeface="+mn-lt"/>
              </a:rPr>
              <a:t>462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0374" y="5563542"/>
            <a:ext cx="6110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/>
              <a:t>C</a:t>
            </a:r>
            <a:r>
              <a:rPr lang="en-US" sz="2800" b="1" baseline="-25000"/>
              <a:t>11</a:t>
            </a:r>
            <a:endParaRPr lang="en-US" sz="2800"/>
          </a:p>
        </p:txBody>
      </p:sp>
      <p:sp>
        <p:nvSpPr>
          <p:cNvPr id="31" name="Rectangle 30"/>
          <p:cNvSpPr/>
          <p:nvPr/>
        </p:nvSpPr>
        <p:spPr>
          <a:xfrm>
            <a:off x="-957330" y="5407591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/>
              <a:t>11</a:t>
            </a:r>
          </a:p>
          <a:p>
            <a:pPr algn="ctr">
              <a:lnSpc>
                <a:spcPct val="50000"/>
              </a:lnSpc>
              <a:defRPr/>
            </a:pPr>
            <a:endParaRPr lang="en-US" sz="2000" b="1"/>
          </a:p>
          <a:p>
            <a:pPr algn="ctr">
              <a:defRPr/>
            </a:pPr>
            <a:r>
              <a:rPr lang="en-US" sz="2000" b="1"/>
              <a:t>5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76550" y="5817537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/>
              <a:t>5! </a:t>
            </a:r>
            <a:r>
              <a:rPr lang="en-US" sz="2400">
                <a:sym typeface="Wingdings" pitchFamily="2" charset="2"/>
              </a:rPr>
              <a:t>(11-5)!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9550" y="5300662"/>
            <a:ext cx="44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/>
              <a:t>a)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86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13" y="150059"/>
            <a:ext cx="11014724" cy="6388540"/>
          </a:xfrm>
          <a:prstGeom prst="rect">
            <a:avLst/>
          </a:prstGeom>
        </p:spPr>
      </p:pic>
      <p:sp>
        <p:nvSpPr>
          <p:cNvPr id="68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00414" y="1163249"/>
            <a:ext cx="1695461" cy="846362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6404541" y="-1450415"/>
            <a:ext cx="1773695" cy="9801226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84084" y="-2853862"/>
            <a:ext cx="1695461" cy="846362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7"/>
          <p:cNvSpPr txBox="1">
            <a:spLocks noChangeArrowheads="1"/>
          </p:cNvSpPr>
          <p:nvPr/>
        </p:nvSpPr>
        <p:spPr bwMode="auto">
          <a:xfrm>
            <a:off x="382588" y="1260475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4</a:t>
            </a:r>
            <a:endParaRPr lang="en-US" sz="2600">
              <a:latin typeface="+mn-lt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4268788" y="105568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4!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3810000" y="1533525"/>
            <a:ext cx="13287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(4-2)!</a:t>
            </a:r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1601788" y="1260475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3429000" y="1260475"/>
            <a:ext cx="4079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7" name="Line 33"/>
          <p:cNvSpPr>
            <a:spLocks noChangeShapeType="1"/>
          </p:cNvSpPr>
          <p:nvPr/>
        </p:nvSpPr>
        <p:spPr bwMode="auto">
          <a:xfrm>
            <a:off x="3810000" y="153352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641350" y="12080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9" name="AutoShape 35"/>
          <p:cNvSpPr>
            <a:spLocks/>
          </p:cNvSpPr>
          <p:nvPr/>
        </p:nvSpPr>
        <p:spPr bwMode="auto">
          <a:xfrm>
            <a:off x="2819400" y="1108075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10" name="AutoShape 36"/>
          <p:cNvSpPr>
            <a:spLocks/>
          </p:cNvSpPr>
          <p:nvPr/>
        </p:nvSpPr>
        <p:spPr bwMode="auto">
          <a:xfrm>
            <a:off x="3276600" y="1108075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2900363" y="1031875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7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3</a:t>
            </a: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6021388" y="105568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7!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13" name="Text Box 39"/>
          <p:cNvSpPr txBox="1">
            <a:spLocks noChangeArrowheads="1"/>
          </p:cNvSpPr>
          <p:nvPr/>
        </p:nvSpPr>
        <p:spPr bwMode="auto">
          <a:xfrm>
            <a:off x="5487988" y="1533525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3! </a:t>
            </a:r>
            <a:r>
              <a:rPr lang="en-US" sz="2600">
                <a:latin typeface="+mn-lt"/>
                <a:sym typeface="Wingdings" pitchFamily="2" charset="2"/>
              </a:rPr>
              <a:t>(7-3)!</a:t>
            </a:r>
          </a:p>
        </p:txBody>
      </p:sp>
      <p:sp>
        <p:nvSpPr>
          <p:cNvPr id="14" name="Text Box 40"/>
          <p:cNvSpPr txBox="1">
            <a:spLocks noChangeArrowheads="1"/>
          </p:cNvSpPr>
          <p:nvPr/>
        </p:nvSpPr>
        <p:spPr bwMode="auto">
          <a:xfrm>
            <a:off x="7011988" y="1260475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15" name="Line 41"/>
          <p:cNvSpPr>
            <a:spLocks noChangeShapeType="1"/>
          </p:cNvSpPr>
          <p:nvPr/>
        </p:nvSpPr>
        <p:spPr bwMode="auto">
          <a:xfrm>
            <a:off x="5487988" y="1533525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6" name="Text Box 42"/>
          <p:cNvSpPr txBox="1">
            <a:spLocks noChangeArrowheads="1"/>
          </p:cNvSpPr>
          <p:nvPr/>
        </p:nvSpPr>
        <p:spPr bwMode="auto">
          <a:xfrm>
            <a:off x="1068388" y="1284288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7</a:t>
            </a:r>
            <a:endParaRPr lang="en-US" sz="2600">
              <a:latin typeface="+mn-lt"/>
            </a:endParaRPr>
          </a:p>
        </p:txBody>
      </p:sp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1296988" y="12319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3</a:t>
            </a:r>
            <a:endParaRPr lang="en-US">
              <a:latin typeface="+mn-lt"/>
            </a:endParaRPr>
          </a:p>
        </p:txBody>
      </p:sp>
      <p:sp>
        <p:nvSpPr>
          <p:cNvPr id="18" name="Text Box 45"/>
          <p:cNvSpPr txBox="1">
            <a:spLocks noChangeArrowheads="1"/>
          </p:cNvSpPr>
          <p:nvPr/>
        </p:nvSpPr>
        <p:spPr bwMode="auto">
          <a:xfrm>
            <a:off x="992188" y="12842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19" name="Text Box 46"/>
          <p:cNvSpPr txBox="1">
            <a:spLocks noChangeArrowheads="1"/>
          </p:cNvSpPr>
          <p:nvPr/>
        </p:nvSpPr>
        <p:spPr bwMode="auto">
          <a:xfrm>
            <a:off x="9159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0" name="AutoShape 47"/>
          <p:cNvSpPr>
            <a:spLocks/>
          </p:cNvSpPr>
          <p:nvPr/>
        </p:nvSpPr>
        <p:spPr bwMode="auto">
          <a:xfrm>
            <a:off x="1982788" y="1131888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21" name="AutoShape 48"/>
          <p:cNvSpPr>
            <a:spLocks/>
          </p:cNvSpPr>
          <p:nvPr/>
        </p:nvSpPr>
        <p:spPr bwMode="auto">
          <a:xfrm>
            <a:off x="2439988" y="1131888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2" name="Text Box 49"/>
          <p:cNvSpPr txBox="1">
            <a:spLocks noChangeArrowheads="1"/>
          </p:cNvSpPr>
          <p:nvPr/>
        </p:nvSpPr>
        <p:spPr bwMode="auto">
          <a:xfrm>
            <a:off x="2063750" y="1055688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4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23" name="Text Box 50"/>
          <p:cNvSpPr txBox="1">
            <a:spLocks noChangeArrowheads="1"/>
          </p:cNvSpPr>
          <p:nvPr/>
        </p:nvSpPr>
        <p:spPr bwMode="auto">
          <a:xfrm>
            <a:off x="25161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4" name="Text Box 51"/>
          <p:cNvSpPr txBox="1">
            <a:spLocks noChangeArrowheads="1"/>
          </p:cNvSpPr>
          <p:nvPr/>
        </p:nvSpPr>
        <p:spPr bwMode="auto">
          <a:xfrm>
            <a:off x="51831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5" name="Text Box 52"/>
          <p:cNvSpPr txBox="1">
            <a:spLocks noChangeArrowheads="1"/>
          </p:cNvSpPr>
          <p:nvPr/>
        </p:nvSpPr>
        <p:spPr bwMode="auto">
          <a:xfrm>
            <a:off x="7392988" y="1304925"/>
            <a:ext cx="641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210</a:t>
            </a:r>
          </a:p>
        </p:txBody>
      </p:sp>
      <p:sp>
        <p:nvSpPr>
          <p:cNvPr id="26" name="Text Box 55"/>
          <p:cNvSpPr txBox="1">
            <a:spLocks noChangeArrowheads="1"/>
          </p:cNvSpPr>
          <p:nvPr/>
        </p:nvSpPr>
        <p:spPr bwMode="auto">
          <a:xfrm>
            <a:off x="2715106" y="3165431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4</a:t>
            </a:r>
            <a:endParaRPr lang="en-US" sz="2600">
              <a:latin typeface="+mn-lt"/>
            </a:endParaRPr>
          </a:p>
        </p:txBody>
      </p:sp>
      <p:sp>
        <p:nvSpPr>
          <p:cNvPr id="27" name="Text Box 56"/>
          <p:cNvSpPr txBox="1">
            <a:spLocks noChangeArrowheads="1"/>
          </p:cNvSpPr>
          <p:nvPr/>
        </p:nvSpPr>
        <p:spPr bwMode="auto">
          <a:xfrm>
            <a:off x="7335786" y="288173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4!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28" name="Text Box 57"/>
          <p:cNvSpPr txBox="1">
            <a:spLocks noChangeArrowheads="1"/>
          </p:cNvSpPr>
          <p:nvPr/>
        </p:nvSpPr>
        <p:spPr bwMode="auto">
          <a:xfrm>
            <a:off x="6828734" y="3368831"/>
            <a:ext cx="13287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(4-2)!</a:t>
            </a:r>
          </a:p>
        </p:txBody>
      </p:sp>
      <p:sp>
        <p:nvSpPr>
          <p:cNvPr id="29" name="Text Box 58"/>
          <p:cNvSpPr txBox="1">
            <a:spLocks noChangeArrowheads="1"/>
          </p:cNvSpPr>
          <p:nvPr/>
        </p:nvSpPr>
        <p:spPr bwMode="auto">
          <a:xfrm>
            <a:off x="4023968" y="3178309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30" name="Text Box 59"/>
          <p:cNvSpPr txBox="1">
            <a:spLocks noChangeArrowheads="1"/>
          </p:cNvSpPr>
          <p:nvPr/>
        </p:nvSpPr>
        <p:spPr bwMode="auto">
          <a:xfrm>
            <a:off x="6329263" y="3165833"/>
            <a:ext cx="4079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31" name="Line 60"/>
          <p:cNvSpPr>
            <a:spLocks noChangeShapeType="1"/>
          </p:cNvSpPr>
          <p:nvPr/>
        </p:nvSpPr>
        <p:spPr bwMode="auto">
          <a:xfrm>
            <a:off x="6816725" y="336346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2" name="Text Box 61"/>
          <p:cNvSpPr txBox="1">
            <a:spLocks noChangeArrowheads="1"/>
          </p:cNvSpPr>
          <p:nvPr/>
        </p:nvSpPr>
        <p:spPr bwMode="auto">
          <a:xfrm>
            <a:off x="2907380" y="3022000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33" name="AutoShape 62"/>
          <p:cNvSpPr>
            <a:spLocks/>
          </p:cNvSpPr>
          <p:nvPr/>
        </p:nvSpPr>
        <p:spPr bwMode="auto">
          <a:xfrm>
            <a:off x="5716019" y="3018128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34" name="AutoShape 63"/>
          <p:cNvSpPr>
            <a:spLocks/>
          </p:cNvSpPr>
          <p:nvPr/>
        </p:nvSpPr>
        <p:spPr bwMode="auto">
          <a:xfrm>
            <a:off x="6148635" y="3005272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5" name="Text Box 64"/>
          <p:cNvSpPr txBox="1">
            <a:spLocks noChangeArrowheads="1"/>
          </p:cNvSpPr>
          <p:nvPr/>
        </p:nvSpPr>
        <p:spPr bwMode="auto">
          <a:xfrm>
            <a:off x="5796240" y="2916372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6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36" name="Text Box 65"/>
          <p:cNvSpPr txBox="1">
            <a:spLocks noChangeArrowheads="1"/>
          </p:cNvSpPr>
          <p:nvPr/>
        </p:nvSpPr>
        <p:spPr bwMode="auto">
          <a:xfrm>
            <a:off x="9501261" y="2892427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6!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37" name="Text Box 66"/>
          <p:cNvSpPr txBox="1">
            <a:spLocks noChangeArrowheads="1"/>
          </p:cNvSpPr>
          <p:nvPr/>
        </p:nvSpPr>
        <p:spPr bwMode="auto">
          <a:xfrm>
            <a:off x="8971535" y="3363465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(6-2)!</a:t>
            </a:r>
          </a:p>
        </p:txBody>
      </p:sp>
      <p:sp>
        <p:nvSpPr>
          <p:cNvPr id="38" name="Text Box 67"/>
          <p:cNvSpPr txBox="1">
            <a:spLocks noChangeArrowheads="1"/>
          </p:cNvSpPr>
          <p:nvPr/>
        </p:nvSpPr>
        <p:spPr bwMode="auto">
          <a:xfrm>
            <a:off x="10444665" y="3138490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39" name="Line 68"/>
          <p:cNvSpPr>
            <a:spLocks noChangeShapeType="1"/>
          </p:cNvSpPr>
          <p:nvPr/>
        </p:nvSpPr>
        <p:spPr bwMode="auto">
          <a:xfrm>
            <a:off x="8904859" y="3382965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40" name="Text Box 69"/>
          <p:cNvSpPr txBox="1">
            <a:spLocks noChangeArrowheads="1"/>
          </p:cNvSpPr>
          <p:nvPr/>
        </p:nvSpPr>
        <p:spPr bwMode="auto">
          <a:xfrm>
            <a:off x="3530212" y="3148809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6</a:t>
            </a:r>
            <a:endParaRPr lang="en-US" sz="2600">
              <a:latin typeface="+mn-lt"/>
            </a:endParaRPr>
          </a:p>
        </p:txBody>
      </p:sp>
      <p:sp>
        <p:nvSpPr>
          <p:cNvPr id="41" name="Text Box 70"/>
          <p:cNvSpPr txBox="1">
            <a:spLocks noChangeArrowheads="1"/>
          </p:cNvSpPr>
          <p:nvPr/>
        </p:nvSpPr>
        <p:spPr bwMode="auto">
          <a:xfrm>
            <a:off x="3717497" y="304563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42" name="Text Box 71"/>
          <p:cNvSpPr txBox="1">
            <a:spLocks noChangeArrowheads="1"/>
          </p:cNvSpPr>
          <p:nvPr/>
        </p:nvSpPr>
        <p:spPr bwMode="auto">
          <a:xfrm>
            <a:off x="992188" y="30337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43" name="Text Box 72"/>
          <p:cNvSpPr txBox="1">
            <a:spLocks noChangeArrowheads="1"/>
          </p:cNvSpPr>
          <p:nvPr/>
        </p:nvSpPr>
        <p:spPr bwMode="auto">
          <a:xfrm>
            <a:off x="3273173" y="3189254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4" name="AutoShape 73"/>
          <p:cNvSpPr>
            <a:spLocks/>
          </p:cNvSpPr>
          <p:nvPr/>
        </p:nvSpPr>
        <p:spPr bwMode="auto">
          <a:xfrm>
            <a:off x="4609973" y="2992796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45" name="AutoShape 74"/>
          <p:cNvSpPr>
            <a:spLocks/>
          </p:cNvSpPr>
          <p:nvPr/>
        </p:nvSpPr>
        <p:spPr bwMode="auto">
          <a:xfrm>
            <a:off x="5090050" y="3014629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46" name="Text Box 75"/>
          <p:cNvSpPr txBox="1">
            <a:spLocks noChangeArrowheads="1"/>
          </p:cNvSpPr>
          <p:nvPr/>
        </p:nvSpPr>
        <p:spPr bwMode="auto">
          <a:xfrm>
            <a:off x="4690506" y="2965764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4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47" name="Text Box 76"/>
          <p:cNvSpPr txBox="1">
            <a:spLocks noChangeArrowheads="1"/>
          </p:cNvSpPr>
          <p:nvPr/>
        </p:nvSpPr>
        <p:spPr bwMode="auto">
          <a:xfrm>
            <a:off x="5272463" y="3192753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8" name="Text Box 77"/>
          <p:cNvSpPr txBox="1">
            <a:spLocks noChangeArrowheads="1"/>
          </p:cNvSpPr>
          <p:nvPr/>
        </p:nvSpPr>
        <p:spPr bwMode="auto">
          <a:xfrm>
            <a:off x="8400751" y="3138490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9" name="Text Box 78"/>
          <p:cNvSpPr txBox="1">
            <a:spLocks noChangeArrowheads="1"/>
          </p:cNvSpPr>
          <p:nvPr/>
        </p:nvSpPr>
        <p:spPr bwMode="auto">
          <a:xfrm>
            <a:off x="10754374" y="3067050"/>
            <a:ext cx="641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120</a:t>
            </a: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468313" y="5029200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 </a:t>
            </a:r>
            <a:r>
              <a:rPr lang="en-US" sz="2600" b="1" baseline="-25000">
                <a:latin typeface="+mn-lt"/>
              </a:rPr>
              <a:t>7</a:t>
            </a:r>
            <a:endParaRPr lang="en-US" sz="2600">
              <a:latin typeface="+mn-lt"/>
            </a:endParaRP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10779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21447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53" name="Text Box 41"/>
          <p:cNvSpPr txBox="1">
            <a:spLocks noChangeArrowheads="1"/>
          </p:cNvSpPr>
          <p:nvPr/>
        </p:nvSpPr>
        <p:spPr bwMode="auto">
          <a:xfrm>
            <a:off x="773113" y="49768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5</a:t>
            </a:r>
            <a:endParaRPr lang="en-US">
              <a:latin typeface="+mn-lt"/>
            </a:endParaRPr>
          </a:p>
        </p:txBody>
      </p:sp>
      <p:sp>
        <p:nvSpPr>
          <p:cNvPr id="54" name="AutoShape 42"/>
          <p:cNvSpPr>
            <a:spLocks/>
          </p:cNvSpPr>
          <p:nvPr/>
        </p:nvSpPr>
        <p:spPr bwMode="auto">
          <a:xfrm>
            <a:off x="1535113" y="4876800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55" name="AutoShape 43"/>
          <p:cNvSpPr>
            <a:spLocks/>
          </p:cNvSpPr>
          <p:nvPr/>
        </p:nvSpPr>
        <p:spPr bwMode="auto">
          <a:xfrm>
            <a:off x="1992313" y="4876800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6" name="Text Box 44"/>
          <p:cNvSpPr txBox="1">
            <a:spLocks noChangeArrowheads="1"/>
          </p:cNvSpPr>
          <p:nvPr/>
        </p:nvSpPr>
        <p:spPr bwMode="auto">
          <a:xfrm>
            <a:off x="1616075" y="4800600"/>
            <a:ext cx="325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7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5</a:t>
            </a:r>
          </a:p>
        </p:txBody>
      </p:sp>
      <p:sp>
        <p:nvSpPr>
          <p:cNvPr id="57" name="Text Box 45"/>
          <p:cNvSpPr txBox="1">
            <a:spLocks noChangeArrowheads="1"/>
          </p:cNvSpPr>
          <p:nvPr/>
        </p:nvSpPr>
        <p:spPr bwMode="auto">
          <a:xfrm>
            <a:off x="4354513" y="5049838"/>
            <a:ext cx="4889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21</a:t>
            </a:r>
          </a:p>
        </p:txBody>
      </p:sp>
      <p:sp>
        <p:nvSpPr>
          <p:cNvPr id="58" name="Text Box 46"/>
          <p:cNvSpPr txBox="1">
            <a:spLocks noChangeArrowheads="1"/>
          </p:cNvSpPr>
          <p:nvPr/>
        </p:nvSpPr>
        <p:spPr bwMode="auto">
          <a:xfrm>
            <a:off x="3059113" y="4800600"/>
            <a:ext cx="4333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7!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59" name="Text Box 47"/>
          <p:cNvSpPr txBox="1">
            <a:spLocks noChangeArrowheads="1"/>
          </p:cNvSpPr>
          <p:nvPr/>
        </p:nvSpPr>
        <p:spPr bwMode="auto">
          <a:xfrm>
            <a:off x="2525713" y="5278438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5! </a:t>
            </a:r>
            <a:r>
              <a:rPr lang="en-US" sz="2600">
                <a:latin typeface="+mn-lt"/>
                <a:sym typeface="Wingdings" pitchFamily="2" charset="2"/>
              </a:rPr>
              <a:t>(7-5)!</a:t>
            </a:r>
          </a:p>
        </p:txBody>
      </p:sp>
      <p:sp>
        <p:nvSpPr>
          <p:cNvPr id="60" name="Line 48"/>
          <p:cNvSpPr>
            <a:spLocks noChangeShapeType="1"/>
          </p:cNvSpPr>
          <p:nvPr/>
        </p:nvSpPr>
        <p:spPr bwMode="auto">
          <a:xfrm>
            <a:off x="2525713" y="5278438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40497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62" name="Rectangle 36"/>
          <p:cNvSpPr>
            <a:spLocks noChangeArrowheads="1"/>
          </p:cNvSpPr>
          <p:nvPr/>
        </p:nvSpPr>
        <p:spPr bwMode="auto">
          <a:xfrm>
            <a:off x="304800" y="4479925"/>
            <a:ext cx="422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d)</a:t>
            </a:r>
            <a:endParaRPr lang="en-US" sz="2400">
              <a:latin typeface="+mn-lt"/>
            </a:endParaRPr>
          </a:p>
        </p:txBody>
      </p:sp>
      <p:sp>
        <p:nvSpPr>
          <p:cNvPr id="63" name="Rectangle 36"/>
          <p:cNvSpPr>
            <a:spLocks noChangeArrowheads="1"/>
          </p:cNvSpPr>
          <p:nvPr/>
        </p:nvSpPr>
        <p:spPr bwMode="auto">
          <a:xfrm>
            <a:off x="2058988" y="2563350"/>
            <a:ext cx="400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c)</a:t>
            </a:r>
            <a:endParaRPr lang="en-US" sz="2400">
              <a:latin typeface="+mn-lt"/>
            </a:endParaRPr>
          </a:p>
        </p:txBody>
      </p:sp>
      <p:sp>
        <p:nvSpPr>
          <p:cNvPr id="64" name="Rectangle 36"/>
          <p:cNvSpPr>
            <a:spLocks noChangeArrowheads="1"/>
          </p:cNvSpPr>
          <p:nvPr/>
        </p:nvSpPr>
        <p:spPr bwMode="auto">
          <a:xfrm>
            <a:off x="304800" y="549275"/>
            <a:ext cx="419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b)</a:t>
            </a:r>
            <a:endParaRPr lang="en-US" sz="2400">
              <a:latin typeface="+mn-lt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9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12" y="150058"/>
            <a:ext cx="11342687" cy="6578759"/>
          </a:xfrm>
          <a:prstGeom prst="rect">
            <a:avLst/>
          </a:prstGeom>
        </p:spPr>
      </p:pic>
      <p:sp>
        <p:nvSpPr>
          <p:cNvPr id="19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161389" y="-307837"/>
            <a:ext cx="1869219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048144" y="-4864297"/>
            <a:ext cx="2095715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235178" y="-2453880"/>
            <a:ext cx="1721644" cy="121919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700556"/>
              </p:ext>
            </p:extLst>
          </p:nvPr>
        </p:nvGraphicFramePr>
        <p:xfrm>
          <a:off x="982663" y="2781299"/>
          <a:ext cx="2760662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Equation" r:id="rId4" imgW="1460500" imgH="914400" progId="Equation.3">
                  <p:embed/>
                </p:oleObj>
              </mc:Choice>
              <mc:Fallback>
                <p:oleObj name="Equation" r:id="rId4" imgW="1460500" imgH="914400" progId="Equation.3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2781299"/>
                        <a:ext cx="2760662" cy="172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296007"/>
              </p:ext>
            </p:extLst>
          </p:nvPr>
        </p:nvGraphicFramePr>
        <p:xfrm>
          <a:off x="4542733" y="2786856"/>
          <a:ext cx="2663825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Equation" r:id="rId6" imgW="1422400" imgH="914400" progId="Equation.3">
                  <p:embed/>
                </p:oleObj>
              </mc:Choice>
              <mc:Fallback>
                <p:oleObj name="Equation" r:id="rId6" imgW="1422400" imgH="914400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2733" y="2786856"/>
                        <a:ext cx="2663825" cy="171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600125"/>
              </p:ext>
            </p:extLst>
          </p:nvPr>
        </p:nvGraphicFramePr>
        <p:xfrm>
          <a:off x="8304056" y="2792413"/>
          <a:ext cx="2447925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Equation" r:id="rId8" imgW="1397000" imgH="914400" progId="Equation.3">
                  <p:embed/>
                </p:oleObj>
              </mc:Choice>
              <mc:Fallback>
                <p:oleObj name="Equation" r:id="rId8" imgW="1397000" imgH="914400" progId="Equation.3">
                  <p:embed/>
                  <p:pic>
                    <p:nvPicPr>
                      <p:cNvPr id="0" name="Picture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4056" y="2792413"/>
                        <a:ext cx="2447925" cy="171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3743325" y="5480050"/>
            <a:ext cx="10985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Cyrl-CS" sz="11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Cyrl-CS" sz="2400">
              <a:latin typeface="Times New Roman" panose="02020603050405020304" pitchFamily="18" charset="0"/>
            </a:endParaRPr>
          </a:p>
        </p:txBody>
      </p:sp>
      <p:graphicFrame>
        <p:nvGraphicFramePr>
          <p:cNvPr id="7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7992575"/>
              </p:ext>
            </p:extLst>
          </p:nvPr>
        </p:nvGraphicFramePr>
        <p:xfrm>
          <a:off x="725487" y="5000626"/>
          <a:ext cx="3017838" cy="155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Equation" r:id="rId10" imgW="1778000" imgH="914400" progId="Equation.3">
                  <p:embed/>
                </p:oleObj>
              </mc:Choice>
              <mc:Fallback>
                <p:oleObj name="Equation" r:id="rId10" imgW="1778000" imgH="914400" progId="Equation.3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7" y="5000626"/>
                        <a:ext cx="3017838" cy="155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233746"/>
              </p:ext>
            </p:extLst>
          </p:nvPr>
        </p:nvGraphicFramePr>
        <p:xfrm>
          <a:off x="4417219" y="5000626"/>
          <a:ext cx="2952750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Equation" r:id="rId12" imgW="1778000" imgH="914400" progId="Equation.3">
                  <p:embed/>
                </p:oleObj>
              </mc:Choice>
              <mc:Fallback>
                <p:oleObj name="Equation" r:id="rId12" imgW="1778000" imgH="914400" progId="Equation.3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219" y="5000626"/>
                        <a:ext cx="2952750" cy="155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31235"/>
              </p:ext>
            </p:extLst>
          </p:nvPr>
        </p:nvGraphicFramePr>
        <p:xfrm>
          <a:off x="8177849" y="4905018"/>
          <a:ext cx="2700337" cy="163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Equation" r:id="rId14" imgW="1511300" imgH="914400" progId="Equation.3">
                  <p:embed/>
                </p:oleObj>
              </mc:Choice>
              <mc:Fallback>
                <p:oleObj name="Equation" r:id="rId14" imgW="1511300" imgH="914400" progId="Equation.3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7849" y="4905018"/>
                        <a:ext cx="2700337" cy="1630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7"/>
          <p:cNvSpPr>
            <a:spLocks noChangeArrowheads="1"/>
          </p:cNvSpPr>
          <p:nvPr/>
        </p:nvSpPr>
        <p:spPr bwMode="auto">
          <a:xfrm>
            <a:off x="6945313" y="5695950"/>
            <a:ext cx="10985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Cyrl-CS" sz="11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Cyrl-CS" sz="2400">
              <a:latin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23849" y="335430"/>
            <a:ext cx="1156335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514350" indent="-514350" algn="just">
              <a:buFontTx/>
              <a:buAutoNum type="arabicPeriod" startAt="4"/>
              <a:tabLst>
                <a:tab pos="444500" algn="l"/>
              </a:tabLst>
              <a:defRPr/>
            </a:pPr>
            <a:r>
              <a:rPr lang="en-US" sz="2400"/>
              <a:t>U </a:t>
            </a:r>
            <a:r>
              <a:rPr lang="en-US" sz="2400" err="1"/>
              <a:t>kutiji</a:t>
            </a:r>
            <a:r>
              <a:rPr lang="en-US" sz="2400"/>
              <a:t> se </a:t>
            </a:r>
            <a:r>
              <a:rPr lang="en-US" sz="2400" err="1"/>
              <a:t>nalazi</a:t>
            </a:r>
            <a:r>
              <a:rPr lang="en-US" sz="2400"/>
              <a:t> 5 </a:t>
            </a:r>
            <a:r>
              <a:rPr lang="sr-Latn-BA" sz="2400"/>
              <a:t>plavih</a:t>
            </a:r>
            <a:r>
              <a:rPr lang="en-US" sz="2400"/>
              <a:t>, 4 </a:t>
            </a:r>
            <a:r>
              <a:rPr lang="en-US" sz="2400" err="1"/>
              <a:t>crne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6 </a:t>
            </a:r>
            <a:r>
              <a:rPr lang="en-US" sz="2400" err="1"/>
              <a:t>crvenih</a:t>
            </a:r>
            <a:r>
              <a:rPr lang="en-US" sz="2400"/>
              <a:t> </a:t>
            </a:r>
            <a:r>
              <a:rPr lang="en-US" sz="2400" err="1"/>
              <a:t>kuglica</a:t>
            </a:r>
            <a:r>
              <a:rPr lang="en-US" sz="2400"/>
              <a:t>. </a:t>
            </a:r>
            <a:r>
              <a:rPr lang="en-US" sz="2400" err="1"/>
              <a:t>Izvlače</a:t>
            </a:r>
            <a:r>
              <a:rPr lang="en-US" sz="2400"/>
              <a:t> se </a:t>
            </a:r>
            <a:r>
              <a:rPr lang="en-US" sz="2400" err="1"/>
              <a:t>odjednom</a:t>
            </a:r>
            <a:r>
              <a:rPr lang="en-US" sz="2400"/>
              <a:t> 3 </a:t>
            </a:r>
            <a:r>
              <a:rPr lang="en-US" sz="2400" err="1"/>
              <a:t>kuglice</a:t>
            </a:r>
            <a:r>
              <a:rPr lang="en-US" sz="2400"/>
              <a:t>. </a:t>
            </a:r>
            <a:r>
              <a:rPr lang="en-US" sz="2400" err="1"/>
              <a:t>Kolika</a:t>
            </a:r>
            <a:r>
              <a:rPr lang="en-US" sz="2400"/>
              <a:t> je </a:t>
            </a:r>
            <a:r>
              <a:rPr lang="en-US" sz="2400" err="1"/>
              <a:t>vjerovatnoća</a:t>
            </a:r>
            <a:r>
              <a:rPr lang="en-US" sz="2400"/>
              <a:t>:</a:t>
            </a:r>
            <a:endParaRPr lang="sr-Latn-BA" sz="2400"/>
          </a:p>
          <a:p>
            <a:pPr>
              <a:tabLst>
                <a:tab pos="444500" algn="l"/>
              </a:tabLst>
              <a:defRPr/>
            </a:pPr>
            <a:r>
              <a:rPr lang="en-US" sz="2400"/>
              <a:t>a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en-US" sz="2400" err="1"/>
              <a:t>sve</a:t>
            </a:r>
            <a:r>
              <a:rPr lang="sr-Cyrl-CS" sz="2400"/>
              <a:t> </a:t>
            </a:r>
            <a:r>
              <a:rPr lang="en-US" sz="2400"/>
              <a:t>tri</a:t>
            </a:r>
            <a:r>
              <a:rPr lang="sr-Cyrl-CS" sz="2400"/>
              <a:t> 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crne</a:t>
            </a:r>
            <a:r>
              <a:rPr lang="sr-Latn-BA" sz="2400"/>
              <a:t>,  	     </a:t>
            </a:r>
            <a:r>
              <a:rPr lang="en-US" sz="2400"/>
              <a:t>b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en-US" sz="2400"/>
              <a:t> bar </a:t>
            </a:r>
            <a:r>
              <a:rPr lang="en-US" sz="2400" err="1"/>
              <a:t>jedna</a:t>
            </a:r>
            <a:r>
              <a:rPr lang="sr-Cyrl-CS" sz="2400"/>
              <a:t> </a:t>
            </a:r>
            <a:r>
              <a:rPr lang="en-US" sz="2400" err="1"/>
              <a:t>kuglica</a:t>
            </a:r>
            <a:r>
              <a:rPr lang="sr-Cyrl-CS" sz="2400"/>
              <a:t> </a:t>
            </a:r>
            <a:r>
              <a:rPr lang="en-US" sz="2400" err="1"/>
              <a:t>bude</a:t>
            </a:r>
            <a:r>
              <a:rPr lang="sr-Cyrl-CS" sz="2400"/>
              <a:t> </a:t>
            </a:r>
            <a:r>
              <a:rPr lang="sr-Latn-BA" sz="2400"/>
              <a:t>plava</a:t>
            </a:r>
            <a:endParaRPr lang="en-US" sz="2400"/>
          </a:p>
          <a:p>
            <a:pPr>
              <a:tabLst>
                <a:tab pos="444500" algn="l"/>
              </a:tabLst>
              <a:defRPr/>
            </a:pPr>
            <a:r>
              <a:rPr lang="sr-Latn-BA" sz="2400"/>
              <a:t>c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sr-Latn-BA" sz="2400"/>
              <a:t>2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crne</a:t>
            </a:r>
            <a:r>
              <a:rPr lang="sr-Cyrl-CS" sz="2400"/>
              <a:t> </a:t>
            </a:r>
            <a:r>
              <a:rPr lang="en-US" sz="2400" err="1"/>
              <a:t>i</a:t>
            </a:r>
            <a:r>
              <a:rPr lang="sr-Cyrl-CS" sz="2400"/>
              <a:t> </a:t>
            </a:r>
            <a:r>
              <a:rPr lang="en-US" sz="2400" err="1"/>
              <a:t>jedna</a:t>
            </a:r>
            <a:r>
              <a:rPr lang="sr-Cyrl-CS" sz="2400"/>
              <a:t> </a:t>
            </a:r>
            <a:r>
              <a:rPr lang="en-US" sz="2400" err="1"/>
              <a:t>crvena</a:t>
            </a:r>
            <a:r>
              <a:rPr lang="sr-Latn-BA" sz="2400"/>
              <a:t>,  d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en-US" sz="2400"/>
              <a:t>bar</a:t>
            </a:r>
            <a:r>
              <a:rPr lang="sr-Cyrl-CS" sz="2400"/>
              <a:t> </a:t>
            </a:r>
            <a:r>
              <a:rPr lang="sr-Latn-BA" sz="2400"/>
              <a:t>2 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iste</a:t>
            </a:r>
            <a:r>
              <a:rPr lang="sr-Cyrl-CS" sz="2400"/>
              <a:t> </a:t>
            </a:r>
            <a:r>
              <a:rPr lang="en-US" sz="2400" err="1"/>
              <a:t>boje</a:t>
            </a:r>
            <a:endParaRPr lang="sr-Latn-BA" sz="2400"/>
          </a:p>
          <a:p>
            <a:pPr>
              <a:defRPr/>
            </a:pPr>
            <a:r>
              <a:rPr lang="sr-Latn-BA" sz="2400" b="1">
                <a:solidFill>
                  <a:srgbClr val="002060"/>
                </a:solidFill>
              </a:rPr>
              <a:t>                                               O O O O O 	     </a:t>
            </a:r>
            <a:r>
              <a:rPr lang="sr-Latn-BA" sz="2400" b="1"/>
              <a:t>O O O O</a:t>
            </a:r>
            <a:r>
              <a:rPr lang="sr-Latn-BA" sz="2400" b="1">
                <a:solidFill>
                  <a:srgbClr val="002060"/>
                </a:solidFill>
              </a:rPr>
              <a:t>	</a:t>
            </a:r>
            <a:r>
              <a:rPr lang="sr-Latn-BA" sz="2400" b="1">
                <a:solidFill>
                  <a:srgbClr val="FF0000"/>
                </a:solidFill>
              </a:rPr>
              <a:t>O O O O O 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9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92" y="184479"/>
            <a:ext cx="11342687" cy="65787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825" y="-257184"/>
            <a:ext cx="10466173" cy="6976247"/>
          </a:xfrm>
          <a:prstGeom prst="rect">
            <a:avLst/>
          </a:prstGeom>
        </p:spPr>
      </p:pic>
      <p:sp>
        <p:nvSpPr>
          <p:cNvPr id="16" name="Snip Single Corner Rectangle 15"/>
          <p:cNvSpPr/>
          <p:nvPr/>
        </p:nvSpPr>
        <p:spPr>
          <a:xfrm>
            <a:off x="7989994" y="4409910"/>
            <a:ext cx="3562355" cy="2353328"/>
          </a:xfrm>
          <a:prstGeom prst="snip1Rect">
            <a:avLst/>
          </a:prstGeom>
          <a:solidFill>
            <a:srgbClr val="01C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66777" y="786606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sr-Latn-BA" sz="2400">
                <a:latin typeface="+mn-lt"/>
              </a:rPr>
              <a:t>5. 	</a:t>
            </a:r>
            <a:r>
              <a:rPr lang="en-GB" sz="2400" err="1">
                <a:latin typeface="+mn-lt"/>
              </a:rPr>
              <a:t>Koliko</a:t>
            </a:r>
            <a:r>
              <a:rPr lang="en-GB" sz="2400">
                <a:latin typeface="+mn-lt"/>
              </a:rPr>
              <a:t> se </a:t>
            </a:r>
            <a:r>
              <a:rPr lang="en-GB" sz="2400" err="1">
                <a:latin typeface="+mn-lt"/>
              </a:rPr>
              <a:t>trocifrenih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brojeva</a:t>
            </a:r>
            <a:r>
              <a:rPr lang="en-GB" sz="2400">
                <a:latin typeface="+mn-lt"/>
              </a:rPr>
              <a:t> mo</a:t>
            </a:r>
            <a:r>
              <a:rPr lang="sr-Latn-BA" sz="2400">
                <a:latin typeface="+mn-lt"/>
              </a:rPr>
              <a:t>ž</a:t>
            </a:r>
            <a:r>
              <a:rPr lang="en-GB" sz="2400">
                <a:latin typeface="+mn-lt"/>
              </a:rPr>
              <a:t>e </a:t>
            </a:r>
            <a:r>
              <a:rPr lang="en-GB" sz="2400" err="1">
                <a:latin typeface="+mn-lt"/>
              </a:rPr>
              <a:t>napisati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od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cifara</a:t>
            </a:r>
            <a:r>
              <a:rPr lang="sr-Latn-BA" sz="2400">
                <a:latin typeface="+mn-lt"/>
              </a:rPr>
              <a:t> </a:t>
            </a:r>
            <a:r>
              <a:rPr lang="en-GB" sz="2400">
                <a:latin typeface="+mn-lt"/>
              </a:rPr>
              <a:t>{ 3, 4, 5, 6, 7 }?</a:t>
            </a:r>
            <a:endParaRPr lang="en-US" sz="2400">
              <a:latin typeface="+mn-lt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598863" y="12636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40000" y="3473225"/>
            <a:ext cx="8748713" cy="1295400"/>
          </a:xfrm>
          <a:prstGeom prst="rect">
            <a:avLst/>
          </a:prstGeom>
        </p:spPr>
        <p:txBody>
          <a:bodyPr anchor="b"/>
          <a:lstStyle/>
          <a:p>
            <a:pPr marL="514350" indent="-514350" eaLnBrk="1" fontAlgn="auto" hangingPunct="1">
              <a:spcAft>
                <a:spcPts val="0"/>
              </a:spcAft>
              <a:defRPr/>
            </a:pPr>
            <a:r>
              <a:rPr lang="sr-Latn-BA" sz="2400">
                <a:latin typeface="+mn-lt"/>
                <a:ea typeface="+mj-ea"/>
                <a:cs typeface="+mj-cs"/>
              </a:rPr>
              <a:t>6. 	</a:t>
            </a:r>
            <a:r>
              <a:rPr lang="en-US" sz="2400" err="1">
                <a:latin typeface="+mn-lt"/>
                <a:ea typeface="+mj-ea"/>
                <a:cs typeface="+mj-cs"/>
              </a:rPr>
              <a:t>Bacaju</a:t>
            </a:r>
            <a:r>
              <a:rPr lang="en-US" sz="2400">
                <a:latin typeface="+mn-lt"/>
                <a:ea typeface="+mj-ea"/>
                <a:cs typeface="+mj-cs"/>
              </a:rPr>
              <a:t> se </a:t>
            </a:r>
            <a:r>
              <a:rPr lang="en-US" sz="2400" err="1">
                <a:latin typeface="+mn-lt"/>
                <a:ea typeface="+mj-ea"/>
                <a:cs typeface="+mj-cs"/>
              </a:rPr>
              <a:t>istovremano</a:t>
            </a:r>
            <a:r>
              <a:rPr lang="en-US" sz="2400">
                <a:latin typeface="+mn-lt"/>
                <a:ea typeface="+mj-ea"/>
                <a:cs typeface="+mj-cs"/>
              </a:rPr>
              <a:t> 3 </a:t>
            </a:r>
            <a:r>
              <a:rPr lang="en-US" sz="2400" err="1">
                <a:latin typeface="+mn-lt"/>
                <a:ea typeface="+mj-ea"/>
                <a:cs typeface="+mj-cs"/>
              </a:rPr>
              <a:t>kocke</a:t>
            </a:r>
            <a:r>
              <a:rPr lang="en-US" sz="2400">
                <a:latin typeface="+mn-lt"/>
                <a:ea typeface="+mj-ea"/>
                <a:cs typeface="+mj-cs"/>
              </a:rPr>
              <a:t>. </a:t>
            </a:r>
            <a:r>
              <a:rPr lang="en-US" sz="2400" err="1">
                <a:latin typeface="+mn-lt"/>
                <a:ea typeface="+mj-ea"/>
                <a:cs typeface="+mj-cs"/>
              </a:rPr>
              <a:t>Izračunati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vjerovatnoću</a:t>
            </a:r>
            <a:r>
              <a:rPr lang="en-US" sz="2400">
                <a:latin typeface="+mn-lt"/>
                <a:ea typeface="+mj-ea"/>
                <a:cs typeface="+mj-cs"/>
              </a:rPr>
              <a:t>:</a:t>
            </a:r>
            <a:br>
              <a:rPr lang="en-US" sz="2400">
                <a:latin typeface="+mn-lt"/>
                <a:ea typeface="+mj-ea"/>
                <a:cs typeface="+mj-cs"/>
              </a:rPr>
            </a:br>
            <a:r>
              <a:rPr lang="en-US" sz="2400">
                <a:latin typeface="+mn-lt"/>
                <a:ea typeface="+mj-ea"/>
                <a:cs typeface="+mj-cs"/>
              </a:rPr>
              <a:t>    a</a:t>
            </a:r>
            <a:r>
              <a:rPr lang="sr-Cyrl-CS" sz="2400">
                <a:latin typeface="+mn-lt"/>
                <a:ea typeface="+mj-ea"/>
                <a:cs typeface="+mj-cs"/>
              </a:rPr>
              <a:t>) </a:t>
            </a:r>
            <a:r>
              <a:rPr lang="en-US" sz="2400" err="1">
                <a:latin typeface="+mn-lt"/>
                <a:ea typeface="+mj-ea"/>
                <a:cs typeface="+mj-cs"/>
              </a:rPr>
              <a:t>da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padne</a:t>
            </a:r>
            <a:r>
              <a:rPr lang="en-US" sz="2400">
                <a:latin typeface="+mn-lt"/>
                <a:ea typeface="+mj-ea"/>
                <a:cs typeface="+mj-cs"/>
              </a:rPr>
              <a:t> bar </a:t>
            </a:r>
            <a:r>
              <a:rPr lang="en-US" sz="2400" err="1">
                <a:latin typeface="+mn-lt"/>
                <a:ea typeface="+mj-ea"/>
                <a:cs typeface="+mj-cs"/>
              </a:rPr>
              <a:t>jedna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jedinica</a:t>
            </a:r>
            <a:r>
              <a:rPr lang="en-US" sz="2400">
                <a:latin typeface="+mn-lt"/>
                <a:ea typeface="+mj-ea"/>
                <a:cs typeface="+mj-cs"/>
              </a:rPr>
              <a:t>,</a:t>
            </a:r>
            <a:br>
              <a:rPr lang="en-US" sz="2400">
                <a:latin typeface="+mn-lt"/>
                <a:ea typeface="+mj-ea"/>
                <a:cs typeface="+mj-cs"/>
              </a:rPr>
            </a:br>
            <a:r>
              <a:rPr lang="en-US" sz="2400">
                <a:latin typeface="+mn-lt"/>
                <a:ea typeface="+mj-ea"/>
                <a:cs typeface="+mj-cs"/>
              </a:rPr>
              <a:t>    b</a:t>
            </a:r>
            <a:r>
              <a:rPr lang="sr-Cyrl-CS" sz="2400">
                <a:latin typeface="+mn-lt"/>
                <a:ea typeface="+mj-ea"/>
                <a:cs typeface="+mj-cs"/>
              </a:rPr>
              <a:t>) </a:t>
            </a:r>
            <a:r>
              <a:rPr lang="en-US" sz="2400" err="1">
                <a:latin typeface="+mn-lt"/>
                <a:ea typeface="+mj-ea"/>
                <a:cs typeface="+mj-cs"/>
              </a:rPr>
              <a:t>da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padnu</a:t>
            </a:r>
            <a:r>
              <a:rPr lang="en-US" sz="2400">
                <a:latin typeface="+mn-lt"/>
                <a:ea typeface="+mj-ea"/>
                <a:cs typeface="+mj-cs"/>
              </a:rPr>
              <a:t> bar 2 </a:t>
            </a:r>
            <a:r>
              <a:rPr lang="en-US" sz="2400" err="1">
                <a:latin typeface="+mn-lt"/>
                <a:ea typeface="+mj-ea"/>
                <a:cs typeface="+mj-cs"/>
              </a:rPr>
              <a:t>jednaka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broja</a:t>
            </a:r>
            <a:r>
              <a:rPr lang="en-US" sz="2400">
                <a:latin typeface="+mn-lt"/>
                <a:ea typeface="+mj-ea"/>
                <a:cs typeface="+mj-cs"/>
              </a:rPr>
              <a:t>.</a:t>
            </a: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897762"/>
              </p:ext>
            </p:extLst>
          </p:nvPr>
        </p:nvGraphicFramePr>
        <p:xfrm>
          <a:off x="7989995" y="4409910"/>
          <a:ext cx="3005802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5" imgW="1320800" imgH="508000" progId="Equation.3">
                  <p:embed/>
                </p:oleObj>
              </mc:Choice>
              <mc:Fallback>
                <p:oleObj name="Equation" r:id="rId5" imgW="1320800" imgH="50800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9995" y="4409910"/>
                        <a:ext cx="3005802" cy="1101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928844"/>
              </p:ext>
            </p:extLst>
          </p:nvPr>
        </p:nvGraphicFramePr>
        <p:xfrm>
          <a:off x="7962877" y="5503496"/>
          <a:ext cx="3186112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7" imgW="1358900" imgH="469900" progId="Equation.3">
                  <p:embed/>
                </p:oleObj>
              </mc:Choice>
              <mc:Fallback>
                <p:oleObj name="Equation" r:id="rId7" imgW="1358900" imgH="4699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877" y="5503496"/>
                        <a:ext cx="3186112" cy="111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9675" y="1903476"/>
            <a:ext cx="2609314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3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146198" y="1610415"/>
            <a:ext cx="10331548" cy="5150993"/>
            <a:chOff x="2332041" y="1664133"/>
            <a:chExt cx="4233864" cy="3411539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923155" y="178813"/>
            <a:ext cx="80345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en-US" sz="3200" b="1" cap="all" err="1">
                <a:latin typeface="+mj-lt"/>
              </a:rPr>
              <a:t>Pravilo</a:t>
            </a:r>
            <a:r>
              <a:rPr lang="en-US" sz="3200" b="1" cap="all">
                <a:latin typeface="+mj-lt"/>
              </a:rPr>
              <a:t> </a:t>
            </a:r>
            <a:r>
              <a:rPr lang="sr-Latn-BA" sz="3200" b="1" cap="all">
                <a:latin typeface="+mj-lt"/>
              </a:rPr>
              <a:t>sabiranja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849" y="970781"/>
            <a:ext cx="828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</a:t>
            </a:r>
            <a:r>
              <a:rPr lang="sr-Latn-BA" sz="2400" b="1">
                <a:latin typeface="+mn-lt"/>
              </a:rPr>
              <a:t>ili</a:t>
            </a:r>
            <a:r>
              <a:rPr lang="sr-Latn-BA" sz="2400">
                <a:latin typeface="+mn-lt"/>
              </a:rPr>
              <a:t> događaj “A” </a:t>
            </a:r>
            <a:r>
              <a:rPr lang="sr-Latn-BA" sz="2400" b="1">
                <a:latin typeface="+mn-lt"/>
              </a:rPr>
              <a:t>ili </a:t>
            </a:r>
            <a:r>
              <a:rPr lang="sr-Latn-BA" sz="2400">
                <a:latin typeface="+mn-lt"/>
              </a:rPr>
              <a:t>događaj “B” </a:t>
            </a:r>
            <a:r>
              <a:rPr lang="sr-Latn-BA" sz="2400" b="1">
                <a:latin typeface="+mn-lt"/>
              </a:rPr>
              <a:t>ili...</a:t>
            </a:r>
            <a:endParaRPr lang="en-US" sz="2400">
              <a:latin typeface="+mn-lt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35063" y="1859687"/>
            <a:ext cx="977318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buFontTx/>
              <a:buAutoNum type="arabicPeriod" startAt="7"/>
            </a:pPr>
            <a:r>
              <a:rPr lang="en-US" sz="2400" err="1">
                <a:solidFill>
                  <a:schemeClr val="bg1"/>
                </a:solidFill>
                <a:latin typeface="+mn-lt"/>
              </a:rPr>
              <a:t>Dva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topa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ga</a:t>
            </a:r>
            <a:r>
              <a:rPr lang="vi-VN" sz="2400">
                <a:solidFill>
                  <a:schemeClr val="bg1"/>
                </a:solidFill>
                <a:latin typeface="+mn-lt"/>
              </a:rPr>
              <a:t>đ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aju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jednu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metu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sa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različitih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udaljenosti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.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Vjerovatnoća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da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će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pogoditi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prvi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top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iznosi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0,7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drugi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top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0,4.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Oba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topa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pucaju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istovremeno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.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Kolika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je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vjerovatnoća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da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će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meta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biti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pogo</a:t>
            </a:r>
            <a:r>
              <a:rPr lang="vi-VN" sz="2400">
                <a:solidFill>
                  <a:schemeClr val="bg1"/>
                </a:solidFill>
                <a:latin typeface="+mn-lt"/>
              </a:rPr>
              <a:t>đ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ena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?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 </a:t>
            </a:r>
            <a:endParaRPr lang="sr-Latn-BA" sz="2400">
              <a:solidFill>
                <a:schemeClr val="bg1"/>
              </a:solidFill>
              <a:latin typeface="+mn-lt"/>
            </a:endParaRPr>
          </a:p>
          <a:p>
            <a:endParaRPr lang="sr-Latn-BA" sz="2400">
              <a:solidFill>
                <a:schemeClr val="bg1"/>
              </a:solidFill>
              <a:latin typeface="+mn-lt"/>
            </a:endParaRPr>
          </a:p>
          <a:p>
            <a:r>
              <a:rPr lang="sr-Latn-BA" sz="2400">
                <a:solidFill>
                  <a:schemeClr val="bg1"/>
                </a:solidFill>
                <a:latin typeface="+mn-lt"/>
              </a:rPr>
              <a:t>	Meta je pogođena ako je pogodio prvi ili drugi top!</a:t>
            </a:r>
            <a:endParaRPr lang="en-US" sz="240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890567"/>
              </p:ext>
            </p:extLst>
          </p:nvPr>
        </p:nvGraphicFramePr>
        <p:xfrm>
          <a:off x="2005944" y="3851295"/>
          <a:ext cx="5785773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Equation" r:id="rId3" imgW="2349500" imgH="203200" progId="Equation.3">
                  <p:embed/>
                </p:oleObj>
              </mc:Choice>
              <mc:Fallback>
                <p:oleObj name="Equation" r:id="rId3" imgW="2349500" imgH="2032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944" y="3851295"/>
                        <a:ext cx="5785773" cy="5191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877433"/>
              </p:ext>
            </p:extLst>
          </p:nvPr>
        </p:nvGraphicFramePr>
        <p:xfrm>
          <a:off x="2008980" y="4594675"/>
          <a:ext cx="5782737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Equation" r:id="rId5" imgW="2273300" imgH="203200" progId="Equation.3">
                  <p:embed/>
                </p:oleObj>
              </mc:Choice>
              <mc:Fallback>
                <p:oleObj name="Equation" r:id="rId5" imgW="2273300" imgH="2032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8980" y="4594675"/>
                        <a:ext cx="5782737" cy="5191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769">
            <a:off x="9945924" y="5178639"/>
            <a:ext cx="1957115" cy="195711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23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161391" y="-3526236"/>
            <a:ext cx="1869219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1558970"/>
            <a:ext cx="118614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457200" indent="-457200">
              <a:buFontTx/>
              <a:buAutoNum type="arabicPeriod" startAt="8"/>
              <a:defRPr/>
            </a:pP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jednom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pogonu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rade</a:t>
            </a:r>
            <a:r>
              <a:rPr lang="sr-Cyrl-CS" sz="2400">
                <a:latin typeface="+mn-lt"/>
              </a:rPr>
              <a:t> </a:t>
            </a:r>
            <a:r>
              <a:rPr lang="sr-Latn-BA" sz="2400">
                <a:latin typeface="+mn-lt"/>
              </a:rPr>
              <a:t>tri </a:t>
            </a:r>
            <a:r>
              <a:rPr lang="en-US" sz="2400" err="1">
                <a:latin typeface="+mn-lt"/>
              </a:rPr>
              <a:t>mašine</a:t>
            </a:r>
            <a:r>
              <a:rPr lang="sr-Cyrl-CS" sz="2400">
                <a:latin typeface="+mn-lt"/>
              </a:rPr>
              <a:t>.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vjerovatnoća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kvara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prvoj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mašini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iznosi</a:t>
            </a:r>
            <a:r>
              <a:rPr lang="sr-Cyrl-CS" sz="2400">
                <a:latin typeface="+mn-lt"/>
              </a:rPr>
              <a:t> 0.11,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drugoj</a:t>
            </a:r>
            <a:r>
              <a:rPr lang="sr-Cyrl-CS" sz="2400">
                <a:latin typeface="+mn-lt"/>
              </a:rPr>
              <a:t> 0.22 </a:t>
            </a:r>
            <a:r>
              <a:rPr lang="en-US" sz="2400" err="1">
                <a:latin typeface="+mn-lt"/>
              </a:rPr>
              <a:t>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trećoj</a:t>
            </a:r>
            <a:r>
              <a:rPr lang="sr-Cyrl-CS" sz="2400">
                <a:latin typeface="+mn-lt"/>
              </a:rPr>
              <a:t> 0.15. </a:t>
            </a:r>
            <a:endParaRPr lang="sr-Latn-BA" sz="2400">
              <a:latin typeface="+mn-lt"/>
            </a:endParaRPr>
          </a:p>
          <a:p>
            <a:pPr marL="457200" indent="-457200">
              <a:defRPr/>
            </a:pPr>
            <a:r>
              <a:rPr lang="en-US" sz="2400" err="1">
                <a:latin typeface="+mn-lt"/>
              </a:rPr>
              <a:t>Izračunati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vjeraovatnoću</a:t>
            </a:r>
            <a:r>
              <a:rPr lang="sr-Cyrl-CS" sz="2400">
                <a:latin typeface="+mn-lt"/>
              </a:rPr>
              <a:t>:</a:t>
            </a:r>
            <a:endParaRPr lang="en-US" sz="2400">
              <a:latin typeface="+mn-lt"/>
            </a:endParaRPr>
          </a:p>
          <a:p>
            <a:pPr marL="355600" indent="-128588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)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nijedna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</a:t>
            </a:r>
            <a:r>
              <a:rPr lang="sr-Latn-BA" sz="2400">
                <a:latin typeface="+mn-lt"/>
              </a:rPr>
              <a:t>in</a:t>
            </a: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neće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pokvariti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,</a:t>
            </a:r>
          </a:p>
          <a:p>
            <a:pPr marL="355600" indent="-128588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b</a:t>
            </a:r>
            <a:r>
              <a:rPr lang="sr-Cyrl-CS" sz="2400">
                <a:latin typeface="+mn-lt"/>
              </a:rPr>
              <a:t>)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bar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mašina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neće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biti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kvaru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.</a:t>
            </a:r>
            <a:r>
              <a:rPr lang="en-US" sz="2400">
                <a:latin typeface="+mn-lt"/>
              </a:rPr>
              <a:t> 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387020"/>
              </p:ext>
            </p:extLst>
          </p:nvPr>
        </p:nvGraphicFramePr>
        <p:xfrm>
          <a:off x="462387" y="4040931"/>
          <a:ext cx="58610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Equation" r:id="rId3" imgW="2336800" imgH="241300" progId="Equation.3">
                  <p:embed/>
                </p:oleObj>
              </mc:Choice>
              <mc:Fallback>
                <p:oleObj name="Equation" r:id="rId3" imgW="2336800" imgH="24130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387" y="4040931"/>
                        <a:ext cx="5861050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491213"/>
              </p:ext>
            </p:extLst>
          </p:nvPr>
        </p:nvGraphicFramePr>
        <p:xfrm>
          <a:off x="466725" y="4760194"/>
          <a:ext cx="8281988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Equation" r:id="rId5" imgW="4050141" imgH="234791" progId="Equation.3">
                  <p:embed/>
                </p:oleObj>
              </mc:Choice>
              <mc:Fallback>
                <p:oleObj name="Equation" r:id="rId5" imgW="4050141" imgH="234791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" y="4760194"/>
                        <a:ext cx="8281988" cy="449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400912"/>
              </p:ext>
            </p:extLst>
          </p:nvPr>
        </p:nvGraphicFramePr>
        <p:xfrm>
          <a:off x="472348" y="5266589"/>
          <a:ext cx="835342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7" imgW="3429000" imgH="241300" progId="Equation.3">
                  <p:embed/>
                </p:oleObj>
              </mc:Choice>
              <mc:Fallback>
                <p:oleObj name="Equation" r:id="rId7" imgW="3429000" imgH="24130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348" y="5266589"/>
                        <a:ext cx="8353425" cy="522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520502" y="185163"/>
            <a:ext cx="76538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en-US" sz="3200" b="1" cap="all" err="1">
                <a:latin typeface="+mj-lt"/>
              </a:rPr>
              <a:t>Pravilo</a:t>
            </a:r>
            <a:r>
              <a:rPr lang="en-US" sz="3200" b="1" cap="all">
                <a:latin typeface="+mj-lt"/>
              </a:rPr>
              <a:t> </a:t>
            </a:r>
            <a:r>
              <a:rPr lang="sr-Latn-BA" sz="3200" b="1" cap="all">
                <a:latin typeface="+mj-lt"/>
              </a:rPr>
              <a:t>množenja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954337"/>
            <a:ext cx="828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</a:t>
            </a:r>
            <a:r>
              <a:rPr lang="sr-Latn-BA" sz="2400" b="1">
                <a:latin typeface="+mn-lt"/>
              </a:rPr>
              <a:t>i</a:t>
            </a:r>
            <a:r>
              <a:rPr lang="sr-Latn-BA" sz="2400">
                <a:latin typeface="+mn-lt"/>
              </a:rPr>
              <a:t> događaj “A” </a:t>
            </a:r>
            <a:r>
              <a:rPr lang="sr-Latn-BA" sz="2400" b="1">
                <a:latin typeface="+mn-lt"/>
              </a:rPr>
              <a:t>i </a:t>
            </a:r>
            <a:r>
              <a:rPr lang="sr-Latn-BA" sz="2400">
                <a:latin typeface="+mn-lt"/>
              </a:rPr>
              <a:t>događaj “B” </a:t>
            </a:r>
            <a:r>
              <a:rPr lang="sr-Latn-BA" sz="2400" b="1">
                <a:latin typeface="+mn-lt"/>
              </a:rPr>
              <a:t>i</a:t>
            </a:r>
            <a:r>
              <a:rPr lang="sr-Latn-BA" sz="2400">
                <a:latin typeface="+mn-lt"/>
              </a:rPr>
              <a:t> n-ti d.</a:t>
            </a:r>
            <a:endParaRPr lang="en-US" sz="2400">
              <a:latin typeface="+mn-lt"/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2448" y="3948448"/>
            <a:ext cx="2909552" cy="2909552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3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919</Words>
  <Application>Microsoft Macintosh PowerPoint</Application>
  <PresentationFormat>Widescreen</PresentationFormat>
  <Paragraphs>148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Franklin Gothic Book</vt:lpstr>
      <vt:lpstr>Times New Roman</vt:lpstr>
      <vt:lpstr>Verdana</vt:lpstr>
      <vt:lpstr>Wingdings</vt:lpstr>
      <vt:lpstr>Office Theme</vt:lpstr>
      <vt:lpstr>Equation</vt:lpstr>
      <vt:lpstr>Equation.3</vt:lpstr>
      <vt:lpstr>Balanced scorecard slide 1</vt:lpstr>
      <vt:lpstr>Uvod u vjerovatnoću - KOMBINATORIKA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Balanced scorecard slide 10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2019-02-25T14:24:53Z</dcterms:created>
  <dcterms:modified xsi:type="dcterms:W3CDTF">2026-04-27T18:15:54Z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