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1" r:id="rId1"/>
  </p:sldMasterIdLst>
  <p:notesMasterIdLst>
    <p:notesMasterId r:id="rId20"/>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317" y="6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13fedf92d9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3" name="Google Shape;683;g13fedf92d9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13fedf92d9d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13fedf92d9d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features are available on the Extract Data dialog box.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Explain what these features are and how they impact the data available on the data pane.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Highlight the incremental refresh option and how they affects what tables are refreshed. </a:t>
            </a:r>
            <a:endParaRPr>
              <a:latin typeface="Salesforce Sans"/>
              <a:ea typeface="Salesforce Sans"/>
              <a:cs typeface="Salesforce Sans"/>
              <a:sym typeface="Salesforce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g13fedf92d9d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2" name="Google Shape;772;g13fedf92d9d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Use this slide to introduce how relationships and joins are similar and different. In general explain how </a:t>
            </a:r>
            <a:r>
              <a:rPr lang="en">
                <a:solidFill>
                  <a:schemeClr val="dk1"/>
                </a:solidFill>
                <a:latin typeface="Salesforce Sans"/>
                <a:ea typeface="Salesforce Sans"/>
                <a:cs typeface="Salesforce Sans"/>
                <a:sym typeface="Salesforce Sans"/>
              </a:rPr>
              <a:t>Relationships are the 'Logical Layer' and Joins/Unions are the 'Physical Layer'. </a:t>
            </a:r>
            <a:endParaRPr>
              <a:solidFill>
                <a:schemeClr val="dk1"/>
              </a:solidFill>
              <a:latin typeface="Salesforce Sans"/>
              <a:ea typeface="Salesforce Sans"/>
              <a:cs typeface="Salesforce Sans"/>
              <a:sym typeface="Salesforce Sans"/>
            </a:endParaRPr>
          </a:p>
          <a:p>
            <a:pPr marL="457200" lvl="0" indent="-298450" algn="l" rtl="0">
              <a:spcBef>
                <a:spcPts val="0"/>
              </a:spcBef>
              <a:spcAft>
                <a:spcPts val="0"/>
              </a:spcAft>
              <a:buClr>
                <a:schemeClr val="dk1"/>
              </a:buClr>
              <a:buSzPts val="1100"/>
              <a:buFont typeface="Salesforce Sans"/>
              <a:buChar char="●"/>
            </a:pPr>
            <a:r>
              <a:rPr lang="en">
                <a:solidFill>
                  <a:schemeClr val="dk1"/>
                </a:solidFill>
                <a:latin typeface="Salesforce Sans"/>
                <a:ea typeface="Salesforce Sans"/>
                <a:cs typeface="Salesforce Sans"/>
                <a:sym typeface="Salesforce Sans"/>
              </a:rPr>
              <a:t>Open the Edit extract menu to demonstrate a logical vs physical layer. </a:t>
            </a:r>
            <a:endParaRPr>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g13fedf92d9d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0" name="Google Shape;780;g13fedf92d9d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While relationships are the preferred method, it’s important to highlight the other join types. </a:t>
            </a:r>
            <a:endParaRPr>
              <a:latin typeface="Salesforce Sans"/>
              <a:ea typeface="Salesforce Sans"/>
              <a:cs typeface="Salesforce Sans"/>
              <a:sym typeface="Salesforce Sans"/>
            </a:endParaRPr>
          </a:p>
          <a:p>
            <a:pPr marL="0" lvl="0" indent="0" algn="l" rtl="0">
              <a:spcBef>
                <a:spcPts val="0"/>
              </a:spcBef>
              <a:spcAft>
                <a:spcPts val="0"/>
              </a:spcAft>
              <a:buNone/>
            </a:pPr>
            <a:endParaRPr>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en">
                <a:solidFill>
                  <a:schemeClr val="dk1"/>
                </a:solidFill>
                <a:latin typeface="Salesforce Sans"/>
                <a:ea typeface="Salesforce Sans"/>
                <a:cs typeface="Salesforce Sans"/>
                <a:sym typeface="Salesforce Sans"/>
              </a:rPr>
              <a:t>As you teach this slide, demonstrate:</a:t>
            </a:r>
            <a:endParaRPr>
              <a:solidFill>
                <a:schemeClr val="dk1"/>
              </a:solidFill>
              <a:latin typeface="Salesforce Sans"/>
              <a:ea typeface="Salesforce Sans"/>
              <a:cs typeface="Salesforce Sans"/>
              <a:sym typeface="Salesforce Sans"/>
            </a:endParaRPr>
          </a:p>
          <a:p>
            <a:pPr marL="457200" lvl="0" indent="-298450" algn="l" rtl="0">
              <a:spcBef>
                <a:spcPts val="0"/>
              </a:spcBef>
              <a:spcAft>
                <a:spcPts val="0"/>
              </a:spcAft>
              <a:buClr>
                <a:schemeClr val="dk1"/>
              </a:buClr>
              <a:buSzPts val="1100"/>
              <a:buFont typeface="Salesforce Sans"/>
              <a:buChar char="●"/>
            </a:pPr>
            <a:r>
              <a:rPr lang="en">
                <a:solidFill>
                  <a:schemeClr val="dk1"/>
                </a:solidFill>
                <a:latin typeface="Salesforce Sans"/>
                <a:ea typeface="Salesforce Sans"/>
                <a:cs typeface="Salesforce Sans"/>
                <a:sym typeface="Salesforce Sans"/>
              </a:rPr>
              <a:t>How to access the physical tables to do a join or union. </a:t>
            </a:r>
            <a:endParaRPr>
              <a:solidFill>
                <a:schemeClr val="dk1"/>
              </a:solidFill>
              <a:latin typeface="Salesforce Sans"/>
              <a:ea typeface="Salesforce Sans"/>
              <a:cs typeface="Salesforce Sans"/>
              <a:sym typeface="Salesforce Sans"/>
            </a:endParaRPr>
          </a:p>
          <a:p>
            <a:pPr marL="457200" lvl="0" indent="-298450" algn="l" rtl="0">
              <a:spcBef>
                <a:spcPts val="0"/>
              </a:spcBef>
              <a:spcAft>
                <a:spcPts val="0"/>
              </a:spcAft>
              <a:buClr>
                <a:schemeClr val="dk1"/>
              </a:buClr>
              <a:buSzPts val="1100"/>
              <a:buFont typeface="Salesforce Sans"/>
              <a:buChar char="●"/>
            </a:pPr>
            <a:r>
              <a:rPr lang="en">
                <a:solidFill>
                  <a:schemeClr val="dk1"/>
                </a:solidFill>
                <a:latin typeface="Salesforce Sans"/>
                <a:ea typeface="Salesforce Sans"/>
                <a:cs typeface="Salesforce Sans"/>
                <a:sym typeface="Salesforce Sans"/>
              </a:rPr>
              <a:t>Walk through the different types and how they compare to a relationship. </a:t>
            </a:r>
            <a:endParaRPr>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None/>
            </a:pPr>
            <a:r>
              <a:rPr lang="en">
                <a:latin typeface="Salesforce Sans"/>
                <a:ea typeface="Salesforce Sans"/>
                <a:cs typeface="Salesforce Sans"/>
                <a:sym typeface="Salesforce Sans"/>
              </a:rPr>
              <a:t>Using the data set (add location). Open Tableau and walk through the different join types. Highlight the text in bold to explain why you would choose one of the other. </a:t>
            </a:r>
            <a:endParaRPr>
              <a:latin typeface="Salesforce Sans"/>
              <a:ea typeface="Salesforce Sans"/>
              <a:cs typeface="Salesforce Sans"/>
              <a:sym typeface="Salesforce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p:cNvGrpSpPr/>
        <p:nvPr/>
      </p:nvGrpSpPr>
      <p:grpSpPr>
        <a:xfrm>
          <a:off x="0" y="0"/>
          <a:ext cx="0" cy="0"/>
          <a:chOff x="0" y="0"/>
          <a:chExt cx="0" cy="0"/>
        </a:xfrm>
      </p:grpSpPr>
      <p:sp>
        <p:nvSpPr>
          <p:cNvPr id="787" name="Google Shape;787;g13fedf92d9d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8" name="Google Shape;788;g13fedf92d9d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edit a data source from the Data Source page and the Data pane.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Explain the difference between editing a data source and swapping one out.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Explain how you can add multiple data sources to the view. </a:t>
            </a: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None/>
            </a:pPr>
            <a:r>
              <a:rPr lang="en">
                <a:latin typeface="Salesforce Sans"/>
                <a:ea typeface="Salesforce Sans"/>
                <a:cs typeface="Salesforce Sans"/>
                <a:sym typeface="Salesforce Sans"/>
              </a:rPr>
              <a:t>Editing data sources can be tricky. Tableau explains data source changes in depth on Tableau Help (https://help.tableau.com/current/pro/desktop/en-us/howto_connect.htm)</a:t>
            </a:r>
            <a:endParaRPr>
              <a:latin typeface="Salesforce Sans"/>
              <a:ea typeface="Salesforce Sans"/>
              <a:cs typeface="Salesforce Sans"/>
              <a:sym typeface="Salesforce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13fedf92d9d_0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6" name="Google Shape;796;g13fedf92d9d_0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concept of editing data before you create visualizations.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Explain the Table details section and how you can use this section to quickly update/change a data type.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Be sure to highlight that you can only edit Type and Name. </a:t>
            </a:r>
            <a:endParaRPr>
              <a:latin typeface="Salesforce Sans"/>
              <a:ea typeface="Salesforce Sans"/>
              <a:cs typeface="Salesforce Sans"/>
              <a:sym typeface="Salesforce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g13fedf92d9d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5" name="Google Shape;805;g13fedf92d9d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g14039e68030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4" name="Google Shape;814;g14039e6803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a split field shows up as a calculated field. Navigate to the data pane. Open up a split field to show how it was made. </a:t>
            </a:r>
            <a:endParaRPr>
              <a:latin typeface="Salesforce Sans"/>
              <a:ea typeface="Salesforce Sans"/>
              <a:cs typeface="Salesforce Sans"/>
              <a:sym typeface="Salesforce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g13fedf92d9d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3" name="Google Shape;823;g13fedf92d9d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pivots work and explain why they are needed.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Detail how you see the results of a pivot in the table details. </a:t>
            </a:r>
            <a:endParaRPr>
              <a:latin typeface="Salesforce Sans"/>
              <a:ea typeface="Salesforce Sans"/>
              <a:cs typeface="Salesforce Sans"/>
              <a:sym typeface="Salesforce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g1422e2b827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2" name="Google Shape;832;g1422e2b827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g13fedf92d9d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7" name="Google Shape;697;g13fedf92d9d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g1c77c577a1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5" name="Google Shape;705;g1c77c577a1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It’s important to highlight that Tableau starts with a data source and that Tableau can connect to all types of data. Below are examples of each type. Feel free to add these to the slide deck. This content is included in the external content file and the lms import. </a:t>
            </a: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None/>
            </a:pPr>
            <a:r>
              <a:rPr lang="en">
                <a:latin typeface="Salesforce Sans"/>
                <a:ea typeface="Salesforce Sans"/>
                <a:cs typeface="Salesforce Sans"/>
                <a:sym typeface="Salesforce Sans"/>
              </a:rPr>
              <a:t>Follow along exercise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Ask Students to open Tableau</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On the connect menu, ask student to click through the different options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Select the microsoft excel option from the file section</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Open the excel file (sampleData.xls) in the week 1 exercise files </a:t>
            </a:r>
            <a:endParaRPr>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13fedf92d9d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3" name="Google Shape;713;g13fedf92d9d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Highlight the different data types and the iconography of each one. Go back to slide deck one and talk about the visual cues Tableau uses. </a:t>
            </a:r>
            <a:endParaRPr>
              <a:latin typeface="Salesforce Sans"/>
              <a:ea typeface="Salesforce Sans"/>
              <a:cs typeface="Salesforce Sans"/>
              <a:sym typeface="Salesforce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g13fedf92d9d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1" name="Google Shape;721;g13fedf92d9d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discrete dates work and how they appear on a view.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drop down menu from the Rows and Column shelf and where the discrete dates are located. </a:t>
            </a: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g13fedf92d9d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0" name="Google Shape;730;g13fedf92d9d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Salesforce Sans"/>
                <a:ea typeface="Salesforce Sans"/>
                <a:cs typeface="Salesforce Sans"/>
                <a:sym typeface="Salesforce Sans"/>
              </a:rPr>
              <a:t>As you teach this slide, demonstrate: </a:t>
            </a:r>
            <a:endParaRPr>
              <a:solidFill>
                <a:schemeClr val="dk1"/>
              </a:solidFill>
              <a:latin typeface="Salesforce Sans"/>
              <a:ea typeface="Salesforce Sans"/>
              <a:cs typeface="Salesforce Sans"/>
              <a:sym typeface="Salesforce Sans"/>
            </a:endParaRPr>
          </a:p>
          <a:p>
            <a:pPr marL="457200" lvl="0" indent="-298450" algn="l" rtl="0">
              <a:spcBef>
                <a:spcPts val="0"/>
              </a:spcBef>
              <a:spcAft>
                <a:spcPts val="0"/>
              </a:spcAft>
              <a:buClr>
                <a:schemeClr val="dk1"/>
              </a:buClr>
              <a:buSzPts val="1100"/>
              <a:buFont typeface="Salesforce Sans"/>
              <a:buChar char="●"/>
            </a:pPr>
            <a:r>
              <a:rPr lang="en">
                <a:solidFill>
                  <a:schemeClr val="dk1"/>
                </a:solidFill>
                <a:latin typeface="Salesforce Sans"/>
                <a:ea typeface="Salesforce Sans"/>
                <a:cs typeface="Salesforce Sans"/>
                <a:sym typeface="Salesforce Sans"/>
              </a:rPr>
              <a:t>How continuous dates work and how they appear on a view. </a:t>
            </a:r>
            <a:endParaRPr>
              <a:solidFill>
                <a:schemeClr val="dk1"/>
              </a:solidFill>
              <a:latin typeface="Salesforce Sans"/>
              <a:ea typeface="Salesforce Sans"/>
              <a:cs typeface="Salesforce Sans"/>
              <a:sym typeface="Salesforce Sans"/>
            </a:endParaRPr>
          </a:p>
          <a:p>
            <a:pPr marL="457200" lvl="0" indent="-298450" algn="l" rtl="0">
              <a:spcBef>
                <a:spcPts val="0"/>
              </a:spcBef>
              <a:spcAft>
                <a:spcPts val="0"/>
              </a:spcAft>
              <a:buClr>
                <a:schemeClr val="dk1"/>
              </a:buClr>
              <a:buSzPts val="1100"/>
              <a:buFont typeface="Salesforce Sans"/>
              <a:buChar char="●"/>
            </a:pPr>
            <a:r>
              <a:rPr lang="en">
                <a:solidFill>
                  <a:schemeClr val="dk1"/>
                </a:solidFill>
                <a:latin typeface="Salesforce Sans"/>
                <a:ea typeface="Salesforce Sans"/>
                <a:cs typeface="Salesforce Sans"/>
                <a:sym typeface="Salesforce Sans"/>
              </a:rPr>
              <a:t>The drop down menu from the Rows and Column shelf and where the continuous dates are located. </a:t>
            </a:r>
            <a:endParaRPr>
              <a:latin typeface="Salesforce Sans"/>
              <a:ea typeface="Salesforce Sans"/>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g13fedf92d9d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9" name="Google Shape;739;g13fedf92d9d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Where the live and extract settings are located on the data source.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Explain why you should use a Live connection and the pros and cons. </a:t>
            </a:r>
            <a:endParaRPr>
              <a:latin typeface="Salesforce Sans"/>
              <a:ea typeface="Salesforce Sans"/>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13fedf92d9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13fedf92d9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extracts work and discuss the pros and cons. Tableau Help has a great article explaining the benefits of extracts. (https://help.tableau.com/current/pro/desktop/en-us/extracting_data.htm)</a:t>
            </a:r>
            <a:endParaRPr>
              <a:latin typeface="Salesforce Sans"/>
              <a:ea typeface="Salesforce Sans"/>
              <a:cs typeface="Salesforce Sans"/>
              <a:sym typeface="Salesforce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g13fedf92d9d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13fedf92d9d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open the extract dialog box</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Explain Physical Tables vs Logical tables and why physical tables might not be available (https://help.tableau.com/current/pro/desktop/en-us/extracting_data.htm#conditions-for-using-the-physical-tables-option)</a:t>
            </a:r>
            <a:endParaRPr>
              <a:latin typeface="Salesforce Sans"/>
              <a:ea typeface="Salesforce Sans"/>
              <a:cs typeface="Salesforce Sans"/>
              <a:sym typeface="Salesforce San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4.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0.png"/><Relationship Id="rId7" Type="http://schemas.openxmlformats.org/officeDocument/2006/relationships/image" Target="../media/image28.png"/><Relationship Id="rId12" Type="http://schemas.openxmlformats.org/officeDocument/2006/relationships/image" Target="../media/image14.pn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1.png"/><Relationship Id="rId5" Type="http://schemas.openxmlformats.org/officeDocument/2006/relationships/image" Target="../media/image23.png"/><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24.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8.png"/><Relationship Id="rId7"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35.png"/><Relationship Id="rId11" Type="http://schemas.openxmlformats.org/officeDocument/2006/relationships/image" Target="../media/image14.png"/><Relationship Id="rId5" Type="http://schemas.openxmlformats.org/officeDocument/2006/relationships/image" Target="../media/image34.png"/><Relationship Id="rId10" Type="http://schemas.openxmlformats.org/officeDocument/2006/relationships/image" Target="../media/image1.png"/><Relationship Id="rId4" Type="http://schemas.openxmlformats.org/officeDocument/2006/relationships/image" Target="../media/image33.png"/><Relationship Id="rId9" Type="http://schemas.openxmlformats.org/officeDocument/2006/relationships/image" Target="../media/image3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8.png"/><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8.png"/><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8.png"/><Relationship Id="rId7"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0.png"/><Relationship Id="rId4" Type="http://schemas.openxmlformats.org/officeDocument/2006/relationships/image" Target="../media/image39.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2.png"/><Relationship Id="rId7" Type="http://schemas.openxmlformats.org/officeDocument/2006/relationships/image" Target="../media/image1.png"/><Relationship Id="rId2"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4.png"/><Relationship Id="rId2" Type="http://schemas.openxmlformats.org/officeDocument/2006/relationships/image" Target="../media/image42.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1 - Basic">
  <p:cSld name="Basic">
    <p:spTree>
      <p:nvGrpSpPr>
        <p:cNvPr id="1" name="Shape 10"/>
        <p:cNvGrpSpPr/>
        <p:nvPr/>
      </p:nvGrpSpPr>
      <p:grpSpPr>
        <a:xfrm>
          <a:off x="0" y="0"/>
          <a:ext cx="0" cy="0"/>
          <a:chOff x="0" y="0"/>
          <a:chExt cx="0" cy="0"/>
        </a:xfrm>
      </p:grpSpPr>
      <p:sp>
        <p:nvSpPr>
          <p:cNvPr id="11" name="Google Shape;11;p2"/>
          <p:cNvSpPr txBox="1">
            <a:spLocks noGrp="1"/>
          </p:cNvSpPr>
          <p:nvPr>
            <p:ph type="title"/>
          </p:nvPr>
        </p:nvSpPr>
        <p:spPr>
          <a:xfrm>
            <a:off x="428737" y="49650"/>
            <a:ext cx="6795300" cy="7431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 name="Google Shape;12;p2"/>
          <p:cNvSpPr txBox="1">
            <a:spLocks noGrp="1"/>
          </p:cNvSpPr>
          <p:nvPr>
            <p:ph type="body" idx="1"/>
          </p:nvPr>
        </p:nvSpPr>
        <p:spPr>
          <a:xfrm>
            <a:off x="428737" y="1216230"/>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2"/>
              </a:buClr>
              <a:buSzPts val="1500"/>
              <a:buNone/>
              <a:defRPr>
                <a:solidFill>
                  <a:schemeClr val="accent2"/>
                </a:solidFill>
              </a:defRPr>
            </a:lvl1pPr>
            <a:lvl2pPr marL="914400" lvl="1" indent="-317500" algn="l" rtl="0">
              <a:lnSpc>
                <a:spcPct val="100000"/>
              </a:lnSpc>
              <a:spcBef>
                <a:spcPts val="200"/>
              </a:spcBef>
              <a:spcAft>
                <a:spcPts val="0"/>
              </a:spcAft>
              <a:buClr>
                <a:schemeClr val="accent2"/>
              </a:buClr>
              <a:buSzPts val="1400"/>
              <a:buChar char="•"/>
              <a:defRPr>
                <a:solidFill>
                  <a:schemeClr val="accent2"/>
                </a:solidFill>
              </a:defRPr>
            </a:lvl2pPr>
            <a:lvl3pPr marL="1371600" lvl="2" indent="-304800" algn="l" rtl="0">
              <a:lnSpc>
                <a:spcPct val="100000"/>
              </a:lnSpc>
              <a:spcBef>
                <a:spcPts val="500"/>
              </a:spcBef>
              <a:spcAft>
                <a:spcPts val="0"/>
              </a:spcAft>
              <a:buClr>
                <a:schemeClr val="accent2"/>
              </a:buClr>
              <a:buSzPts val="1200"/>
              <a:buChar char="•"/>
              <a:defRPr>
                <a:solidFill>
                  <a:schemeClr val="accent2"/>
                </a:solidFill>
              </a:defRPr>
            </a:lvl3pPr>
            <a:lvl4pPr marL="1828800" lvl="3" indent="-298450" algn="l" rtl="0">
              <a:lnSpc>
                <a:spcPct val="100000"/>
              </a:lnSpc>
              <a:spcBef>
                <a:spcPts val="500"/>
              </a:spcBef>
              <a:spcAft>
                <a:spcPts val="0"/>
              </a:spcAft>
              <a:buClr>
                <a:schemeClr val="accent2"/>
              </a:buClr>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3" name="Google Shape;13;p2"/>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14" name="Google Shape;14;p2"/>
          <p:cNvGrpSpPr/>
          <p:nvPr/>
        </p:nvGrpSpPr>
        <p:grpSpPr>
          <a:xfrm>
            <a:off x="7597472" y="0"/>
            <a:ext cx="1546126" cy="1023900"/>
            <a:chOff x="10127324" y="0"/>
            <a:chExt cx="2061501" cy="1365200"/>
          </a:xfrm>
        </p:grpSpPr>
        <p:pic>
          <p:nvPicPr>
            <p:cNvPr id="15" name="Google Shape;15;p2"/>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6" name="Google Shape;16;p2"/>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7" name="Google Shape;17;p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3 - 3 Column 1">
  <p:cSld name="3 Column_2">
    <p:spTree>
      <p:nvGrpSpPr>
        <p:cNvPr id="1" name="Shape 173"/>
        <p:cNvGrpSpPr/>
        <p:nvPr/>
      </p:nvGrpSpPr>
      <p:grpSpPr>
        <a:xfrm>
          <a:off x="0" y="0"/>
          <a:ext cx="0" cy="0"/>
          <a:chOff x="0" y="0"/>
          <a:chExt cx="0" cy="0"/>
        </a:xfrm>
      </p:grpSpPr>
      <p:grpSp>
        <p:nvGrpSpPr>
          <p:cNvPr id="174" name="Google Shape;174;p11"/>
          <p:cNvGrpSpPr/>
          <p:nvPr/>
        </p:nvGrpSpPr>
        <p:grpSpPr>
          <a:xfrm>
            <a:off x="7597472" y="0"/>
            <a:ext cx="1546126" cy="1023900"/>
            <a:chOff x="10127324" y="0"/>
            <a:chExt cx="2061501" cy="1365200"/>
          </a:xfrm>
        </p:grpSpPr>
        <p:pic>
          <p:nvPicPr>
            <p:cNvPr id="175" name="Google Shape;175;p11"/>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76" name="Google Shape;176;p11"/>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77" name="Google Shape;177;p11"/>
          <p:cNvSpPr/>
          <p:nvPr/>
        </p:nvSpPr>
        <p:spPr>
          <a:xfrm>
            <a:off x="8785819" y="4304700"/>
            <a:ext cx="205800" cy="838800"/>
          </a:xfrm>
          <a:prstGeom prst="round2SameRect">
            <a:avLst>
              <a:gd name="adj1" fmla="val 13713"/>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78" name="Google Shape;178;p11"/>
          <p:cNvSpPr/>
          <p:nvPr/>
        </p:nvSpPr>
        <p:spPr>
          <a:xfrm>
            <a:off x="8545513" y="4520606"/>
            <a:ext cx="205800" cy="623100"/>
          </a:xfrm>
          <a:prstGeom prst="round2SameRect">
            <a:avLst>
              <a:gd name="adj1" fmla="val 13375"/>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79" name="Google Shape;179;p11"/>
          <p:cNvSpPr/>
          <p:nvPr/>
        </p:nvSpPr>
        <p:spPr>
          <a:xfrm>
            <a:off x="8305375" y="4174950"/>
            <a:ext cx="205800" cy="968700"/>
          </a:xfrm>
          <a:prstGeom prst="round2SameRect">
            <a:avLst>
              <a:gd name="adj1" fmla="val 14998"/>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80" name="Google Shape;180;p11"/>
          <p:cNvSpPr/>
          <p:nvPr/>
        </p:nvSpPr>
        <p:spPr>
          <a:xfrm>
            <a:off x="8065238" y="4791038"/>
            <a:ext cx="205800" cy="352500"/>
          </a:xfrm>
          <a:prstGeom prst="round2SameRect">
            <a:avLst>
              <a:gd name="adj1" fmla="val 15682"/>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81" name="Google Shape;181;p11"/>
          <p:cNvSpPr/>
          <p:nvPr/>
        </p:nvSpPr>
        <p:spPr>
          <a:xfrm rot="-5400000">
            <a:off x="8713526" y="4713300"/>
            <a:ext cx="742800" cy="117600"/>
          </a:xfrm>
          <a:prstGeom prst="round1Rect">
            <a:avLst>
              <a:gd name="adj" fmla="val 23008"/>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182" name="Google Shape;182;p11"/>
          <p:cNvPicPr preferRelativeResize="0"/>
          <p:nvPr/>
        </p:nvPicPr>
        <p:blipFill rotWithShape="1">
          <a:blip r:embed="rId4">
            <a:alphaModFix/>
          </a:blip>
          <a:srcRect r="27262" b="16492"/>
          <a:stretch/>
        </p:blipFill>
        <p:spPr>
          <a:xfrm>
            <a:off x="8447969" y="4750688"/>
            <a:ext cx="696033" cy="392813"/>
          </a:xfrm>
          <a:prstGeom prst="rect">
            <a:avLst/>
          </a:prstGeom>
          <a:noFill/>
          <a:ln>
            <a:noFill/>
          </a:ln>
        </p:spPr>
      </p:pic>
      <p:sp>
        <p:nvSpPr>
          <p:cNvPr id="183" name="Google Shape;183;p11"/>
          <p:cNvSpPr txBox="1">
            <a:spLocks noGrp="1"/>
          </p:cNvSpPr>
          <p:nvPr>
            <p:ph type="title"/>
          </p:nvPr>
        </p:nvSpPr>
        <p:spPr>
          <a:xfrm>
            <a:off x="428737" y="47625"/>
            <a:ext cx="6752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4" name="Google Shape;184;p11"/>
          <p:cNvSpPr txBox="1">
            <a:spLocks noGrp="1"/>
          </p:cNvSpPr>
          <p:nvPr>
            <p:ph type="body" idx="1"/>
          </p:nvPr>
        </p:nvSpPr>
        <p:spPr>
          <a:xfrm>
            <a:off x="428737" y="1216230"/>
            <a:ext cx="25038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5" name="Google Shape;185;p11"/>
          <p:cNvSpPr txBox="1">
            <a:spLocks noGrp="1"/>
          </p:cNvSpPr>
          <p:nvPr>
            <p:ph type="body" idx="2"/>
          </p:nvPr>
        </p:nvSpPr>
        <p:spPr>
          <a:xfrm>
            <a:off x="3283881" y="1216019"/>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6" name="Google Shape;186;p11"/>
          <p:cNvSpPr txBox="1">
            <a:spLocks noGrp="1"/>
          </p:cNvSpPr>
          <p:nvPr>
            <p:ph type="body" idx="3"/>
          </p:nvPr>
        </p:nvSpPr>
        <p:spPr>
          <a:xfrm>
            <a:off x="6139023" y="1215801"/>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7" name="Google Shape;187;p11"/>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8" name="Google Shape;188;p11"/>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3 - 3 Column 2">
  <p:cSld name="3 Column_1">
    <p:spTree>
      <p:nvGrpSpPr>
        <p:cNvPr id="1" name="Shape 189"/>
        <p:cNvGrpSpPr/>
        <p:nvPr/>
      </p:nvGrpSpPr>
      <p:grpSpPr>
        <a:xfrm>
          <a:off x="0" y="0"/>
          <a:ext cx="0" cy="0"/>
          <a:chOff x="0" y="0"/>
          <a:chExt cx="0" cy="0"/>
        </a:xfrm>
      </p:grpSpPr>
      <p:sp>
        <p:nvSpPr>
          <p:cNvPr id="190" name="Google Shape;190;p12"/>
          <p:cNvSpPr txBox="1">
            <a:spLocks noGrp="1"/>
          </p:cNvSpPr>
          <p:nvPr>
            <p:ph type="title"/>
          </p:nvPr>
        </p:nvSpPr>
        <p:spPr>
          <a:xfrm>
            <a:off x="428737" y="47625"/>
            <a:ext cx="67668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1" name="Google Shape;191;p12"/>
          <p:cNvSpPr txBox="1">
            <a:spLocks noGrp="1"/>
          </p:cNvSpPr>
          <p:nvPr>
            <p:ph type="body" idx="1"/>
          </p:nvPr>
        </p:nvSpPr>
        <p:spPr>
          <a:xfrm>
            <a:off x="428737" y="1216238"/>
            <a:ext cx="19131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2" name="Google Shape;192;p12"/>
          <p:cNvSpPr txBox="1">
            <a:spLocks noGrp="1"/>
          </p:cNvSpPr>
          <p:nvPr>
            <p:ph type="body" idx="2"/>
          </p:nvPr>
        </p:nvSpPr>
        <p:spPr>
          <a:xfrm>
            <a:off x="2557321" y="1216013"/>
            <a:ext cx="19131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3" name="Google Shape;193;p1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4" name="Google Shape;194;p12"/>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195" name="Google Shape;195;p12"/>
          <p:cNvSpPr txBox="1">
            <a:spLocks noGrp="1"/>
          </p:cNvSpPr>
          <p:nvPr>
            <p:ph type="body" idx="5"/>
          </p:nvPr>
        </p:nvSpPr>
        <p:spPr>
          <a:xfrm>
            <a:off x="4685909" y="1215806"/>
            <a:ext cx="19131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6" name="Google Shape;196;p12"/>
          <p:cNvSpPr/>
          <p:nvPr/>
        </p:nvSpPr>
        <p:spPr>
          <a:xfrm>
            <a:off x="7459369" y="3296253"/>
            <a:ext cx="1684638" cy="1796703"/>
          </a:xfrm>
          <a:custGeom>
            <a:avLst/>
            <a:gdLst/>
            <a:ahLst/>
            <a:cxnLst/>
            <a:rect l="l" t="t" r="r" b="b"/>
            <a:pathLst>
              <a:path w="65000" h="69344" extrusionOk="0">
                <a:moveTo>
                  <a:pt x="34668" y="1"/>
                </a:moveTo>
                <a:cubicBezTo>
                  <a:pt x="29770" y="1"/>
                  <a:pt x="25105" y="1018"/>
                  <a:pt x="20885" y="2847"/>
                </a:cubicBezTo>
                <a:cubicBezTo>
                  <a:pt x="8592" y="8181"/>
                  <a:pt x="1" y="20421"/>
                  <a:pt x="1" y="34668"/>
                </a:cubicBezTo>
                <a:cubicBezTo>
                  <a:pt x="1" y="39815"/>
                  <a:pt x="1125" y="44695"/>
                  <a:pt x="3132" y="49084"/>
                </a:cubicBezTo>
                <a:cubicBezTo>
                  <a:pt x="6397" y="56221"/>
                  <a:pt x="12008" y="62046"/>
                  <a:pt x="18976" y="65597"/>
                </a:cubicBezTo>
                <a:cubicBezTo>
                  <a:pt x="19600" y="65909"/>
                  <a:pt x="20234" y="66212"/>
                  <a:pt x="20885" y="66489"/>
                </a:cubicBezTo>
                <a:cubicBezTo>
                  <a:pt x="25105" y="68327"/>
                  <a:pt x="29770" y="69344"/>
                  <a:pt x="34668" y="69344"/>
                </a:cubicBezTo>
                <a:cubicBezTo>
                  <a:pt x="35364" y="69344"/>
                  <a:pt x="36051" y="69317"/>
                  <a:pt x="36729" y="69281"/>
                </a:cubicBezTo>
                <a:cubicBezTo>
                  <a:pt x="37371" y="69246"/>
                  <a:pt x="38004" y="69183"/>
                  <a:pt x="38638" y="69112"/>
                </a:cubicBezTo>
                <a:cubicBezTo>
                  <a:pt x="44481" y="68452"/>
                  <a:pt x="49887" y="66328"/>
                  <a:pt x="54482" y="63126"/>
                </a:cubicBezTo>
                <a:cubicBezTo>
                  <a:pt x="58817" y="60102"/>
                  <a:pt x="62430" y="56114"/>
                  <a:pt x="64999" y="51475"/>
                </a:cubicBezTo>
                <a:lnTo>
                  <a:pt x="64999" y="17861"/>
                </a:lnTo>
                <a:cubicBezTo>
                  <a:pt x="59406" y="7771"/>
                  <a:pt x="48915" y="777"/>
                  <a:pt x="36729" y="63"/>
                </a:cubicBezTo>
                <a:cubicBezTo>
                  <a:pt x="36051" y="19"/>
                  <a:pt x="35364" y="1"/>
                  <a:pt x="34668" y="1"/>
                </a:cubicBezTo>
                <a:close/>
              </a:path>
            </a:pathLst>
          </a:custGeom>
          <a:solidFill>
            <a:srgbClr val="C4EBF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97" name="Google Shape;197;p12"/>
          <p:cNvSpPr/>
          <p:nvPr/>
        </p:nvSpPr>
        <p:spPr>
          <a:xfrm>
            <a:off x="7540542" y="4224553"/>
            <a:ext cx="410637" cy="771341"/>
          </a:xfrm>
          <a:custGeom>
            <a:avLst/>
            <a:gdLst/>
            <a:ahLst/>
            <a:cxnLst/>
            <a:rect l="l" t="t" r="r" b="b"/>
            <a:pathLst>
              <a:path w="15844" h="29770" extrusionOk="0">
                <a:moveTo>
                  <a:pt x="2204" y="1"/>
                </a:moveTo>
                <a:cubicBezTo>
                  <a:pt x="990" y="1"/>
                  <a:pt x="0" y="991"/>
                  <a:pt x="0" y="2204"/>
                </a:cubicBezTo>
                <a:lnTo>
                  <a:pt x="0" y="13257"/>
                </a:lnTo>
                <a:cubicBezTo>
                  <a:pt x="3265" y="20394"/>
                  <a:pt x="8876" y="26219"/>
                  <a:pt x="15844" y="29770"/>
                </a:cubicBezTo>
                <a:lnTo>
                  <a:pt x="15844" y="2204"/>
                </a:lnTo>
                <a:cubicBezTo>
                  <a:pt x="15844" y="991"/>
                  <a:pt x="14862" y="1"/>
                  <a:pt x="13640"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98" name="Google Shape;198;p12"/>
          <p:cNvSpPr/>
          <p:nvPr/>
        </p:nvSpPr>
        <p:spPr>
          <a:xfrm>
            <a:off x="8000627" y="3227849"/>
            <a:ext cx="410663" cy="1865105"/>
          </a:xfrm>
          <a:custGeom>
            <a:avLst/>
            <a:gdLst/>
            <a:ahLst/>
            <a:cxnLst/>
            <a:rect l="l" t="t" r="r" b="b"/>
            <a:pathLst>
              <a:path w="15845" h="71984" extrusionOk="0">
                <a:moveTo>
                  <a:pt x="2204" y="0"/>
                </a:moveTo>
                <a:cubicBezTo>
                  <a:pt x="991" y="0"/>
                  <a:pt x="1" y="982"/>
                  <a:pt x="1" y="2204"/>
                </a:cubicBezTo>
                <a:lnTo>
                  <a:pt x="1" y="69129"/>
                </a:lnTo>
                <a:cubicBezTo>
                  <a:pt x="4221" y="70967"/>
                  <a:pt x="8886" y="71984"/>
                  <a:pt x="13784" y="71984"/>
                </a:cubicBezTo>
                <a:cubicBezTo>
                  <a:pt x="14480" y="71984"/>
                  <a:pt x="15167" y="71957"/>
                  <a:pt x="15845" y="71921"/>
                </a:cubicBezTo>
                <a:lnTo>
                  <a:pt x="15845" y="2204"/>
                </a:lnTo>
                <a:cubicBezTo>
                  <a:pt x="15845" y="982"/>
                  <a:pt x="14863" y="0"/>
                  <a:pt x="13641" y="0"/>
                </a:cubicBez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99" name="Google Shape;199;p12"/>
          <p:cNvSpPr/>
          <p:nvPr/>
        </p:nvSpPr>
        <p:spPr>
          <a:xfrm>
            <a:off x="8460739" y="3565542"/>
            <a:ext cx="410663" cy="1521409"/>
          </a:xfrm>
          <a:custGeom>
            <a:avLst/>
            <a:gdLst/>
            <a:ahLst/>
            <a:cxnLst/>
            <a:rect l="l" t="t" r="r" b="b"/>
            <a:pathLst>
              <a:path w="15845" h="58719" extrusionOk="0">
                <a:moveTo>
                  <a:pt x="2204" y="1"/>
                </a:moveTo>
                <a:cubicBezTo>
                  <a:pt x="982" y="1"/>
                  <a:pt x="1" y="982"/>
                  <a:pt x="1" y="2204"/>
                </a:cubicBezTo>
                <a:lnTo>
                  <a:pt x="1" y="58719"/>
                </a:lnTo>
                <a:cubicBezTo>
                  <a:pt x="5844" y="58059"/>
                  <a:pt x="11250" y="55935"/>
                  <a:pt x="15845" y="52733"/>
                </a:cubicBezTo>
                <a:lnTo>
                  <a:pt x="15845" y="2204"/>
                </a:lnTo>
                <a:cubicBezTo>
                  <a:pt x="15845" y="982"/>
                  <a:pt x="14854" y="1"/>
                  <a:pt x="13641"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200" name="Google Shape;200;p12" descr="Google Shape;914;p64"/>
          <p:cNvPicPr preferRelativeResize="0"/>
          <p:nvPr/>
        </p:nvPicPr>
        <p:blipFill rotWithShape="1">
          <a:blip r:embed="rId2">
            <a:alphaModFix/>
          </a:blip>
          <a:srcRect l="-2300" t="5591" r="78512" b="51761"/>
          <a:stretch/>
        </p:blipFill>
        <p:spPr>
          <a:xfrm>
            <a:off x="8430377" y="3131570"/>
            <a:ext cx="377384" cy="347849"/>
          </a:xfrm>
          <a:prstGeom prst="rect">
            <a:avLst/>
          </a:prstGeom>
          <a:noFill/>
          <a:ln>
            <a:noFill/>
          </a:ln>
        </p:spPr>
      </p:pic>
      <p:pic>
        <p:nvPicPr>
          <p:cNvPr id="201" name="Google Shape;201;p12" descr="Green Trees.png"/>
          <p:cNvPicPr preferRelativeResize="0"/>
          <p:nvPr/>
        </p:nvPicPr>
        <p:blipFill rotWithShape="1">
          <a:blip r:embed="rId3">
            <a:alphaModFix/>
          </a:blip>
          <a:srcRect l="42848" r="34795" b="467"/>
          <a:stretch/>
        </p:blipFill>
        <p:spPr>
          <a:xfrm>
            <a:off x="8871905" y="3866288"/>
            <a:ext cx="272098" cy="1277212"/>
          </a:xfrm>
          <a:prstGeom prst="rect">
            <a:avLst/>
          </a:prstGeom>
          <a:noFill/>
          <a:ln>
            <a:noFill/>
          </a:ln>
        </p:spPr>
      </p:pic>
      <p:pic>
        <p:nvPicPr>
          <p:cNvPr id="202" name="Google Shape;202;p12"/>
          <p:cNvPicPr preferRelativeResize="0"/>
          <p:nvPr/>
        </p:nvPicPr>
        <p:blipFill rotWithShape="1">
          <a:blip r:embed="rId4">
            <a:alphaModFix/>
          </a:blip>
          <a:srcRect r="40259" b="8742"/>
          <a:stretch/>
        </p:blipFill>
        <p:spPr>
          <a:xfrm rot="-56">
            <a:off x="8460497" y="4603524"/>
            <a:ext cx="683503" cy="539970"/>
          </a:xfrm>
          <a:prstGeom prst="rect">
            <a:avLst/>
          </a:prstGeom>
          <a:noFill/>
          <a:ln>
            <a:noFill/>
          </a:ln>
        </p:spPr>
      </p:pic>
      <p:pic>
        <p:nvPicPr>
          <p:cNvPr id="203" name="Google Shape;203;p12"/>
          <p:cNvPicPr preferRelativeResize="0"/>
          <p:nvPr/>
        </p:nvPicPr>
        <p:blipFill rotWithShape="1">
          <a:blip r:embed="rId5">
            <a:alphaModFix/>
          </a:blip>
          <a:srcRect l="5056" t="-9655" r="28674" b="5942"/>
          <a:stretch/>
        </p:blipFill>
        <p:spPr>
          <a:xfrm>
            <a:off x="8020301" y="4574119"/>
            <a:ext cx="1123699" cy="569382"/>
          </a:xfrm>
          <a:prstGeom prst="rect">
            <a:avLst/>
          </a:prstGeom>
          <a:noFill/>
          <a:ln>
            <a:noFill/>
          </a:ln>
        </p:spPr>
      </p:pic>
      <p:grpSp>
        <p:nvGrpSpPr>
          <p:cNvPr id="204" name="Google Shape;204;p12"/>
          <p:cNvGrpSpPr/>
          <p:nvPr/>
        </p:nvGrpSpPr>
        <p:grpSpPr>
          <a:xfrm>
            <a:off x="7597472" y="0"/>
            <a:ext cx="1546126" cy="1023900"/>
            <a:chOff x="10127324" y="0"/>
            <a:chExt cx="2061501" cy="1365200"/>
          </a:xfrm>
        </p:grpSpPr>
        <p:pic>
          <p:nvPicPr>
            <p:cNvPr id="205" name="Google Shape;205;p12"/>
            <p:cNvPicPr preferRelativeResize="0"/>
            <p:nvPr/>
          </p:nvPicPr>
          <p:blipFill>
            <a:blip r:embed="rId6">
              <a:alphaModFix/>
            </a:blip>
            <a:stretch>
              <a:fillRect/>
            </a:stretch>
          </p:blipFill>
          <p:spPr>
            <a:xfrm>
              <a:off x="10127324" y="601950"/>
              <a:ext cx="1365200" cy="284600"/>
            </a:xfrm>
            <a:prstGeom prst="rect">
              <a:avLst/>
            </a:prstGeom>
            <a:noFill/>
            <a:ln>
              <a:noFill/>
            </a:ln>
          </p:spPr>
        </p:pic>
        <p:pic>
          <p:nvPicPr>
            <p:cNvPr id="206" name="Google Shape;206;p12"/>
            <p:cNvPicPr preferRelativeResize="0"/>
            <p:nvPr/>
          </p:nvPicPr>
          <p:blipFill>
            <a:blip r:embed="rId7">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E1 - Split Content - 1/2 Blue">
  <p:cSld name="Split Content - 1/2 Blue">
    <p:spTree>
      <p:nvGrpSpPr>
        <p:cNvPr id="1" name="Shape 207"/>
        <p:cNvGrpSpPr/>
        <p:nvPr/>
      </p:nvGrpSpPr>
      <p:grpSpPr>
        <a:xfrm>
          <a:off x="0" y="0"/>
          <a:ext cx="0" cy="0"/>
          <a:chOff x="0" y="0"/>
          <a:chExt cx="0" cy="0"/>
        </a:xfrm>
      </p:grpSpPr>
      <p:sp>
        <p:nvSpPr>
          <p:cNvPr id="208" name="Google Shape;208;p13"/>
          <p:cNvSpPr/>
          <p:nvPr/>
        </p:nvSpPr>
        <p:spPr>
          <a:xfrm flipH="1">
            <a:off x="4670088" y="-3608"/>
            <a:ext cx="4473909" cy="5146470"/>
          </a:xfrm>
          <a:custGeom>
            <a:avLst/>
            <a:gdLst/>
            <a:ahLst/>
            <a:cxnLst/>
            <a:rect l="l" t="t" r="r" b="b"/>
            <a:pathLst>
              <a:path w="21599" h="21600" extrusionOk="0">
                <a:moveTo>
                  <a:pt x="0" y="0"/>
                </a:moveTo>
                <a:lnTo>
                  <a:pt x="0" y="21582"/>
                </a:lnTo>
                <a:lnTo>
                  <a:pt x="18818" y="21600"/>
                </a:lnTo>
                <a:cubicBezTo>
                  <a:pt x="20673" y="18194"/>
                  <a:pt x="21600" y="14501"/>
                  <a:pt x="21599" y="10809"/>
                </a:cubicBezTo>
                <a:cubicBezTo>
                  <a:pt x="21598" y="7116"/>
                  <a:pt x="20669" y="3424"/>
                  <a:pt x="18814" y="18"/>
                </a:cubicBezTo>
                <a:lnTo>
                  <a:pt x="0" y="0"/>
                </a:lnTo>
                <a:close/>
              </a:path>
            </a:pathLst>
          </a:custGeom>
          <a:solidFill>
            <a:srgbClr val="EEF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None/>
            </a:pPr>
            <a:endParaRPr sz="1100"/>
          </a:p>
        </p:txBody>
      </p:sp>
      <p:sp>
        <p:nvSpPr>
          <p:cNvPr id="209" name="Google Shape;209;p13"/>
          <p:cNvSpPr/>
          <p:nvPr/>
        </p:nvSpPr>
        <p:spPr>
          <a:xfrm flipH="1">
            <a:off x="3179300" y="-3608"/>
            <a:ext cx="4473909" cy="5146470"/>
          </a:xfrm>
          <a:custGeom>
            <a:avLst/>
            <a:gdLst/>
            <a:ahLst/>
            <a:cxnLst/>
            <a:rect l="l" t="t" r="r" b="b"/>
            <a:pathLst>
              <a:path w="21599" h="21600" extrusionOk="0">
                <a:moveTo>
                  <a:pt x="0" y="0"/>
                </a:moveTo>
                <a:lnTo>
                  <a:pt x="0" y="21582"/>
                </a:lnTo>
                <a:lnTo>
                  <a:pt x="18818" y="21600"/>
                </a:lnTo>
                <a:cubicBezTo>
                  <a:pt x="20673" y="18194"/>
                  <a:pt x="21600" y="14501"/>
                  <a:pt x="21599" y="10809"/>
                </a:cubicBezTo>
                <a:cubicBezTo>
                  <a:pt x="21598" y="7116"/>
                  <a:pt x="20669" y="3424"/>
                  <a:pt x="18814" y="18"/>
                </a:cubicBezTo>
                <a:lnTo>
                  <a:pt x="0" y="0"/>
                </a:lnTo>
                <a:close/>
              </a:path>
            </a:pathLst>
          </a:custGeom>
          <a:solidFill>
            <a:srgbClr val="EEF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None/>
            </a:pPr>
            <a:endParaRPr sz="1100"/>
          </a:p>
        </p:txBody>
      </p:sp>
      <p:sp>
        <p:nvSpPr>
          <p:cNvPr id="210" name="Google Shape;210;p13"/>
          <p:cNvSpPr txBox="1">
            <a:spLocks noGrp="1"/>
          </p:cNvSpPr>
          <p:nvPr>
            <p:ph type="title"/>
          </p:nvPr>
        </p:nvSpPr>
        <p:spPr>
          <a:xfrm>
            <a:off x="428737" y="1622156"/>
            <a:ext cx="2597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1" name="Google Shape;211;p13"/>
          <p:cNvSpPr txBox="1">
            <a:spLocks noGrp="1"/>
          </p:cNvSpPr>
          <p:nvPr>
            <p:ph type="body" idx="1"/>
          </p:nvPr>
        </p:nvSpPr>
        <p:spPr>
          <a:xfrm>
            <a:off x="4220167" y="1922531"/>
            <a:ext cx="4386300" cy="1298400"/>
          </a:xfrm>
          <a:prstGeom prst="rect">
            <a:avLst/>
          </a:prstGeom>
          <a:noFill/>
          <a:ln>
            <a:noFill/>
          </a:ln>
        </p:spPr>
        <p:txBody>
          <a:bodyPr spcFirstLastPara="1" wrap="square" lIns="0" tIns="0" rIns="0" bIns="0" anchor="ctr"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12" name="Google Shape;212;p13"/>
          <p:cNvSpPr txBox="1">
            <a:spLocks noGrp="1"/>
          </p:cNvSpPr>
          <p:nvPr>
            <p:ph type="body" idx="2"/>
          </p:nvPr>
        </p:nvSpPr>
        <p:spPr>
          <a:xfrm>
            <a:off x="428737" y="2870416"/>
            <a:ext cx="2785800" cy="50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accent1"/>
              </a:buClr>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Clr>
                <a:schemeClr val="accent1"/>
              </a:buClr>
              <a:buSzPts val="1400"/>
              <a:buChar char="•"/>
              <a:defRPr>
                <a:solidFill>
                  <a:schemeClr val="accent1"/>
                </a:solidFill>
              </a:defRPr>
            </a:lvl2pPr>
            <a:lvl3pPr marL="1371600" lvl="2" indent="-317500" algn="l" rtl="0">
              <a:spcBef>
                <a:spcPts val="500"/>
              </a:spcBef>
              <a:spcAft>
                <a:spcPts val="0"/>
              </a:spcAft>
              <a:buClr>
                <a:schemeClr val="accent1"/>
              </a:buClr>
              <a:buSzPts val="1400"/>
              <a:buChar char="•"/>
              <a:defRPr>
                <a:solidFill>
                  <a:schemeClr val="accent1"/>
                </a:solidFill>
              </a:defRPr>
            </a:lvl3pPr>
            <a:lvl4pPr marL="1828800" lvl="3" indent="-317500" algn="l" rtl="0">
              <a:spcBef>
                <a:spcPts val="500"/>
              </a:spcBef>
              <a:spcAft>
                <a:spcPts val="0"/>
              </a:spcAft>
              <a:buClr>
                <a:schemeClr val="accent1"/>
              </a:buClr>
              <a:buSzPts val="1400"/>
              <a:buChar char="•"/>
              <a:defRPr>
                <a:solidFill>
                  <a:schemeClr val="accent1"/>
                </a:solidFill>
              </a:defRPr>
            </a:lvl4pPr>
            <a:lvl5pPr marL="2286000" lvl="4" indent="-228600" algn="l" rtl="0">
              <a:spcBef>
                <a:spcPts val="500"/>
              </a:spcBef>
              <a:spcAft>
                <a:spcPts val="0"/>
              </a:spcAft>
              <a:buClr>
                <a:schemeClr val="accent1"/>
              </a:buClr>
              <a:buSzPts val="1100"/>
              <a:buNone/>
              <a:defRPr>
                <a:solidFill>
                  <a:schemeClr val="accent1"/>
                </a:solidFill>
              </a:defRPr>
            </a:lvl5pPr>
            <a:lvl6pPr marL="2743200" lvl="5" indent="-317500" algn="l" rtl="0">
              <a:spcBef>
                <a:spcPts val="500"/>
              </a:spcBef>
              <a:spcAft>
                <a:spcPts val="0"/>
              </a:spcAft>
              <a:buClr>
                <a:schemeClr val="accent1"/>
              </a:buClr>
              <a:buSzPts val="1400"/>
              <a:buChar char="•"/>
              <a:defRPr>
                <a:solidFill>
                  <a:schemeClr val="accent1"/>
                </a:solidFill>
              </a:defRPr>
            </a:lvl6pPr>
            <a:lvl7pPr marL="3200400" lvl="6" indent="-317500" algn="l" rtl="0">
              <a:spcBef>
                <a:spcPts val="300"/>
              </a:spcBef>
              <a:spcAft>
                <a:spcPts val="0"/>
              </a:spcAft>
              <a:buClr>
                <a:schemeClr val="accent1"/>
              </a:buClr>
              <a:buSzPts val="1400"/>
              <a:buChar char="•"/>
              <a:defRPr>
                <a:solidFill>
                  <a:schemeClr val="accent1"/>
                </a:solidFill>
              </a:defRPr>
            </a:lvl7pPr>
            <a:lvl8pPr marL="3657600" lvl="7" indent="-317500" algn="l" rtl="0">
              <a:spcBef>
                <a:spcPts val="300"/>
              </a:spcBef>
              <a:spcAft>
                <a:spcPts val="0"/>
              </a:spcAft>
              <a:buClr>
                <a:schemeClr val="accent1"/>
              </a:buClr>
              <a:buSzPts val="1400"/>
              <a:buChar char="•"/>
              <a:defRPr>
                <a:solidFill>
                  <a:schemeClr val="accent1"/>
                </a:solidFill>
              </a:defRPr>
            </a:lvl8pPr>
            <a:lvl9pPr marL="4114800" lvl="8" indent="-317500" algn="l" rtl="0">
              <a:spcBef>
                <a:spcPts val="300"/>
              </a:spcBef>
              <a:spcAft>
                <a:spcPts val="0"/>
              </a:spcAft>
              <a:buClr>
                <a:schemeClr val="accent1"/>
              </a:buClr>
              <a:buSzPts val="1400"/>
              <a:buChar char="•"/>
              <a:defRPr>
                <a:solidFill>
                  <a:schemeClr val="accent1"/>
                </a:solidFill>
              </a:defRPr>
            </a:lvl9pPr>
          </a:lstStyle>
          <a:p>
            <a:endParaRPr/>
          </a:p>
        </p:txBody>
      </p:sp>
      <p:sp>
        <p:nvSpPr>
          <p:cNvPr id="213" name="Google Shape;213;p13"/>
          <p:cNvSpPr txBox="1">
            <a:spLocks noGrp="1"/>
          </p:cNvSpPr>
          <p:nvPr>
            <p:ph type="subTitle" idx="3"/>
          </p:nvPr>
        </p:nvSpPr>
        <p:spPr>
          <a:xfrm>
            <a:off x="432169" y="4919138"/>
            <a:ext cx="30519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pic>
        <p:nvPicPr>
          <p:cNvPr id="214" name="Google Shape;214;p13"/>
          <p:cNvPicPr preferRelativeResize="0"/>
          <p:nvPr/>
        </p:nvPicPr>
        <p:blipFill rotWithShape="1">
          <a:blip r:embed="rId2">
            <a:alphaModFix/>
          </a:blip>
          <a:srcRect t="-14451" r="49382" b="35004"/>
          <a:stretch/>
        </p:blipFill>
        <p:spPr>
          <a:xfrm>
            <a:off x="7853274" y="3024900"/>
            <a:ext cx="1300725" cy="2136095"/>
          </a:xfrm>
          <a:prstGeom prst="rect">
            <a:avLst/>
          </a:prstGeom>
          <a:noFill/>
          <a:ln>
            <a:noFill/>
          </a:ln>
        </p:spPr>
      </p:pic>
      <p:grpSp>
        <p:nvGrpSpPr>
          <p:cNvPr id="215" name="Google Shape;215;p13"/>
          <p:cNvGrpSpPr/>
          <p:nvPr/>
        </p:nvGrpSpPr>
        <p:grpSpPr>
          <a:xfrm>
            <a:off x="7043996" y="3902793"/>
            <a:ext cx="1580445" cy="1258627"/>
            <a:chOff x="5533575" y="4051441"/>
            <a:chExt cx="2645983" cy="2107547"/>
          </a:xfrm>
        </p:grpSpPr>
        <p:sp>
          <p:nvSpPr>
            <p:cNvPr id="216" name="Google Shape;216;p13"/>
            <p:cNvSpPr/>
            <p:nvPr/>
          </p:nvSpPr>
          <p:spPr>
            <a:xfrm>
              <a:off x="5533575" y="4051441"/>
              <a:ext cx="2645983" cy="1709525"/>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AD7BEE">
                <a:alpha val="346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17" name="Google Shape;217;p13"/>
            <p:cNvSpPr/>
            <p:nvPr/>
          </p:nvSpPr>
          <p:spPr>
            <a:xfrm>
              <a:off x="5533575" y="4650493"/>
              <a:ext cx="2645983" cy="1508495"/>
            </a:xfrm>
            <a:custGeom>
              <a:avLst/>
              <a:gdLst/>
              <a:ahLst/>
              <a:cxnLst/>
              <a:rect l="l" t="t" r="r" b="b"/>
              <a:pathLst>
                <a:path w="251042" h="143121" extrusionOk="0">
                  <a:moveTo>
                    <a:pt x="245623" y="0"/>
                  </a:moveTo>
                  <a:cubicBezTo>
                    <a:pt x="244721" y="0"/>
                    <a:pt x="243794" y="230"/>
                    <a:pt x="242919" y="735"/>
                  </a:cubicBezTo>
                  <a:lnTo>
                    <a:pt x="191543" y="30028"/>
                  </a:lnTo>
                  <a:cubicBezTo>
                    <a:pt x="188229" y="31918"/>
                    <a:pt x="184504" y="32904"/>
                    <a:pt x="180726" y="32904"/>
                  </a:cubicBezTo>
                  <a:cubicBezTo>
                    <a:pt x="179745" y="32904"/>
                    <a:pt x="178760" y="32837"/>
                    <a:pt x="177778" y="32702"/>
                  </a:cubicBezTo>
                  <a:lnTo>
                    <a:pt x="125423" y="25493"/>
                  </a:lnTo>
                  <a:cubicBezTo>
                    <a:pt x="124414" y="25350"/>
                    <a:pt x="123403" y="25279"/>
                    <a:pt x="122397" y="25279"/>
                  </a:cubicBezTo>
                  <a:cubicBezTo>
                    <a:pt x="117452" y="25279"/>
                    <a:pt x="112630" y="26987"/>
                    <a:pt x="108754" y="30158"/>
                  </a:cubicBezTo>
                  <a:lnTo>
                    <a:pt x="69154" y="62321"/>
                  </a:lnTo>
                  <a:cubicBezTo>
                    <a:pt x="65223" y="65508"/>
                    <a:pt x="60363" y="67202"/>
                    <a:pt x="55426" y="67202"/>
                  </a:cubicBezTo>
                  <a:cubicBezTo>
                    <a:pt x="53439" y="67202"/>
                    <a:pt x="51440" y="66928"/>
                    <a:pt x="49484" y="66366"/>
                  </a:cubicBezTo>
                  <a:lnTo>
                    <a:pt x="6915" y="54264"/>
                  </a:lnTo>
                  <a:cubicBezTo>
                    <a:pt x="6418" y="54123"/>
                    <a:pt x="5920" y="54057"/>
                    <a:pt x="5433" y="54057"/>
                  </a:cubicBezTo>
                  <a:cubicBezTo>
                    <a:pt x="2534" y="54057"/>
                    <a:pt x="0" y="56411"/>
                    <a:pt x="0" y="59483"/>
                  </a:cubicBezTo>
                  <a:lnTo>
                    <a:pt x="0" y="134966"/>
                  </a:lnTo>
                  <a:cubicBezTo>
                    <a:pt x="0" y="139467"/>
                    <a:pt x="3653" y="143121"/>
                    <a:pt x="8155" y="143121"/>
                  </a:cubicBezTo>
                  <a:lnTo>
                    <a:pt x="242887" y="143121"/>
                  </a:lnTo>
                  <a:cubicBezTo>
                    <a:pt x="247388" y="143121"/>
                    <a:pt x="251042" y="139467"/>
                    <a:pt x="251042" y="134966"/>
                  </a:cubicBezTo>
                  <a:lnTo>
                    <a:pt x="251042" y="5432"/>
                  </a:lnTo>
                  <a:cubicBezTo>
                    <a:pt x="251042" y="2266"/>
                    <a:pt x="248453" y="0"/>
                    <a:pt x="245623" y="0"/>
                  </a:cubicBezTo>
                  <a:close/>
                </a:path>
              </a:pathLst>
            </a:custGeom>
            <a:solidFill>
              <a:srgbClr val="AD7BEE"/>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218" name="Google Shape;218;p13"/>
          <p:cNvPicPr preferRelativeResize="0"/>
          <p:nvPr/>
        </p:nvPicPr>
        <p:blipFill rotWithShape="1">
          <a:blip r:embed="rId3">
            <a:alphaModFix/>
          </a:blip>
          <a:srcRect b="18314"/>
          <a:stretch/>
        </p:blipFill>
        <p:spPr>
          <a:xfrm>
            <a:off x="7497678" y="4972430"/>
            <a:ext cx="803814" cy="183638"/>
          </a:xfrm>
          <a:prstGeom prst="rect">
            <a:avLst/>
          </a:prstGeom>
          <a:noFill/>
          <a:ln>
            <a:noFill/>
          </a:ln>
        </p:spPr>
      </p:pic>
      <p:pic>
        <p:nvPicPr>
          <p:cNvPr id="219" name="Google Shape;219;p13"/>
          <p:cNvPicPr preferRelativeResize="0"/>
          <p:nvPr/>
        </p:nvPicPr>
        <p:blipFill>
          <a:blip r:embed="rId4">
            <a:alphaModFix/>
          </a:blip>
          <a:stretch>
            <a:fillRect/>
          </a:stretch>
        </p:blipFill>
        <p:spPr>
          <a:xfrm>
            <a:off x="7583479" y="3930193"/>
            <a:ext cx="265670" cy="161681"/>
          </a:xfrm>
          <a:prstGeom prst="rect">
            <a:avLst/>
          </a:prstGeom>
          <a:noFill/>
          <a:ln>
            <a:noFill/>
          </a:ln>
        </p:spPr>
      </p:pic>
      <p:pic>
        <p:nvPicPr>
          <p:cNvPr id="220" name="Google Shape;220;p13"/>
          <p:cNvPicPr preferRelativeResize="0"/>
          <p:nvPr/>
        </p:nvPicPr>
        <p:blipFill rotWithShape="1">
          <a:blip r:embed="rId5">
            <a:alphaModFix/>
          </a:blip>
          <a:srcRect b="12002"/>
          <a:stretch/>
        </p:blipFill>
        <p:spPr>
          <a:xfrm rot="-61">
            <a:off x="7617071" y="4615278"/>
            <a:ext cx="1253277" cy="545713"/>
          </a:xfrm>
          <a:prstGeom prst="rect">
            <a:avLst/>
          </a:prstGeom>
          <a:noFill/>
          <a:ln>
            <a:noFill/>
          </a:ln>
        </p:spPr>
      </p:pic>
      <p:grpSp>
        <p:nvGrpSpPr>
          <p:cNvPr id="221" name="Google Shape;221;p13"/>
          <p:cNvGrpSpPr/>
          <p:nvPr/>
        </p:nvGrpSpPr>
        <p:grpSpPr>
          <a:xfrm>
            <a:off x="7597472" y="-3600"/>
            <a:ext cx="1546126" cy="1023900"/>
            <a:chOff x="10127324" y="-4800"/>
            <a:chExt cx="2061501" cy="1365200"/>
          </a:xfrm>
        </p:grpSpPr>
        <p:pic>
          <p:nvPicPr>
            <p:cNvPr id="222" name="Google Shape;222;p13"/>
            <p:cNvPicPr preferRelativeResize="0"/>
            <p:nvPr/>
          </p:nvPicPr>
          <p:blipFill>
            <a:blip r:embed="rId6">
              <a:alphaModFix/>
            </a:blip>
            <a:stretch>
              <a:fillRect/>
            </a:stretch>
          </p:blipFill>
          <p:spPr>
            <a:xfrm>
              <a:off x="10823625" y="-4800"/>
              <a:ext cx="1365200" cy="1365200"/>
            </a:xfrm>
            <a:prstGeom prst="rect">
              <a:avLst/>
            </a:prstGeom>
            <a:noFill/>
            <a:ln>
              <a:noFill/>
            </a:ln>
          </p:spPr>
        </p:pic>
        <p:pic>
          <p:nvPicPr>
            <p:cNvPr id="223" name="Google Shape;223;p13"/>
            <p:cNvPicPr preferRelativeResize="0"/>
            <p:nvPr/>
          </p:nvPicPr>
          <p:blipFill>
            <a:blip r:embed="rId7">
              <a:alphaModFix/>
            </a:blip>
            <a:stretch>
              <a:fillRect/>
            </a:stretch>
          </p:blipFill>
          <p:spPr>
            <a:xfrm>
              <a:off x="10127324" y="601950"/>
              <a:ext cx="1365200" cy="284600"/>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1 - Corner - A">
  <p:cSld name="Corner - A">
    <p:bg>
      <p:bgPr>
        <a:solidFill>
          <a:schemeClr val="lt1"/>
        </a:solidFill>
        <a:effectLst/>
      </p:bgPr>
    </p:bg>
    <p:spTree>
      <p:nvGrpSpPr>
        <p:cNvPr id="1" name="Shape 224"/>
        <p:cNvGrpSpPr/>
        <p:nvPr/>
      </p:nvGrpSpPr>
      <p:grpSpPr>
        <a:xfrm>
          <a:off x="0" y="0"/>
          <a:ext cx="0" cy="0"/>
          <a:chOff x="0" y="0"/>
          <a:chExt cx="0" cy="0"/>
        </a:xfrm>
      </p:grpSpPr>
      <p:sp>
        <p:nvSpPr>
          <p:cNvPr id="225" name="Google Shape;225;p14"/>
          <p:cNvSpPr txBox="1">
            <a:spLocks noGrp="1"/>
          </p:cNvSpPr>
          <p:nvPr>
            <p:ph type="title"/>
          </p:nvPr>
        </p:nvSpPr>
        <p:spPr>
          <a:xfrm>
            <a:off x="428736" y="267493"/>
            <a:ext cx="32565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6" name="Google Shape;226;p14"/>
          <p:cNvSpPr txBox="1">
            <a:spLocks noGrp="1"/>
          </p:cNvSpPr>
          <p:nvPr>
            <p:ph type="body" idx="1"/>
          </p:nvPr>
        </p:nvSpPr>
        <p:spPr>
          <a:xfrm>
            <a:off x="428737" y="2036804"/>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27" name="Google Shape;227;p14"/>
          <p:cNvSpPr txBox="1">
            <a:spLocks noGrp="1"/>
          </p:cNvSpPr>
          <p:nvPr>
            <p:ph type="body" idx="2"/>
          </p:nvPr>
        </p:nvSpPr>
        <p:spPr>
          <a:xfrm>
            <a:off x="428737" y="1524427"/>
            <a:ext cx="32565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28" name="Google Shape;228;p14"/>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229" name="Google Shape;229;p14"/>
          <p:cNvGrpSpPr/>
          <p:nvPr/>
        </p:nvGrpSpPr>
        <p:grpSpPr>
          <a:xfrm>
            <a:off x="4711780" y="1108645"/>
            <a:ext cx="3529638" cy="3117146"/>
            <a:chOff x="4934356" y="1681561"/>
            <a:chExt cx="6156703" cy="5438147"/>
          </a:xfrm>
        </p:grpSpPr>
        <p:sp>
          <p:nvSpPr>
            <p:cNvPr id="230" name="Google Shape;230;p14"/>
            <p:cNvSpPr/>
            <p:nvPr/>
          </p:nvSpPr>
          <p:spPr>
            <a:xfrm>
              <a:off x="6207533" y="2898565"/>
              <a:ext cx="1072200" cy="1749600"/>
            </a:xfrm>
            <a:prstGeom prst="roundRect">
              <a:avLst>
                <a:gd name="adj" fmla="val 9637"/>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1" name="Google Shape;231;p14"/>
            <p:cNvSpPr/>
            <p:nvPr/>
          </p:nvSpPr>
          <p:spPr>
            <a:xfrm>
              <a:off x="6207533" y="2303727"/>
              <a:ext cx="1072200" cy="488400"/>
            </a:xfrm>
            <a:prstGeom prst="roundRect">
              <a:avLst>
                <a:gd name="adj" fmla="val 20640"/>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2" name="Google Shape;232;p14"/>
            <p:cNvSpPr/>
            <p:nvPr/>
          </p:nvSpPr>
          <p:spPr>
            <a:xfrm>
              <a:off x="7480693" y="3230115"/>
              <a:ext cx="1072200" cy="774300"/>
            </a:xfrm>
            <a:prstGeom prst="roundRect">
              <a:avLst>
                <a:gd name="adj" fmla="val 12595"/>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3" name="Google Shape;233;p14"/>
            <p:cNvSpPr/>
            <p:nvPr/>
          </p:nvSpPr>
          <p:spPr>
            <a:xfrm>
              <a:off x="7480693" y="2586535"/>
              <a:ext cx="1072200" cy="534600"/>
            </a:xfrm>
            <a:prstGeom prst="roundRect">
              <a:avLst>
                <a:gd name="adj" fmla="val 17641"/>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4" name="Google Shape;234;p14"/>
            <p:cNvSpPr/>
            <p:nvPr/>
          </p:nvSpPr>
          <p:spPr>
            <a:xfrm>
              <a:off x="8753853" y="2375243"/>
              <a:ext cx="1072200" cy="1850400"/>
            </a:xfrm>
            <a:prstGeom prst="roundRect">
              <a:avLst>
                <a:gd name="adj" fmla="val 9637"/>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5" name="Google Shape;235;p14"/>
            <p:cNvSpPr/>
            <p:nvPr/>
          </p:nvSpPr>
          <p:spPr>
            <a:xfrm>
              <a:off x="8753853" y="1681561"/>
              <a:ext cx="1072200" cy="583500"/>
            </a:xfrm>
            <a:prstGeom prst="roundRect">
              <a:avLst>
                <a:gd name="adj" fmla="val 16160"/>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6" name="Google Shape;236;p14"/>
            <p:cNvSpPr/>
            <p:nvPr/>
          </p:nvSpPr>
          <p:spPr>
            <a:xfrm>
              <a:off x="6207524" y="4757911"/>
              <a:ext cx="1072200" cy="23616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7" name="Google Shape;237;p14"/>
            <p:cNvSpPr/>
            <p:nvPr/>
          </p:nvSpPr>
          <p:spPr>
            <a:xfrm>
              <a:off x="7480691" y="4114282"/>
              <a:ext cx="1072200" cy="30051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8" name="Google Shape;238;p14"/>
            <p:cNvSpPr/>
            <p:nvPr/>
          </p:nvSpPr>
          <p:spPr>
            <a:xfrm>
              <a:off x="8753858" y="4328809"/>
              <a:ext cx="1072200" cy="27909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9" name="Google Shape;239;p14"/>
            <p:cNvSpPr/>
            <p:nvPr/>
          </p:nvSpPr>
          <p:spPr>
            <a:xfrm>
              <a:off x="10018851" y="3997259"/>
              <a:ext cx="1072200" cy="31221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0" name="Google Shape;240;p14"/>
            <p:cNvSpPr/>
            <p:nvPr/>
          </p:nvSpPr>
          <p:spPr>
            <a:xfrm>
              <a:off x="10018860" y="2791321"/>
              <a:ext cx="1072200" cy="1102500"/>
            </a:xfrm>
            <a:prstGeom prst="roundRect">
              <a:avLst>
                <a:gd name="adj" fmla="val 9637"/>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1" name="Google Shape;241;p14"/>
            <p:cNvSpPr/>
            <p:nvPr/>
          </p:nvSpPr>
          <p:spPr>
            <a:xfrm>
              <a:off x="10018860" y="2235465"/>
              <a:ext cx="1072200" cy="452100"/>
            </a:xfrm>
            <a:prstGeom prst="roundRect">
              <a:avLst>
                <a:gd name="adj" fmla="val 21311"/>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2" name="Google Shape;242;p14"/>
            <p:cNvSpPr/>
            <p:nvPr/>
          </p:nvSpPr>
          <p:spPr>
            <a:xfrm>
              <a:off x="4934358" y="3537855"/>
              <a:ext cx="1072200" cy="1386900"/>
            </a:xfrm>
            <a:prstGeom prst="roundRect">
              <a:avLst>
                <a:gd name="adj" fmla="val 12844"/>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3" name="Google Shape;243;p14"/>
            <p:cNvSpPr/>
            <p:nvPr/>
          </p:nvSpPr>
          <p:spPr>
            <a:xfrm>
              <a:off x="4934358" y="3066324"/>
              <a:ext cx="1072200" cy="387300"/>
            </a:xfrm>
            <a:prstGeom prst="roundRect">
              <a:avLst>
                <a:gd name="adj" fmla="val 25624"/>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4" name="Google Shape;244;p14"/>
            <p:cNvSpPr/>
            <p:nvPr/>
          </p:nvSpPr>
          <p:spPr>
            <a:xfrm>
              <a:off x="4934356" y="5011789"/>
              <a:ext cx="1072200" cy="2107800"/>
            </a:xfrm>
            <a:prstGeom prst="roundRect">
              <a:avLst>
                <a:gd name="adj" fmla="val 14755"/>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pic>
        <p:nvPicPr>
          <p:cNvPr id="245" name="Google Shape;245;p14"/>
          <p:cNvPicPr preferRelativeResize="0"/>
          <p:nvPr/>
        </p:nvPicPr>
        <p:blipFill>
          <a:blip r:embed="rId2">
            <a:alphaModFix/>
          </a:blip>
          <a:stretch>
            <a:fillRect/>
          </a:stretch>
        </p:blipFill>
        <p:spPr>
          <a:xfrm>
            <a:off x="4559219" y="3998347"/>
            <a:ext cx="1556262" cy="544125"/>
          </a:xfrm>
          <a:prstGeom prst="rect">
            <a:avLst/>
          </a:prstGeom>
          <a:noFill/>
          <a:ln>
            <a:noFill/>
          </a:ln>
        </p:spPr>
      </p:pic>
      <p:pic>
        <p:nvPicPr>
          <p:cNvPr id="246" name="Google Shape;246;p14"/>
          <p:cNvPicPr preferRelativeResize="0"/>
          <p:nvPr/>
        </p:nvPicPr>
        <p:blipFill rotWithShape="1">
          <a:blip r:embed="rId3">
            <a:alphaModFix/>
          </a:blip>
          <a:srcRect l="29497" r="2126" b="4680"/>
          <a:stretch/>
        </p:blipFill>
        <p:spPr>
          <a:xfrm flipH="1">
            <a:off x="7550757" y="3818006"/>
            <a:ext cx="1604574" cy="724463"/>
          </a:xfrm>
          <a:prstGeom prst="rect">
            <a:avLst/>
          </a:prstGeom>
          <a:noFill/>
          <a:ln>
            <a:noFill/>
          </a:ln>
        </p:spPr>
      </p:pic>
      <p:grpSp>
        <p:nvGrpSpPr>
          <p:cNvPr id="247" name="Google Shape;247;p14"/>
          <p:cNvGrpSpPr/>
          <p:nvPr/>
        </p:nvGrpSpPr>
        <p:grpSpPr>
          <a:xfrm>
            <a:off x="7597472" y="0"/>
            <a:ext cx="1546126" cy="1023900"/>
            <a:chOff x="10127324" y="0"/>
            <a:chExt cx="2061501" cy="1365200"/>
          </a:xfrm>
        </p:grpSpPr>
        <p:pic>
          <p:nvPicPr>
            <p:cNvPr id="248" name="Google Shape;248;p14"/>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249" name="Google Shape;249;p14"/>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2 - Corner - B">
  <p:cSld name="Corner - B">
    <p:spTree>
      <p:nvGrpSpPr>
        <p:cNvPr id="1" name="Shape 250"/>
        <p:cNvGrpSpPr/>
        <p:nvPr/>
      </p:nvGrpSpPr>
      <p:grpSpPr>
        <a:xfrm>
          <a:off x="0" y="0"/>
          <a:ext cx="0" cy="0"/>
          <a:chOff x="0" y="0"/>
          <a:chExt cx="0" cy="0"/>
        </a:xfrm>
      </p:grpSpPr>
      <p:sp>
        <p:nvSpPr>
          <p:cNvPr id="251" name="Google Shape;251;p15"/>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2" name="Google Shape;252;p15"/>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53" name="Google Shape;253;p15"/>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54" name="Google Shape;254;p15"/>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pic>
        <p:nvPicPr>
          <p:cNvPr id="255" name="Google Shape;255;p15"/>
          <p:cNvPicPr preferRelativeResize="0"/>
          <p:nvPr/>
        </p:nvPicPr>
        <p:blipFill rotWithShape="1">
          <a:blip r:embed="rId2">
            <a:alphaModFix/>
          </a:blip>
          <a:srcRect l="22220" t="22276" r="17611" b="40322"/>
          <a:stretch/>
        </p:blipFill>
        <p:spPr>
          <a:xfrm>
            <a:off x="5459568" y="3612581"/>
            <a:ext cx="1715604" cy="1066144"/>
          </a:xfrm>
          <a:prstGeom prst="rect">
            <a:avLst/>
          </a:prstGeom>
          <a:noFill/>
          <a:ln>
            <a:noFill/>
          </a:ln>
        </p:spPr>
      </p:pic>
      <p:sp>
        <p:nvSpPr>
          <p:cNvPr id="256" name="Google Shape;256;p15"/>
          <p:cNvSpPr/>
          <p:nvPr/>
        </p:nvSpPr>
        <p:spPr>
          <a:xfrm>
            <a:off x="5244622" y="2461280"/>
            <a:ext cx="10986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57" name="Google Shape;257;p15"/>
          <p:cNvSpPr/>
          <p:nvPr/>
        </p:nvSpPr>
        <p:spPr>
          <a:xfrm>
            <a:off x="6973614" y="3200296"/>
            <a:ext cx="15471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58" name="Google Shape;258;p15"/>
          <p:cNvSpPr/>
          <p:nvPr/>
        </p:nvSpPr>
        <p:spPr>
          <a:xfrm>
            <a:off x="5494282" y="983250"/>
            <a:ext cx="19365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59" name="Google Shape;259;p15"/>
          <p:cNvSpPr/>
          <p:nvPr/>
        </p:nvSpPr>
        <p:spPr>
          <a:xfrm>
            <a:off x="7083563" y="1722258"/>
            <a:ext cx="10986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60" name="Google Shape;260;p15"/>
          <p:cNvSpPr/>
          <p:nvPr/>
        </p:nvSpPr>
        <p:spPr>
          <a:xfrm>
            <a:off x="7728335" y="3873469"/>
            <a:ext cx="11343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61" name="Google Shape;261;p15"/>
          <p:cNvSpPr/>
          <p:nvPr/>
        </p:nvSpPr>
        <p:spPr>
          <a:xfrm>
            <a:off x="8335805" y="1722263"/>
            <a:ext cx="5877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62" name="Google Shape;262;p15"/>
          <p:cNvSpPr/>
          <p:nvPr/>
        </p:nvSpPr>
        <p:spPr>
          <a:xfrm>
            <a:off x="4944437" y="1722258"/>
            <a:ext cx="10986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63" name="Google Shape;263;p15"/>
          <p:cNvSpPr/>
          <p:nvPr/>
        </p:nvSpPr>
        <p:spPr>
          <a:xfrm rot="-5400000">
            <a:off x="8397036" y="2196375"/>
            <a:ext cx="486900" cy="10149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264" name="Google Shape;264;p15"/>
          <p:cNvPicPr preferRelativeResize="0"/>
          <p:nvPr/>
        </p:nvPicPr>
        <p:blipFill rotWithShape="1">
          <a:blip r:embed="rId3">
            <a:alphaModFix/>
          </a:blip>
          <a:srcRect b="8742"/>
          <a:stretch/>
        </p:blipFill>
        <p:spPr>
          <a:xfrm rot="-52">
            <a:off x="5996799" y="3920357"/>
            <a:ext cx="1606792" cy="758355"/>
          </a:xfrm>
          <a:prstGeom prst="rect">
            <a:avLst/>
          </a:prstGeom>
          <a:noFill/>
          <a:ln>
            <a:noFill/>
          </a:ln>
        </p:spPr>
      </p:pic>
      <p:grpSp>
        <p:nvGrpSpPr>
          <p:cNvPr id="265" name="Google Shape;265;p15"/>
          <p:cNvGrpSpPr/>
          <p:nvPr/>
        </p:nvGrpSpPr>
        <p:grpSpPr>
          <a:xfrm>
            <a:off x="7597472" y="0"/>
            <a:ext cx="1546126" cy="1023900"/>
            <a:chOff x="10127324" y="0"/>
            <a:chExt cx="2061501" cy="1365200"/>
          </a:xfrm>
        </p:grpSpPr>
        <p:pic>
          <p:nvPicPr>
            <p:cNvPr id="266" name="Google Shape;266;p15"/>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267" name="Google Shape;267;p15"/>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3 - Corner - C">
  <p:cSld name="Corner - B_2">
    <p:spTree>
      <p:nvGrpSpPr>
        <p:cNvPr id="1" name="Shape 268"/>
        <p:cNvGrpSpPr/>
        <p:nvPr/>
      </p:nvGrpSpPr>
      <p:grpSpPr>
        <a:xfrm>
          <a:off x="0" y="0"/>
          <a:ext cx="0" cy="0"/>
          <a:chOff x="0" y="0"/>
          <a:chExt cx="0" cy="0"/>
        </a:xfrm>
      </p:grpSpPr>
      <p:sp>
        <p:nvSpPr>
          <p:cNvPr id="269" name="Google Shape;269;p16"/>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16"/>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71" name="Google Shape;271;p16"/>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72" name="Google Shape;272;p16"/>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273" name="Google Shape;273;p16"/>
          <p:cNvGrpSpPr/>
          <p:nvPr/>
        </p:nvGrpSpPr>
        <p:grpSpPr>
          <a:xfrm>
            <a:off x="4842894" y="973607"/>
            <a:ext cx="2649422" cy="2109654"/>
            <a:chOff x="5533575" y="4051441"/>
            <a:chExt cx="2645983" cy="2107547"/>
          </a:xfrm>
        </p:grpSpPr>
        <p:sp>
          <p:nvSpPr>
            <p:cNvPr id="274" name="Google Shape;274;p16"/>
            <p:cNvSpPr/>
            <p:nvPr/>
          </p:nvSpPr>
          <p:spPr>
            <a:xfrm>
              <a:off x="5533575" y="4051441"/>
              <a:ext cx="2645983" cy="1709525"/>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AD7BEE">
                <a:alpha val="346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75" name="Google Shape;275;p16"/>
            <p:cNvSpPr/>
            <p:nvPr/>
          </p:nvSpPr>
          <p:spPr>
            <a:xfrm>
              <a:off x="5533575" y="4650493"/>
              <a:ext cx="2645983" cy="1508495"/>
            </a:xfrm>
            <a:custGeom>
              <a:avLst/>
              <a:gdLst/>
              <a:ahLst/>
              <a:cxnLst/>
              <a:rect l="l" t="t" r="r" b="b"/>
              <a:pathLst>
                <a:path w="251042" h="143121" extrusionOk="0">
                  <a:moveTo>
                    <a:pt x="245623" y="0"/>
                  </a:moveTo>
                  <a:cubicBezTo>
                    <a:pt x="244721" y="0"/>
                    <a:pt x="243794" y="230"/>
                    <a:pt x="242919" y="735"/>
                  </a:cubicBezTo>
                  <a:lnTo>
                    <a:pt x="191543" y="30028"/>
                  </a:lnTo>
                  <a:cubicBezTo>
                    <a:pt x="188229" y="31918"/>
                    <a:pt x="184504" y="32904"/>
                    <a:pt x="180726" y="32904"/>
                  </a:cubicBezTo>
                  <a:cubicBezTo>
                    <a:pt x="179745" y="32904"/>
                    <a:pt x="178760" y="32837"/>
                    <a:pt x="177778" y="32702"/>
                  </a:cubicBezTo>
                  <a:lnTo>
                    <a:pt x="125423" y="25493"/>
                  </a:lnTo>
                  <a:cubicBezTo>
                    <a:pt x="124414" y="25350"/>
                    <a:pt x="123403" y="25279"/>
                    <a:pt x="122397" y="25279"/>
                  </a:cubicBezTo>
                  <a:cubicBezTo>
                    <a:pt x="117452" y="25279"/>
                    <a:pt x="112630" y="26987"/>
                    <a:pt x="108754" y="30158"/>
                  </a:cubicBezTo>
                  <a:lnTo>
                    <a:pt x="69154" y="62321"/>
                  </a:lnTo>
                  <a:cubicBezTo>
                    <a:pt x="65223" y="65508"/>
                    <a:pt x="60363" y="67202"/>
                    <a:pt x="55426" y="67202"/>
                  </a:cubicBezTo>
                  <a:cubicBezTo>
                    <a:pt x="53439" y="67202"/>
                    <a:pt x="51440" y="66928"/>
                    <a:pt x="49484" y="66366"/>
                  </a:cubicBezTo>
                  <a:lnTo>
                    <a:pt x="6915" y="54264"/>
                  </a:lnTo>
                  <a:cubicBezTo>
                    <a:pt x="6418" y="54123"/>
                    <a:pt x="5920" y="54057"/>
                    <a:pt x="5433" y="54057"/>
                  </a:cubicBezTo>
                  <a:cubicBezTo>
                    <a:pt x="2534" y="54057"/>
                    <a:pt x="0" y="56411"/>
                    <a:pt x="0" y="59483"/>
                  </a:cubicBezTo>
                  <a:lnTo>
                    <a:pt x="0" y="134966"/>
                  </a:lnTo>
                  <a:cubicBezTo>
                    <a:pt x="0" y="139467"/>
                    <a:pt x="3653" y="143121"/>
                    <a:pt x="8155" y="143121"/>
                  </a:cubicBezTo>
                  <a:lnTo>
                    <a:pt x="242887" y="143121"/>
                  </a:lnTo>
                  <a:cubicBezTo>
                    <a:pt x="247388" y="143121"/>
                    <a:pt x="251042" y="139467"/>
                    <a:pt x="251042" y="134966"/>
                  </a:cubicBezTo>
                  <a:lnTo>
                    <a:pt x="251042" y="5432"/>
                  </a:lnTo>
                  <a:cubicBezTo>
                    <a:pt x="251042" y="2266"/>
                    <a:pt x="248453" y="0"/>
                    <a:pt x="245623" y="0"/>
                  </a:cubicBezTo>
                  <a:close/>
                </a:path>
              </a:pathLst>
            </a:custGeom>
            <a:solidFill>
              <a:srgbClr val="AD7BEE"/>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sp>
        <p:nvSpPr>
          <p:cNvPr id="276" name="Google Shape;276;p16"/>
          <p:cNvSpPr/>
          <p:nvPr/>
        </p:nvSpPr>
        <p:spPr>
          <a:xfrm>
            <a:off x="7766736" y="3567910"/>
            <a:ext cx="1203119" cy="776909"/>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AD7BEE">
              <a:alpha val="346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277" name="Google Shape;277;p16"/>
          <p:cNvGrpSpPr/>
          <p:nvPr/>
        </p:nvGrpSpPr>
        <p:grpSpPr>
          <a:xfrm>
            <a:off x="7597472" y="0"/>
            <a:ext cx="1546126" cy="1023900"/>
            <a:chOff x="10127324" y="0"/>
            <a:chExt cx="2061501" cy="1365200"/>
          </a:xfrm>
        </p:grpSpPr>
        <p:pic>
          <p:nvPicPr>
            <p:cNvPr id="278" name="Google Shape;278;p16"/>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279" name="Google Shape;279;p16"/>
            <p:cNvPicPr preferRelativeResize="0"/>
            <p:nvPr/>
          </p:nvPicPr>
          <p:blipFill>
            <a:blip r:embed="rId3">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4 - Corner - D">
  <p:cSld name="Corner - B_2_1">
    <p:spTree>
      <p:nvGrpSpPr>
        <p:cNvPr id="1" name="Shape 280"/>
        <p:cNvGrpSpPr/>
        <p:nvPr/>
      </p:nvGrpSpPr>
      <p:grpSpPr>
        <a:xfrm>
          <a:off x="0" y="0"/>
          <a:ext cx="0" cy="0"/>
          <a:chOff x="0" y="0"/>
          <a:chExt cx="0" cy="0"/>
        </a:xfrm>
      </p:grpSpPr>
      <p:sp>
        <p:nvSpPr>
          <p:cNvPr id="281" name="Google Shape;281;p17"/>
          <p:cNvSpPr/>
          <p:nvPr/>
        </p:nvSpPr>
        <p:spPr>
          <a:xfrm rot="-5400000">
            <a:off x="8228968" y="3281044"/>
            <a:ext cx="482700" cy="13476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82" name="Google Shape;282;p17"/>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3" name="Google Shape;283;p17"/>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84" name="Google Shape;284;p17"/>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85" name="Google Shape;285;p17"/>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286" name="Google Shape;286;p17"/>
          <p:cNvSpPr/>
          <p:nvPr/>
        </p:nvSpPr>
        <p:spPr>
          <a:xfrm>
            <a:off x="7912354" y="2969743"/>
            <a:ext cx="10986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87" name="Google Shape;287;p17"/>
          <p:cNvSpPr/>
          <p:nvPr/>
        </p:nvSpPr>
        <p:spPr>
          <a:xfrm>
            <a:off x="5975758" y="1491713"/>
            <a:ext cx="19365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88" name="Google Shape;288;p17"/>
          <p:cNvSpPr/>
          <p:nvPr/>
        </p:nvSpPr>
        <p:spPr>
          <a:xfrm>
            <a:off x="8131027" y="1491711"/>
            <a:ext cx="8730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89" name="Google Shape;289;p17"/>
          <p:cNvSpPr/>
          <p:nvPr/>
        </p:nvSpPr>
        <p:spPr>
          <a:xfrm>
            <a:off x="7167704" y="4458381"/>
            <a:ext cx="11343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290" name="Google Shape;290;p17"/>
          <p:cNvPicPr preferRelativeResize="0"/>
          <p:nvPr/>
        </p:nvPicPr>
        <p:blipFill rotWithShape="1">
          <a:blip r:embed="rId2">
            <a:alphaModFix/>
          </a:blip>
          <a:srcRect l="-6115" t="29616" r="43650" b="40650"/>
          <a:stretch/>
        </p:blipFill>
        <p:spPr>
          <a:xfrm flipH="1">
            <a:off x="7163390" y="4458381"/>
            <a:ext cx="1019400" cy="485100"/>
          </a:xfrm>
          <a:prstGeom prst="roundRect">
            <a:avLst>
              <a:gd name="adj" fmla="val 50000"/>
            </a:avLst>
          </a:prstGeom>
          <a:noFill/>
          <a:ln>
            <a:noFill/>
          </a:ln>
        </p:spPr>
      </p:pic>
      <p:pic>
        <p:nvPicPr>
          <p:cNvPr id="291" name="Google Shape;291;p17" descr="Google Shape;914;p64"/>
          <p:cNvPicPr preferRelativeResize="0"/>
          <p:nvPr/>
        </p:nvPicPr>
        <p:blipFill rotWithShape="1">
          <a:blip r:embed="rId3">
            <a:alphaModFix/>
          </a:blip>
          <a:srcRect l="-2300" t="5591" r="78512" b="51761"/>
          <a:stretch/>
        </p:blipFill>
        <p:spPr>
          <a:xfrm rot="298205" flipH="1">
            <a:off x="7909307" y="4365250"/>
            <a:ext cx="278740" cy="256941"/>
          </a:xfrm>
          <a:prstGeom prst="rect">
            <a:avLst/>
          </a:prstGeom>
          <a:noFill/>
          <a:ln>
            <a:noFill/>
          </a:ln>
        </p:spPr>
      </p:pic>
      <p:sp>
        <p:nvSpPr>
          <p:cNvPr id="292" name="Google Shape;292;p17"/>
          <p:cNvSpPr/>
          <p:nvPr/>
        </p:nvSpPr>
        <p:spPr>
          <a:xfrm>
            <a:off x="7088801" y="2230725"/>
            <a:ext cx="12339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93" name="Google Shape;293;p17"/>
          <p:cNvSpPr/>
          <p:nvPr/>
        </p:nvSpPr>
        <p:spPr>
          <a:xfrm>
            <a:off x="5649024" y="2969738"/>
            <a:ext cx="17991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94" name="Google Shape;294;p17"/>
          <p:cNvSpPr/>
          <p:nvPr/>
        </p:nvSpPr>
        <p:spPr>
          <a:xfrm>
            <a:off x="8962942" y="2240381"/>
            <a:ext cx="471600" cy="471300"/>
          </a:xfrm>
          <a:prstGeom prst="chord">
            <a:avLst>
              <a:gd name="adj1" fmla="val 6125308"/>
              <a:gd name="adj2" fmla="val 15466101"/>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295" name="Google Shape;295;p17"/>
          <p:cNvGrpSpPr/>
          <p:nvPr/>
        </p:nvGrpSpPr>
        <p:grpSpPr>
          <a:xfrm>
            <a:off x="7597472" y="0"/>
            <a:ext cx="1546126" cy="1023900"/>
            <a:chOff x="10127324" y="0"/>
            <a:chExt cx="2061501" cy="1365200"/>
          </a:xfrm>
        </p:grpSpPr>
        <p:pic>
          <p:nvPicPr>
            <p:cNvPr id="296" name="Google Shape;296;p17"/>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297" name="Google Shape;297;p17"/>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5 - Corner - E">
  <p:cSld name="Corner - B_2_1_1">
    <p:spTree>
      <p:nvGrpSpPr>
        <p:cNvPr id="1" name="Shape 298"/>
        <p:cNvGrpSpPr/>
        <p:nvPr/>
      </p:nvGrpSpPr>
      <p:grpSpPr>
        <a:xfrm>
          <a:off x="0" y="0"/>
          <a:ext cx="0" cy="0"/>
          <a:chOff x="0" y="0"/>
          <a:chExt cx="0" cy="0"/>
        </a:xfrm>
      </p:grpSpPr>
      <p:sp>
        <p:nvSpPr>
          <p:cNvPr id="299" name="Google Shape;299;p18"/>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0" name="Google Shape;300;p18"/>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01" name="Google Shape;301;p18"/>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02" name="Google Shape;302;p18"/>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03" name="Google Shape;303;p18"/>
          <p:cNvSpPr/>
          <p:nvPr/>
        </p:nvSpPr>
        <p:spPr>
          <a:xfrm>
            <a:off x="5544656" y="1310733"/>
            <a:ext cx="598200" cy="2652600"/>
          </a:xfrm>
          <a:prstGeom prst="roundRect">
            <a:avLst>
              <a:gd name="adj" fmla="val 12356"/>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4" name="Google Shape;304;p18"/>
          <p:cNvSpPr/>
          <p:nvPr/>
        </p:nvSpPr>
        <p:spPr>
          <a:xfrm>
            <a:off x="6237738" y="1670614"/>
            <a:ext cx="598200" cy="2880300"/>
          </a:xfrm>
          <a:prstGeom prst="roundRect">
            <a:avLst>
              <a:gd name="adj" fmla="val 11168"/>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5" name="Google Shape;305;p18"/>
          <p:cNvSpPr/>
          <p:nvPr/>
        </p:nvSpPr>
        <p:spPr>
          <a:xfrm>
            <a:off x="6930819" y="1347377"/>
            <a:ext cx="598200" cy="3118200"/>
          </a:xfrm>
          <a:prstGeom prst="roundRect">
            <a:avLst>
              <a:gd name="adj" fmla="val 11959"/>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6" name="Google Shape;306;p18"/>
          <p:cNvSpPr/>
          <p:nvPr/>
        </p:nvSpPr>
        <p:spPr>
          <a:xfrm>
            <a:off x="7623901" y="1213275"/>
            <a:ext cx="598200" cy="2771700"/>
          </a:xfrm>
          <a:prstGeom prst="roundRect">
            <a:avLst>
              <a:gd name="adj" fmla="val 11430"/>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7" name="Google Shape;307;p18"/>
          <p:cNvSpPr/>
          <p:nvPr/>
        </p:nvSpPr>
        <p:spPr>
          <a:xfrm>
            <a:off x="8316982" y="1502968"/>
            <a:ext cx="598200" cy="2693400"/>
          </a:xfrm>
          <a:prstGeom prst="roundRect">
            <a:avLst>
              <a:gd name="adj" fmla="val 12880"/>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308" name="Google Shape;308;p18" descr="Google Shape;923;p64"/>
          <p:cNvPicPr preferRelativeResize="0"/>
          <p:nvPr/>
        </p:nvPicPr>
        <p:blipFill rotWithShape="1">
          <a:blip r:embed="rId2">
            <a:alphaModFix/>
          </a:blip>
          <a:srcRect/>
          <a:stretch/>
        </p:blipFill>
        <p:spPr>
          <a:xfrm rot="637414">
            <a:off x="7891637" y="1095125"/>
            <a:ext cx="289863" cy="142621"/>
          </a:xfrm>
          <a:prstGeom prst="rect">
            <a:avLst/>
          </a:prstGeom>
          <a:noFill/>
          <a:ln>
            <a:noFill/>
          </a:ln>
        </p:spPr>
      </p:pic>
      <p:pic>
        <p:nvPicPr>
          <p:cNvPr id="309" name="Google Shape;309;p18"/>
          <p:cNvPicPr preferRelativeResize="0"/>
          <p:nvPr/>
        </p:nvPicPr>
        <p:blipFill rotWithShape="1">
          <a:blip r:embed="rId3">
            <a:alphaModFix amt="50000"/>
          </a:blip>
          <a:srcRect l="36763" t="-9032" r="45939" b="-8725"/>
          <a:stretch/>
        </p:blipFill>
        <p:spPr>
          <a:xfrm>
            <a:off x="7623898" y="1220681"/>
            <a:ext cx="598200" cy="1968000"/>
          </a:xfrm>
          <a:prstGeom prst="roundRect">
            <a:avLst>
              <a:gd name="adj" fmla="val 14726"/>
            </a:avLst>
          </a:prstGeom>
          <a:noFill/>
          <a:ln>
            <a:noFill/>
          </a:ln>
        </p:spPr>
      </p:pic>
      <p:pic>
        <p:nvPicPr>
          <p:cNvPr id="310" name="Google Shape;310;p18"/>
          <p:cNvPicPr preferRelativeResize="0"/>
          <p:nvPr/>
        </p:nvPicPr>
        <p:blipFill rotWithShape="1">
          <a:blip r:embed="rId3">
            <a:alphaModFix amt="50000"/>
          </a:blip>
          <a:srcRect l="37656" t="2502" r="46881" b="51414"/>
          <a:stretch/>
        </p:blipFill>
        <p:spPr>
          <a:xfrm>
            <a:off x="6930811" y="3604219"/>
            <a:ext cx="598200" cy="861600"/>
          </a:xfrm>
          <a:prstGeom prst="roundRect">
            <a:avLst>
              <a:gd name="adj" fmla="val 14509"/>
            </a:avLst>
          </a:prstGeom>
          <a:noFill/>
          <a:ln>
            <a:noFill/>
          </a:ln>
        </p:spPr>
      </p:pic>
      <p:pic>
        <p:nvPicPr>
          <p:cNvPr id="311" name="Google Shape;311;p18"/>
          <p:cNvPicPr preferRelativeResize="0"/>
          <p:nvPr/>
        </p:nvPicPr>
        <p:blipFill rotWithShape="1">
          <a:blip r:embed="rId3">
            <a:alphaModFix amt="50000"/>
          </a:blip>
          <a:srcRect l="55841" t="-25990" r="28696" b="35557"/>
          <a:stretch/>
        </p:blipFill>
        <p:spPr>
          <a:xfrm>
            <a:off x="6237724" y="2860406"/>
            <a:ext cx="598200" cy="1690500"/>
          </a:xfrm>
          <a:prstGeom prst="roundRect">
            <a:avLst>
              <a:gd name="adj" fmla="val 14509"/>
            </a:avLst>
          </a:prstGeom>
          <a:noFill/>
          <a:ln>
            <a:noFill/>
          </a:ln>
        </p:spPr>
      </p:pic>
      <p:pic>
        <p:nvPicPr>
          <p:cNvPr id="312" name="Google Shape;312;p18"/>
          <p:cNvPicPr preferRelativeResize="0"/>
          <p:nvPr/>
        </p:nvPicPr>
        <p:blipFill rotWithShape="1">
          <a:blip r:embed="rId3">
            <a:alphaModFix amt="50000"/>
          </a:blip>
          <a:srcRect l="73830" t="14115" r="10707" b="39801"/>
          <a:stretch/>
        </p:blipFill>
        <p:spPr>
          <a:xfrm>
            <a:off x="6930830" y="3604219"/>
            <a:ext cx="598200" cy="861600"/>
          </a:xfrm>
          <a:prstGeom prst="roundRect">
            <a:avLst>
              <a:gd name="adj" fmla="val 14509"/>
            </a:avLst>
          </a:prstGeom>
          <a:noFill/>
          <a:ln>
            <a:noFill/>
          </a:ln>
        </p:spPr>
      </p:pic>
      <p:pic>
        <p:nvPicPr>
          <p:cNvPr id="313" name="Google Shape;313;p18"/>
          <p:cNvPicPr preferRelativeResize="0"/>
          <p:nvPr/>
        </p:nvPicPr>
        <p:blipFill rotWithShape="1">
          <a:blip r:embed="rId3">
            <a:alphaModFix amt="50000"/>
          </a:blip>
          <a:srcRect l="16855" t="-1454" r="65847" b="-8726"/>
          <a:stretch/>
        </p:blipFill>
        <p:spPr>
          <a:xfrm>
            <a:off x="6930811" y="1347375"/>
            <a:ext cx="598200" cy="1841400"/>
          </a:xfrm>
          <a:prstGeom prst="roundRect">
            <a:avLst>
              <a:gd name="adj" fmla="val 14726"/>
            </a:avLst>
          </a:prstGeom>
          <a:noFill/>
          <a:ln>
            <a:noFill/>
          </a:ln>
        </p:spPr>
      </p:pic>
      <p:grpSp>
        <p:nvGrpSpPr>
          <p:cNvPr id="314" name="Google Shape;314;p18"/>
          <p:cNvGrpSpPr/>
          <p:nvPr/>
        </p:nvGrpSpPr>
        <p:grpSpPr>
          <a:xfrm>
            <a:off x="7597472" y="0"/>
            <a:ext cx="1546126" cy="1023900"/>
            <a:chOff x="10127324" y="0"/>
            <a:chExt cx="2061501" cy="1365200"/>
          </a:xfrm>
        </p:grpSpPr>
        <p:pic>
          <p:nvPicPr>
            <p:cNvPr id="315" name="Google Shape;315;p18"/>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16" name="Google Shape;316;p18"/>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2 - Card - Large">
  <p:cSld name="Card - Large">
    <p:spTree>
      <p:nvGrpSpPr>
        <p:cNvPr id="1" name="Shape 317"/>
        <p:cNvGrpSpPr/>
        <p:nvPr/>
      </p:nvGrpSpPr>
      <p:grpSpPr>
        <a:xfrm>
          <a:off x="0" y="0"/>
          <a:ext cx="0" cy="0"/>
          <a:chOff x="0" y="0"/>
          <a:chExt cx="0" cy="0"/>
        </a:xfrm>
      </p:grpSpPr>
      <p:sp>
        <p:nvSpPr>
          <p:cNvPr id="318" name="Google Shape;318;p19"/>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19" name="Google Shape;319;p19"/>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20" name="Google Shape;320;p19"/>
          <p:cNvGrpSpPr/>
          <p:nvPr/>
        </p:nvGrpSpPr>
        <p:grpSpPr>
          <a:xfrm>
            <a:off x="6079414" y="4550794"/>
            <a:ext cx="2416505" cy="279450"/>
            <a:chOff x="8103725" y="6087668"/>
            <a:chExt cx="3221148" cy="372600"/>
          </a:xfrm>
        </p:grpSpPr>
        <p:sp>
          <p:nvSpPr>
            <p:cNvPr id="321" name="Google Shape;321;p19"/>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22" name="Google Shape;322;p19"/>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23" name="Google Shape;323;p19"/>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24" name="Google Shape;324;p19"/>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25" name="Google Shape;325;p19"/>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26" name="Google Shape;326;p19"/>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27" name="Google Shape;327;p19"/>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28" name="Google Shape;328;p19"/>
          <p:cNvSpPr/>
          <p:nvPr/>
        </p:nvSpPr>
        <p:spPr>
          <a:xfrm>
            <a:off x="436819" y="1357535"/>
            <a:ext cx="8277600" cy="3273600"/>
          </a:xfrm>
          <a:prstGeom prst="roundRect">
            <a:avLst>
              <a:gd name="adj" fmla="val 2905"/>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29" name="Google Shape;329;p19"/>
          <p:cNvSpPr txBox="1">
            <a:spLocks noGrp="1"/>
          </p:cNvSpPr>
          <p:nvPr>
            <p:ph type="body" idx="1"/>
          </p:nvPr>
        </p:nvSpPr>
        <p:spPr>
          <a:xfrm>
            <a:off x="681027" y="1449544"/>
            <a:ext cx="7755600" cy="2899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1"/>
              </a:buClr>
              <a:buSzPts val="1500"/>
              <a:buNone/>
              <a:defRPr b="1">
                <a:solidFill>
                  <a:schemeClr val="accent1"/>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330" name="Google Shape;330;p19"/>
          <p:cNvGrpSpPr/>
          <p:nvPr/>
        </p:nvGrpSpPr>
        <p:grpSpPr>
          <a:xfrm>
            <a:off x="7597472" y="0"/>
            <a:ext cx="1546126" cy="1023900"/>
            <a:chOff x="10127324" y="0"/>
            <a:chExt cx="2061501" cy="1365200"/>
          </a:xfrm>
        </p:grpSpPr>
        <p:pic>
          <p:nvPicPr>
            <p:cNvPr id="331" name="Google Shape;331;p19"/>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32" name="Google Shape;332;p19"/>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333" name="Google Shape;333;p19"/>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34" name="Google Shape;334;p19"/>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35" name="Google Shape;335;p19"/>
          <p:cNvSpPr txBox="1">
            <a:spLocks noGrp="1"/>
          </p:cNvSpPr>
          <p:nvPr>
            <p:ph type="body" idx="3"/>
          </p:nvPr>
        </p:nvSpPr>
        <p:spPr>
          <a:xfrm>
            <a:off x="428736" y="822884"/>
            <a:ext cx="82830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G3 - Cards - 2-Up">
  <p:cSld name="Cards - 2-Up">
    <p:spTree>
      <p:nvGrpSpPr>
        <p:cNvPr id="1" name="Shape 336"/>
        <p:cNvGrpSpPr/>
        <p:nvPr/>
      </p:nvGrpSpPr>
      <p:grpSpPr>
        <a:xfrm>
          <a:off x="0" y="0"/>
          <a:ext cx="0" cy="0"/>
          <a:chOff x="0" y="0"/>
          <a:chExt cx="0" cy="0"/>
        </a:xfrm>
      </p:grpSpPr>
      <p:sp>
        <p:nvSpPr>
          <p:cNvPr id="337" name="Google Shape;337;p20"/>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38" name="Google Shape;338;p20"/>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39" name="Google Shape;339;p20"/>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40" name="Google Shape;340;p20"/>
          <p:cNvGrpSpPr/>
          <p:nvPr/>
        </p:nvGrpSpPr>
        <p:grpSpPr>
          <a:xfrm>
            <a:off x="6079414" y="4550794"/>
            <a:ext cx="2416505" cy="279450"/>
            <a:chOff x="8103725" y="6087668"/>
            <a:chExt cx="3221148" cy="372600"/>
          </a:xfrm>
        </p:grpSpPr>
        <p:sp>
          <p:nvSpPr>
            <p:cNvPr id="341" name="Google Shape;341;p20"/>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42" name="Google Shape;342;p20"/>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43" name="Google Shape;343;p20"/>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44" name="Google Shape;344;p20"/>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45" name="Google Shape;345;p20"/>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46" name="Google Shape;346;p20"/>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47" name="Google Shape;347;p20"/>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48" name="Google Shape;348;p20"/>
          <p:cNvSpPr/>
          <p:nvPr/>
        </p:nvSpPr>
        <p:spPr>
          <a:xfrm>
            <a:off x="4685570" y="1353208"/>
            <a:ext cx="4029000" cy="3277800"/>
          </a:xfrm>
          <a:prstGeom prst="roundRect">
            <a:avLst>
              <a:gd name="adj" fmla="val 2772"/>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r>
              <a:rPr lang="en" sz="1400">
                <a:solidFill>
                  <a:srgbClr val="FFFFFF"/>
                </a:solidFill>
                <a:latin typeface="Salesforce Sans"/>
                <a:ea typeface="Salesforce Sans"/>
                <a:cs typeface="Salesforce Sans"/>
                <a:sym typeface="Salesforce Sans"/>
              </a:rPr>
              <a:t> </a:t>
            </a:r>
            <a:endParaRPr sz="1400">
              <a:solidFill>
                <a:srgbClr val="FFFFFF"/>
              </a:solidFill>
              <a:latin typeface="Salesforce Sans"/>
              <a:ea typeface="Salesforce Sans"/>
              <a:cs typeface="Salesforce Sans"/>
              <a:sym typeface="Salesforce Sans"/>
            </a:endParaRPr>
          </a:p>
        </p:txBody>
      </p:sp>
      <p:sp>
        <p:nvSpPr>
          <p:cNvPr id="349" name="Google Shape;349;p20"/>
          <p:cNvSpPr/>
          <p:nvPr/>
        </p:nvSpPr>
        <p:spPr>
          <a:xfrm>
            <a:off x="436958" y="1353208"/>
            <a:ext cx="4024200" cy="3277800"/>
          </a:xfrm>
          <a:prstGeom prst="roundRect">
            <a:avLst>
              <a:gd name="adj" fmla="val 2767"/>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50" name="Google Shape;350;p20"/>
          <p:cNvSpPr txBox="1">
            <a:spLocks noGrp="1"/>
          </p:cNvSpPr>
          <p:nvPr>
            <p:ph type="body" idx="2"/>
          </p:nvPr>
        </p:nvSpPr>
        <p:spPr>
          <a:xfrm>
            <a:off x="681027" y="1449788"/>
            <a:ext cx="3536100" cy="2579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51" name="Google Shape;351;p20"/>
          <p:cNvSpPr txBox="1">
            <a:spLocks noGrp="1"/>
          </p:cNvSpPr>
          <p:nvPr>
            <p:ph type="body" idx="3"/>
          </p:nvPr>
        </p:nvSpPr>
        <p:spPr>
          <a:xfrm>
            <a:off x="4928530" y="1449788"/>
            <a:ext cx="3536100" cy="25794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52" name="Google Shape;352;p20"/>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353" name="Google Shape;353;p20"/>
          <p:cNvGrpSpPr/>
          <p:nvPr/>
        </p:nvGrpSpPr>
        <p:grpSpPr>
          <a:xfrm>
            <a:off x="7597472" y="0"/>
            <a:ext cx="1546126" cy="1023900"/>
            <a:chOff x="10127324" y="0"/>
            <a:chExt cx="2061501" cy="1365200"/>
          </a:xfrm>
        </p:grpSpPr>
        <p:pic>
          <p:nvPicPr>
            <p:cNvPr id="354" name="Google Shape;354;p20"/>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55" name="Google Shape;355;p20"/>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356" name="Google Shape;356;p20"/>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1 - Basic 1">
  <p:cSld name="Basic_2">
    <p:spTree>
      <p:nvGrpSpPr>
        <p:cNvPr id="1" name="Shape 18"/>
        <p:cNvGrpSpPr/>
        <p:nvPr/>
      </p:nvGrpSpPr>
      <p:grpSpPr>
        <a:xfrm>
          <a:off x="0" y="0"/>
          <a:ext cx="0" cy="0"/>
          <a:chOff x="0" y="0"/>
          <a:chExt cx="0" cy="0"/>
        </a:xfrm>
      </p:grpSpPr>
      <p:sp>
        <p:nvSpPr>
          <p:cNvPr id="19" name="Google Shape;19;p3"/>
          <p:cNvSpPr/>
          <p:nvPr/>
        </p:nvSpPr>
        <p:spPr>
          <a:xfrm>
            <a:off x="8785819" y="4304700"/>
            <a:ext cx="205800" cy="838800"/>
          </a:xfrm>
          <a:prstGeom prst="round2SameRect">
            <a:avLst>
              <a:gd name="adj1" fmla="val 13713"/>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0" name="Google Shape;20;p3"/>
          <p:cNvSpPr/>
          <p:nvPr/>
        </p:nvSpPr>
        <p:spPr>
          <a:xfrm>
            <a:off x="8545513" y="4520606"/>
            <a:ext cx="205800" cy="623100"/>
          </a:xfrm>
          <a:prstGeom prst="round2SameRect">
            <a:avLst>
              <a:gd name="adj1" fmla="val 13375"/>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1" name="Google Shape;21;p3"/>
          <p:cNvSpPr/>
          <p:nvPr/>
        </p:nvSpPr>
        <p:spPr>
          <a:xfrm>
            <a:off x="8305375" y="4174950"/>
            <a:ext cx="205800" cy="968700"/>
          </a:xfrm>
          <a:prstGeom prst="round2SameRect">
            <a:avLst>
              <a:gd name="adj1" fmla="val 14998"/>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2" name="Google Shape;22;p3"/>
          <p:cNvSpPr/>
          <p:nvPr/>
        </p:nvSpPr>
        <p:spPr>
          <a:xfrm>
            <a:off x="8065238" y="4791038"/>
            <a:ext cx="205800" cy="352500"/>
          </a:xfrm>
          <a:prstGeom prst="round2SameRect">
            <a:avLst>
              <a:gd name="adj1" fmla="val 15682"/>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 name="Google Shape;23;p3"/>
          <p:cNvSpPr/>
          <p:nvPr/>
        </p:nvSpPr>
        <p:spPr>
          <a:xfrm rot="-5400000">
            <a:off x="8713526" y="4713300"/>
            <a:ext cx="742800" cy="117600"/>
          </a:xfrm>
          <a:prstGeom prst="round1Rect">
            <a:avLst>
              <a:gd name="adj" fmla="val 23008"/>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24" name="Google Shape;24;p3"/>
          <p:cNvPicPr preferRelativeResize="0"/>
          <p:nvPr/>
        </p:nvPicPr>
        <p:blipFill rotWithShape="1">
          <a:blip r:embed="rId2">
            <a:alphaModFix/>
          </a:blip>
          <a:srcRect r="27262" b="16492"/>
          <a:stretch/>
        </p:blipFill>
        <p:spPr>
          <a:xfrm>
            <a:off x="8447969" y="4750688"/>
            <a:ext cx="696033" cy="392813"/>
          </a:xfrm>
          <a:prstGeom prst="rect">
            <a:avLst/>
          </a:prstGeom>
          <a:noFill/>
          <a:ln>
            <a:noFill/>
          </a:ln>
        </p:spPr>
      </p:pic>
      <p:sp>
        <p:nvSpPr>
          <p:cNvPr id="25" name="Google Shape;25;p3"/>
          <p:cNvSpPr txBox="1">
            <a:spLocks noGrp="1"/>
          </p:cNvSpPr>
          <p:nvPr>
            <p:ph type="title"/>
          </p:nvPr>
        </p:nvSpPr>
        <p:spPr>
          <a:xfrm>
            <a:off x="428737" y="49650"/>
            <a:ext cx="6738300" cy="7431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 name="Google Shape;26;p3"/>
          <p:cNvSpPr txBox="1">
            <a:spLocks noGrp="1"/>
          </p:cNvSpPr>
          <p:nvPr>
            <p:ph type="body" idx="1"/>
          </p:nvPr>
        </p:nvSpPr>
        <p:spPr>
          <a:xfrm>
            <a:off x="428737" y="1216230"/>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2"/>
              </a:buClr>
              <a:buSzPts val="1500"/>
              <a:buNone/>
              <a:defRPr>
                <a:solidFill>
                  <a:schemeClr val="accent2"/>
                </a:solidFill>
              </a:defRPr>
            </a:lvl1pPr>
            <a:lvl2pPr marL="914400" lvl="1" indent="-317500" algn="l" rtl="0">
              <a:lnSpc>
                <a:spcPct val="100000"/>
              </a:lnSpc>
              <a:spcBef>
                <a:spcPts val="200"/>
              </a:spcBef>
              <a:spcAft>
                <a:spcPts val="0"/>
              </a:spcAft>
              <a:buClr>
                <a:schemeClr val="accent2"/>
              </a:buClr>
              <a:buSzPts val="1400"/>
              <a:buChar char="•"/>
              <a:defRPr>
                <a:solidFill>
                  <a:schemeClr val="accent2"/>
                </a:solidFill>
              </a:defRPr>
            </a:lvl2pPr>
            <a:lvl3pPr marL="1371600" lvl="2" indent="-304800" algn="l" rtl="0">
              <a:lnSpc>
                <a:spcPct val="100000"/>
              </a:lnSpc>
              <a:spcBef>
                <a:spcPts val="500"/>
              </a:spcBef>
              <a:spcAft>
                <a:spcPts val="0"/>
              </a:spcAft>
              <a:buClr>
                <a:schemeClr val="accent2"/>
              </a:buClr>
              <a:buSzPts val="1200"/>
              <a:buChar char="•"/>
              <a:defRPr>
                <a:solidFill>
                  <a:schemeClr val="accent2"/>
                </a:solidFill>
              </a:defRPr>
            </a:lvl3pPr>
            <a:lvl4pPr marL="1828800" lvl="3" indent="-298450" algn="l" rtl="0">
              <a:lnSpc>
                <a:spcPct val="100000"/>
              </a:lnSpc>
              <a:spcBef>
                <a:spcPts val="500"/>
              </a:spcBef>
              <a:spcAft>
                <a:spcPts val="0"/>
              </a:spcAft>
              <a:buClr>
                <a:schemeClr val="accent2"/>
              </a:buClr>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27" name="Google Shape;27;p3"/>
          <p:cNvGrpSpPr/>
          <p:nvPr/>
        </p:nvGrpSpPr>
        <p:grpSpPr>
          <a:xfrm>
            <a:off x="7597472" y="0"/>
            <a:ext cx="1546126" cy="1023900"/>
            <a:chOff x="10127324" y="0"/>
            <a:chExt cx="2061501" cy="1365200"/>
          </a:xfrm>
        </p:grpSpPr>
        <p:pic>
          <p:nvPicPr>
            <p:cNvPr id="28" name="Google Shape;28;p3"/>
            <p:cNvPicPr preferRelativeResize="0"/>
            <p:nvPr/>
          </p:nvPicPr>
          <p:blipFill>
            <a:blip r:embed="rId3">
              <a:alphaModFix/>
            </a:blip>
            <a:stretch>
              <a:fillRect/>
            </a:stretch>
          </p:blipFill>
          <p:spPr>
            <a:xfrm>
              <a:off x="10127324" y="601950"/>
              <a:ext cx="1365200" cy="284600"/>
            </a:xfrm>
            <a:prstGeom prst="rect">
              <a:avLst/>
            </a:prstGeom>
            <a:noFill/>
            <a:ln>
              <a:noFill/>
            </a:ln>
          </p:spPr>
        </p:pic>
        <p:pic>
          <p:nvPicPr>
            <p:cNvPr id="29" name="Google Shape;29;p3"/>
            <p:cNvPicPr preferRelativeResize="0"/>
            <p:nvPr/>
          </p:nvPicPr>
          <p:blipFill>
            <a:blip r:embed="rId4">
              <a:alphaModFix/>
            </a:blip>
            <a:stretch>
              <a:fillRect/>
            </a:stretch>
          </p:blipFill>
          <p:spPr>
            <a:xfrm>
              <a:off x="10823625" y="0"/>
              <a:ext cx="1365200" cy="1365200"/>
            </a:xfrm>
            <a:prstGeom prst="rect">
              <a:avLst/>
            </a:prstGeom>
            <a:noFill/>
            <a:ln>
              <a:noFill/>
            </a:ln>
          </p:spPr>
        </p:pic>
      </p:grpSp>
      <p:sp>
        <p:nvSpPr>
          <p:cNvPr id="30" name="Google Shape;30;p3"/>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1" name="Google Shape;31;p3"/>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4 - Cards - 3-Up">
  <p:cSld name="Cards - 3-Up">
    <p:spTree>
      <p:nvGrpSpPr>
        <p:cNvPr id="1" name="Shape 357"/>
        <p:cNvGrpSpPr/>
        <p:nvPr/>
      </p:nvGrpSpPr>
      <p:grpSpPr>
        <a:xfrm>
          <a:off x="0" y="0"/>
          <a:ext cx="0" cy="0"/>
          <a:chOff x="0" y="0"/>
          <a:chExt cx="0" cy="0"/>
        </a:xfrm>
      </p:grpSpPr>
      <p:sp>
        <p:nvSpPr>
          <p:cNvPr id="358" name="Google Shape;358;p21"/>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59" name="Google Shape;359;p21"/>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60" name="Google Shape;360;p21"/>
          <p:cNvGrpSpPr/>
          <p:nvPr/>
        </p:nvGrpSpPr>
        <p:grpSpPr>
          <a:xfrm>
            <a:off x="6079414" y="4550794"/>
            <a:ext cx="2416505" cy="279450"/>
            <a:chOff x="8103725" y="6087668"/>
            <a:chExt cx="3221148" cy="372600"/>
          </a:xfrm>
        </p:grpSpPr>
        <p:sp>
          <p:nvSpPr>
            <p:cNvPr id="361" name="Google Shape;361;p21"/>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62" name="Google Shape;362;p21"/>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63" name="Google Shape;363;p21"/>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64" name="Google Shape;364;p21"/>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65" name="Google Shape;365;p21"/>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66" name="Google Shape;366;p21"/>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67" name="Google Shape;367;p21"/>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68" name="Google Shape;368;p21"/>
          <p:cNvSpPr/>
          <p:nvPr/>
        </p:nvSpPr>
        <p:spPr>
          <a:xfrm>
            <a:off x="3259274" y="1349399"/>
            <a:ext cx="2609100" cy="3278100"/>
          </a:xfrm>
          <a:prstGeom prst="roundRect">
            <a:avLst>
              <a:gd name="adj" fmla="val 3650"/>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chemeClr val="accent2"/>
              </a:solidFill>
              <a:latin typeface="Salesforce Sans"/>
              <a:ea typeface="Salesforce Sans"/>
              <a:cs typeface="Salesforce Sans"/>
              <a:sym typeface="Salesforce Sans"/>
            </a:endParaRPr>
          </a:p>
        </p:txBody>
      </p:sp>
      <p:sp>
        <p:nvSpPr>
          <p:cNvPr id="369" name="Google Shape;369;p21"/>
          <p:cNvSpPr/>
          <p:nvPr/>
        </p:nvSpPr>
        <p:spPr>
          <a:xfrm>
            <a:off x="6087806" y="1349399"/>
            <a:ext cx="2626500" cy="3278100"/>
          </a:xfrm>
          <a:prstGeom prst="roundRect">
            <a:avLst>
              <a:gd name="adj" fmla="val 3650"/>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70" name="Google Shape;370;p21"/>
          <p:cNvSpPr/>
          <p:nvPr/>
        </p:nvSpPr>
        <p:spPr>
          <a:xfrm>
            <a:off x="436819" y="1349399"/>
            <a:ext cx="2606100" cy="3278100"/>
          </a:xfrm>
          <a:prstGeom prst="roundRect">
            <a:avLst>
              <a:gd name="adj" fmla="val 3650"/>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71" name="Google Shape;371;p21"/>
          <p:cNvSpPr txBox="1">
            <a:spLocks noGrp="1"/>
          </p:cNvSpPr>
          <p:nvPr>
            <p:ph type="body" idx="1"/>
          </p:nvPr>
        </p:nvSpPr>
        <p:spPr>
          <a:xfrm>
            <a:off x="678570" y="1449788"/>
            <a:ext cx="2119200" cy="2579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72" name="Google Shape;372;p21"/>
          <p:cNvSpPr txBox="1">
            <a:spLocks noGrp="1"/>
          </p:cNvSpPr>
          <p:nvPr>
            <p:ph type="body" idx="2"/>
          </p:nvPr>
        </p:nvSpPr>
        <p:spPr>
          <a:xfrm>
            <a:off x="3519223" y="1449788"/>
            <a:ext cx="2119200" cy="25794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73" name="Google Shape;373;p21"/>
          <p:cNvSpPr txBox="1">
            <a:spLocks noGrp="1"/>
          </p:cNvSpPr>
          <p:nvPr>
            <p:ph type="body" idx="3"/>
          </p:nvPr>
        </p:nvSpPr>
        <p:spPr>
          <a:xfrm>
            <a:off x="6346897" y="1449788"/>
            <a:ext cx="2119200" cy="25794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74" name="Google Shape;374;p21"/>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375" name="Google Shape;375;p21"/>
          <p:cNvGrpSpPr/>
          <p:nvPr/>
        </p:nvGrpSpPr>
        <p:grpSpPr>
          <a:xfrm>
            <a:off x="7597472" y="0"/>
            <a:ext cx="1546126" cy="1023900"/>
            <a:chOff x="10127324" y="0"/>
            <a:chExt cx="2061501" cy="1365200"/>
          </a:xfrm>
        </p:grpSpPr>
        <p:pic>
          <p:nvPicPr>
            <p:cNvPr id="376" name="Google Shape;376;p21"/>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77" name="Google Shape;377;p21"/>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378" name="Google Shape;378;p21"/>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79" name="Google Shape;379;p21"/>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G5 - Cards - 4-Up">
  <p:cSld name="Cards - 4-Up">
    <p:spTree>
      <p:nvGrpSpPr>
        <p:cNvPr id="1" name="Shape 380"/>
        <p:cNvGrpSpPr/>
        <p:nvPr/>
      </p:nvGrpSpPr>
      <p:grpSpPr>
        <a:xfrm>
          <a:off x="0" y="0"/>
          <a:ext cx="0" cy="0"/>
          <a:chOff x="0" y="0"/>
          <a:chExt cx="0" cy="0"/>
        </a:xfrm>
      </p:grpSpPr>
      <p:sp>
        <p:nvSpPr>
          <p:cNvPr id="381" name="Google Shape;381;p22"/>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82" name="Google Shape;382;p22"/>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83" name="Google Shape;383;p22"/>
          <p:cNvGrpSpPr/>
          <p:nvPr/>
        </p:nvGrpSpPr>
        <p:grpSpPr>
          <a:xfrm>
            <a:off x="6079414" y="4550794"/>
            <a:ext cx="2416505" cy="279450"/>
            <a:chOff x="8103725" y="6087668"/>
            <a:chExt cx="3221148" cy="372600"/>
          </a:xfrm>
        </p:grpSpPr>
        <p:sp>
          <p:nvSpPr>
            <p:cNvPr id="384" name="Google Shape;384;p22"/>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85" name="Google Shape;385;p22"/>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86" name="Google Shape;386;p22"/>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87" name="Google Shape;387;p22"/>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88" name="Google Shape;388;p22"/>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89" name="Google Shape;389;p22"/>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90" name="Google Shape;390;p22"/>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91" name="Google Shape;391;p22"/>
          <p:cNvSpPr/>
          <p:nvPr/>
        </p:nvSpPr>
        <p:spPr>
          <a:xfrm>
            <a:off x="436819" y="1349399"/>
            <a:ext cx="1971900" cy="3278100"/>
          </a:xfrm>
          <a:prstGeom prst="roundRect">
            <a:avLst>
              <a:gd name="adj" fmla="val 4824"/>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2" name="Google Shape;392;p22"/>
          <p:cNvSpPr/>
          <p:nvPr/>
        </p:nvSpPr>
        <p:spPr>
          <a:xfrm>
            <a:off x="2540465" y="1349399"/>
            <a:ext cx="1966200" cy="3278100"/>
          </a:xfrm>
          <a:prstGeom prst="roundRect">
            <a:avLst>
              <a:gd name="adj" fmla="val 4843"/>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3" name="Google Shape;393;p22"/>
          <p:cNvSpPr/>
          <p:nvPr/>
        </p:nvSpPr>
        <p:spPr>
          <a:xfrm>
            <a:off x="4638616" y="1349399"/>
            <a:ext cx="1971900" cy="3278100"/>
          </a:xfrm>
          <a:prstGeom prst="roundRect">
            <a:avLst>
              <a:gd name="adj" fmla="val 4861"/>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4" name="Google Shape;394;p22"/>
          <p:cNvSpPr/>
          <p:nvPr/>
        </p:nvSpPr>
        <p:spPr>
          <a:xfrm>
            <a:off x="6739514" y="1349399"/>
            <a:ext cx="1971900" cy="3278100"/>
          </a:xfrm>
          <a:prstGeom prst="roundRect">
            <a:avLst>
              <a:gd name="adj" fmla="val 4861"/>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5" name="Google Shape;395;p22"/>
          <p:cNvSpPr txBox="1">
            <a:spLocks noGrp="1"/>
          </p:cNvSpPr>
          <p:nvPr>
            <p:ph type="body" idx="1"/>
          </p:nvPr>
        </p:nvSpPr>
        <p:spPr>
          <a:xfrm>
            <a:off x="614505" y="1449783"/>
            <a:ext cx="1616700" cy="2885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96" name="Google Shape;396;p22"/>
          <p:cNvSpPr txBox="1">
            <a:spLocks noGrp="1"/>
          </p:cNvSpPr>
          <p:nvPr>
            <p:ph type="body" idx="2"/>
          </p:nvPr>
        </p:nvSpPr>
        <p:spPr>
          <a:xfrm>
            <a:off x="2715402" y="1449783"/>
            <a:ext cx="1616700" cy="2885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97" name="Google Shape;397;p22"/>
          <p:cNvSpPr txBox="1">
            <a:spLocks noGrp="1"/>
          </p:cNvSpPr>
          <p:nvPr>
            <p:ph type="body" idx="3"/>
          </p:nvPr>
        </p:nvSpPr>
        <p:spPr>
          <a:xfrm>
            <a:off x="4816301" y="1449783"/>
            <a:ext cx="1616700" cy="2885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98" name="Google Shape;398;p22"/>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9" name="Google Shape;399;p22"/>
          <p:cNvSpPr txBox="1">
            <a:spLocks noGrp="1"/>
          </p:cNvSpPr>
          <p:nvPr>
            <p:ph type="body" idx="4"/>
          </p:nvPr>
        </p:nvSpPr>
        <p:spPr>
          <a:xfrm>
            <a:off x="6916027" y="1449783"/>
            <a:ext cx="1618800" cy="2885100"/>
          </a:xfrm>
          <a:prstGeom prst="rect">
            <a:avLst/>
          </a:prstGeom>
          <a:noFill/>
          <a:ln>
            <a:noFill/>
          </a:ln>
        </p:spPr>
        <p:txBody>
          <a:bodyPr spcFirstLastPara="1" wrap="square" lIns="0" tIns="0" rIns="0" bIns="0" anchor="t" anchorCtr="0">
            <a:noAutofit/>
          </a:bodyPr>
          <a:lstStyle>
            <a:lvl1pPr marL="457200" lvl="0" indent="-228600" rtl="0">
              <a:spcBef>
                <a:spcPts val="800"/>
              </a:spcBef>
              <a:spcAft>
                <a:spcPts val="0"/>
              </a:spcAft>
              <a:buClr>
                <a:schemeClr val="accent1"/>
              </a:buClr>
              <a:buSzPts val="1500"/>
              <a:buNone/>
              <a:defRPr b="1">
                <a:solidFill>
                  <a:schemeClr val="accent1"/>
                </a:solidFill>
              </a:defRPr>
            </a:lvl1pPr>
            <a:lvl2pPr marL="914400" lvl="1" indent="-228600" rtl="0">
              <a:spcBef>
                <a:spcPts val="200"/>
              </a:spcBef>
              <a:spcAft>
                <a:spcPts val="0"/>
              </a:spcAft>
              <a:buSzPts val="1400"/>
              <a:buNone/>
              <a:defRPr>
                <a:solidFill>
                  <a:schemeClr val="accent2"/>
                </a:solidFill>
              </a:defRPr>
            </a:lvl2pPr>
            <a:lvl3pPr marL="1371600" lvl="2" indent="-304800" rtl="0">
              <a:spcBef>
                <a:spcPts val="500"/>
              </a:spcBef>
              <a:spcAft>
                <a:spcPts val="0"/>
              </a:spcAft>
              <a:buSzPts val="1200"/>
              <a:buChar char="•"/>
              <a:defRPr>
                <a:solidFill>
                  <a:schemeClr val="accent2"/>
                </a:solidFill>
              </a:defRPr>
            </a:lvl3pPr>
            <a:lvl4pPr marL="1828800" lvl="3" indent="-298450" rtl="0">
              <a:spcBef>
                <a:spcPts val="500"/>
              </a:spcBef>
              <a:spcAft>
                <a:spcPts val="0"/>
              </a:spcAft>
              <a:buSzPts val="1100"/>
              <a:buChar char="•"/>
              <a:defRPr>
                <a:solidFill>
                  <a:schemeClr val="accent2"/>
                </a:solidFill>
              </a:defRPr>
            </a:lvl4pPr>
            <a:lvl5pPr marL="2286000" lvl="4" indent="-228600" rtl="0">
              <a:spcBef>
                <a:spcPts val="500"/>
              </a:spcBef>
              <a:spcAft>
                <a:spcPts val="0"/>
              </a:spcAft>
              <a:buSzPts val="1100"/>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grpSp>
        <p:nvGrpSpPr>
          <p:cNvPr id="400" name="Google Shape;400;p22"/>
          <p:cNvGrpSpPr/>
          <p:nvPr/>
        </p:nvGrpSpPr>
        <p:grpSpPr>
          <a:xfrm>
            <a:off x="7597472" y="0"/>
            <a:ext cx="1546126" cy="1023900"/>
            <a:chOff x="10127324" y="0"/>
            <a:chExt cx="2061501" cy="1365200"/>
          </a:xfrm>
        </p:grpSpPr>
        <p:pic>
          <p:nvPicPr>
            <p:cNvPr id="401" name="Google Shape;401;p22"/>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402" name="Google Shape;402;p22"/>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403" name="Google Shape;403;p22"/>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404" name="Google Shape;404;p22"/>
          <p:cNvSpPr txBox="1">
            <a:spLocks noGrp="1"/>
          </p:cNvSpPr>
          <p:nvPr>
            <p:ph type="body" idx="6"/>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H1 - Quote or Big Idea ">
  <p:cSld name="Quote or Big Idea ">
    <p:bg>
      <p:bgPr>
        <a:solidFill>
          <a:schemeClr val="lt1"/>
        </a:solidFill>
        <a:effectLst/>
      </p:bgPr>
    </p:bg>
    <p:spTree>
      <p:nvGrpSpPr>
        <p:cNvPr id="1" name="Shape 405"/>
        <p:cNvGrpSpPr/>
        <p:nvPr/>
      </p:nvGrpSpPr>
      <p:grpSpPr>
        <a:xfrm>
          <a:off x="0" y="0"/>
          <a:ext cx="0" cy="0"/>
          <a:chOff x="0" y="0"/>
          <a:chExt cx="0" cy="0"/>
        </a:xfrm>
      </p:grpSpPr>
      <p:sp>
        <p:nvSpPr>
          <p:cNvPr id="406" name="Google Shape;406;p23"/>
          <p:cNvSpPr/>
          <p:nvPr/>
        </p:nvSpPr>
        <p:spPr>
          <a:xfrm>
            <a:off x="5334417" y="951508"/>
            <a:ext cx="1335600" cy="1429800"/>
          </a:xfrm>
          <a:prstGeom prst="roundRect">
            <a:avLst>
              <a:gd name="adj" fmla="val 3098"/>
            </a:avLst>
          </a:prstGeom>
          <a:solidFill>
            <a:srgbClr val="0B5C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solidFill>
                <a:schemeClr val="dk2"/>
              </a:solidFill>
            </a:endParaRPr>
          </a:p>
        </p:txBody>
      </p:sp>
      <p:sp>
        <p:nvSpPr>
          <p:cNvPr id="407" name="Google Shape;407;p23"/>
          <p:cNvSpPr/>
          <p:nvPr/>
        </p:nvSpPr>
        <p:spPr>
          <a:xfrm>
            <a:off x="6762227" y="951508"/>
            <a:ext cx="813000" cy="983100"/>
          </a:xfrm>
          <a:prstGeom prst="roundRect">
            <a:avLst>
              <a:gd name="adj" fmla="val 5230"/>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08" name="Google Shape;408;p23"/>
          <p:cNvSpPr/>
          <p:nvPr/>
        </p:nvSpPr>
        <p:spPr>
          <a:xfrm>
            <a:off x="7662098" y="951508"/>
            <a:ext cx="609300" cy="646800"/>
          </a:xfrm>
          <a:prstGeom prst="roundRect">
            <a:avLst>
              <a:gd name="adj" fmla="val 5230"/>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09" name="Google Shape;409;p23"/>
          <p:cNvSpPr/>
          <p:nvPr/>
        </p:nvSpPr>
        <p:spPr>
          <a:xfrm>
            <a:off x="8357966" y="951508"/>
            <a:ext cx="349200" cy="648900"/>
          </a:xfrm>
          <a:prstGeom prst="roundRect">
            <a:avLst>
              <a:gd name="adj" fmla="val 13033"/>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0" name="Google Shape;410;p23"/>
          <p:cNvSpPr/>
          <p:nvPr/>
        </p:nvSpPr>
        <p:spPr>
          <a:xfrm>
            <a:off x="5334417" y="2471228"/>
            <a:ext cx="1335600" cy="945600"/>
          </a:xfrm>
          <a:prstGeom prst="roundRect">
            <a:avLst>
              <a:gd name="adj" fmla="val 4931"/>
            </a:avLst>
          </a:prstGeom>
          <a:solidFill>
            <a:srgbClr val="0B5C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solidFill>
                <a:schemeClr val="dk2"/>
              </a:solidFill>
            </a:endParaRPr>
          </a:p>
        </p:txBody>
      </p:sp>
      <p:sp>
        <p:nvSpPr>
          <p:cNvPr id="411" name="Google Shape;411;p23"/>
          <p:cNvSpPr/>
          <p:nvPr/>
        </p:nvSpPr>
        <p:spPr>
          <a:xfrm>
            <a:off x="6762227" y="2035152"/>
            <a:ext cx="813000" cy="719700"/>
          </a:xfrm>
          <a:prstGeom prst="roundRect">
            <a:avLst>
              <a:gd name="adj" fmla="val 5230"/>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2" name="Google Shape;412;p23"/>
          <p:cNvSpPr/>
          <p:nvPr/>
        </p:nvSpPr>
        <p:spPr>
          <a:xfrm>
            <a:off x="6762227" y="2853434"/>
            <a:ext cx="813000" cy="568800"/>
          </a:xfrm>
          <a:prstGeom prst="roundRect">
            <a:avLst>
              <a:gd name="adj" fmla="val 5230"/>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3" name="Google Shape;413;p23"/>
          <p:cNvSpPr/>
          <p:nvPr/>
        </p:nvSpPr>
        <p:spPr>
          <a:xfrm>
            <a:off x="7662098" y="1691086"/>
            <a:ext cx="482400" cy="424800"/>
          </a:xfrm>
          <a:prstGeom prst="roundRect">
            <a:avLst>
              <a:gd name="adj" fmla="val 10862"/>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4" name="Google Shape;414;p23"/>
          <p:cNvSpPr/>
          <p:nvPr/>
        </p:nvSpPr>
        <p:spPr>
          <a:xfrm>
            <a:off x="8233231" y="1691086"/>
            <a:ext cx="472500" cy="427200"/>
          </a:xfrm>
          <a:prstGeom prst="roundRect">
            <a:avLst>
              <a:gd name="adj" fmla="val 10682"/>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5" name="Google Shape;415;p23"/>
          <p:cNvSpPr/>
          <p:nvPr/>
        </p:nvSpPr>
        <p:spPr>
          <a:xfrm>
            <a:off x="7662098" y="2205908"/>
            <a:ext cx="355500" cy="294900"/>
          </a:xfrm>
          <a:prstGeom prst="roundRect">
            <a:avLst>
              <a:gd name="adj" fmla="val 16315"/>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6" name="Google Shape;416;p23"/>
          <p:cNvSpPr/>
          <p:nvPr/>
        </p:nvSpPr>
        <p:spPr>
          <a:xfrm>
            <a:off x="7662098" y="2590789"/>
            <a:ext cx="262200" cy="222900"/>
          </a:xfrm>
          <a:prstGeom prst="roundRect">
            <a:avLst>
              <a:gd name="adj" fmla="val 22152"/>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7" name="Google Shape;417;p23"/>
          <p:cNvSpPr/>
          <p:nvPr/>
        </p:nvSpPr>
        <p:spPr>
          <a:xfrm>
            <a:off x="7662098" y="2903887"/>
            <a:ext cx="235200" cy="256200"/>
          </a:xfrm>
          <a:prstGeom prst="roundRect">
            <a:avLst>
              <a:gd name="adj" fmla="val 16541"/>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8" name="Google Shape;418;p23"/>
          <p:cNvSpPr/>
          <p:nvPr/>
        </p:nvSpPr>
        <p:spPr>
          <a:xfrm>
            <a:off x="7662098" y="3235575"/>
            <a:ext cx="215700" cy="181500"/>
          </a:xfrm>
          <a:prstGeom prst="roundRect">
            <a:avLst>
              <a:gd name="adj" fmla="val 21827"/>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9" name="Google Shape;419;p23"/>
          <p:cNvSpPr/>
          <p:nvPr/>
        </p:nvSpPr>
        <p:spPr>
          <a:xfrm>
            <a:off x="8104304" y="2205908"/>
            <a:ext cx="315000" cy="294900"/>
          </a:xfrm>
          <a:prstGeom prst="roundRect">
            <a:avLst>
              <a:gd name="adj" fmla="val 16315"/>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0" name="Google Shape;420;p23"/>
          <p:cNvSpPr/>
          <p:nvPr/>
        </p:nvSpPr>
        <p:spPr>
          <a:xfrm>
            <a:off x="8017566" y="2590789"/>
            <a:ext cx="215700" cy="222900"/>
          </a:xfrm>
          <a:prstGeom prst="roundRect">
            <a:avLst>
              <a:gd name="adj" fmla="val 22152"/>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1" name="Google Shape;421;p23"/>
          <p:cNvSpPr/>
          <p:nvPr/>
        </p:nvSpPr>
        <p:spPr>
          <a:xfrm>
            <a:off x="7967853" y="2903887"/>
            <a:ext cx="161400" cy="256200"/>
          </a:xfrm>
          <a:prstGeom prst="roundRect">
            <a:avLst>
              <a:gd name="adj" fmla="val 23099"/>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2" name="Google Shape;422;p23"/>
          <p:cNvSpPr/>
          <p:nvPr/>
        </p:nvSpPr>
        <p:spPr>
          <a:xfrm>
            <a:off x="7966532" y="3235575"/>
            <a:ext cx="162600" cy="181500"/>
          </a:xfrm>
          <a:prstGeom prst="roundRect">
            <a:avLst>
              <a:gd name="adj" fmla="val 24933"/>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3" name="Google Shape;423;p23"/>
          <p:cNvSpPr/>
          <p:nvPr/>
        </p:nvSpPr>
        <p:spPr>
          <a:xfrm>
            <a:off x="8310513" y="2590789"/>
            <a:ext cx="204900" cy="222900"/>
          </a:xfrm>
          <a:prstGeom prst="roundRect">
            <a:avLst>
              <a:gd name="adj" fmla="val 22152"/>
            </a:avLst>
          </a:prstGeom>
          <a:solidFill>
            <a:srgbClr val="FE7765"/>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4" name="Google Shape;424;p23"/>
          <p:cNvSpPr/>
          <p:nvPr/>
        </p:nvSpPr>
        <p:spPr>
          <a:xfrm>
            <a:off x="8566676" y="2590789"/>
            <a:ext cx="139200" cy="222900"/>
          </a:xfrm>
          <a:prstGeom prst="roundRect">
            <a:avLst>
              <a:gd name="adj" fmla="val 22152"/>
            </a:avLst>
          </a:prstGeom>
          <a:solidFill>
            <a:srgbClr val="FE8F7D"/>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5" name="Google Shape;425;p23"/>
          <p:cNvSpPr/>
          <p:nvPr/>
        </p:nvSpPr>
        <p:spPr>
          <a:xfrm>
            <a:off x="8212595" y="2903887"/>
            <a:ext cx="128400" cy="256200"/>
          </a:xfrm>
          <a:prstGeom prst="roundRect">
            <a:avLst>
              <a:gd name="adj" fmla="val 34991"/>
            </a:avLst>
          </a:prstGeom>
          <a:solidFill>
            <a:srgbClr val="FE7765"/>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6" name="Google Shape;426;p23"/>
          <p:cNvSpPr/>
          <p:nvPr/>
        </p:nvSpPr>
        <p:spPr>
          <a:xfrm>
            <a:off x="8427024" y="2903887"/>
            <a:ext cx="125700" cy="256200"/>
          </a:xfrm>
          <a:prstGeom prst="roundRect">
            <a:avLst>
              <a:gd name="adj" fmla="val 29221"/>
            </a:avLst>
          </a:prstGeom>
          <a:solidFill>
            <a:srgbClr val="FE8F7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7" name="Google Shape;427;p23"/>
          <p:cNvSpPr/>
          <p:nvPr/>
        </p:nvSpPr>
        <p:spPr>
          <a:xfrm>
            <a:off x="8640813" y="2903887"/>
            <a:ext cx="66600" cy="256200"/>
          </a:xfrm>
          <a:prstGeom prst="roundRect">
            <a:avLst>
              <a:gd name="adj" fmla="val 50000"/>
            </a:avLst>
          </a:prstGeom>
          <a:solidFill>
            <a:srgbClr val="FEB8AB"/>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8" name="Google Shape;428;p23"/>
          <p:cNvSpPr/>
          <p:nvPr/>
        </p:nvSpPr>
        <p:spPr>
          <a:xfrm>
            <a:off x="8504974" y="2205908"/>
            <a:ext cx="201000" cy="294900"/>
          </a:xfrm>
          <a:prstGeom prst="roundRect">
            <a:avLst>
              <a:gd name="adj" fmla="val 16315"/>
            </a:avLst>
          </a:prstGeom>
          <a:solidFill>
            <a:srgbClr val="FE7765"/>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9" name="Google Shape;429;p23"/>
          <p:cNvSpPr/>
          <p:nvPr/>
        </p:nvSpPr>
        <p:spPr>
          <a:xfrm>
            <a:off x="8212824" y="3235575"/>
            <a:ext cx="128400" cy="181500"/>
          </a:xfrm>
          <a:prstGeom prst="roundRect">
            <a:avLst>
              <a:gd name="adj" fmla="val 21827"/>
            </a:avLst>
          </a:prstGeom>
          <a:solidFill>
            <a:srgbClr val="FE7765"/>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30" name="Google Shape;430;p23"/>
          <p:cNvSpPr/>
          <p:nvPr/>
        </p:nvSpPr>
        <p:spPr>
          <a:xfrm>
            <a:off x="8424788" y="3235575"/>
            <a:ext cx="125700" cy="181500"/>
          </a:xfrm>
          <a:prstGeom prst="roundRect">
            <a:avLst>
              <a:gd name="adj" fmla="val 21827"/>
            </a:avLst>
          </a:prstGeom>
          <a:solidFill>
            <a:srgbClr val="FE8F7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31" name="Google Shape;431;p23"/>
          <p:cNvSpPr/>
          <p:nvPr/>
        </p:nvSpPr>
        <p:spPr>
          <a:xfrm>
            <a:off x="8645596" y="3235575"/>
            <a:ext cx="60300" cy="181500"/>
          </a:xfrm>
          <a:prstGeom prst="roundRect">
            <a:avLst>
              <a:gd name="adj" fmla="val 50000"/>
            </a:avLst>
          </a:prstGeom>
          <a:solidFill>
            <a:srgbClr val="FEB8AB"/>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32" name="Google Shape;432;p23"/>
          <p:cNvSpPr/>
          <p:nvPr/>
        </p:nvSpPr>
        <p:spPr>
          <a:xfrm>
            <a:off x="433500" y="1139344"/>
            <a:ext cx="5913600" cy="3429000"/>
          </a:xfrm>
          <a:prstGeom prst="roundRect">
            <a:avLst>
              <a:gd name="adj" fmla="val 3035"/>
            </a:avLst>
          </a:prstGeom>
          <a:solidFill>
            <a:schemeClr val="lt1"/>
          </a:solidFill>
          <a:ln>
            <a:noFill/>
          </a:ln>
          <a:effectLst>
            <a:outerShdw blurRad="300038" dist="114300" dir="1380000" algn="bl" rotWithShape="0">
              <a:srgbClr val="000000">
                <a:alpha val="18000"/>
              </a:srgbClr>
            </a:outerShdw>
          </a:effectLst>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None/>
            </a:pPr>
            <a:endParaRPr sz="1100">
              <a:solidFill>
                <a:schemeClr val="accent2"/>
              </a:solidFill>
              <a:latin typeface="Salesforce Sans"/>
              <a:ea typeface="Salesforce Sans"/>
              <a:cs typeface="Salesforce Sans"/>
              <a:sym typeface="Salesforce Sans"/>
            </a:endParaRPr>
          </a:p>
        </p:txBody>
      </p:sp>
      <p:pic>
        <p:nvPicPr>
          <p:cNvPr id="433" name="Google Shape;433;p23"/>
          <p:cNvPicPr preferRelativeResize="0"/>
          <p:nvPr/>
        </p:nvPicPr>
        <p:blipFill rotWithShape="1">
          <a:blip r:embed="rId2">
            <a:alphaModFix/>
          </a:blip>
          <a:srcRect b="8742"/>
          <a:stretch/>
        </p:blipFill>
        <p:spPr>
          <a:xfrm rot="-52">
            <a:off x="5902218" y="3927689"/>
            <a:ext cx="1916422" cy="904489"/>
          </a:xfrm>
          <a:prstGeom prst="rect">
            <a:avLst/>
          </a:prstGeom>
          <a:noFill/>
          <a:ln>
            <a:noFill/>
          </a:ln>
        </p:spPr>
      </p:pic>
      <p:pic>
        <p:nvPicPr>
          <p:cNvPr id="434" name="Google Shape;434;p23"/>
          <p:cNvPicPr preferRelativeResize="0"/>
          <p:nvPr/>
        </p:nvPicPr>
        <p:blipFill rotWithShape="1">
          <a:blip r:embed="rId3">
            <a:alphaModFix/>
          </a:blip>
          <a:srcRect b="5419"/>
          <a:stretch/>
        </p:blipFill>
        <p:spPr>
          <a:xfrm>
            <a:off x="4752506" y="4185319"/>
            <a:ext cx="2112363" cy="646856"/>
          </a:xfrm>
          <a:prstGeom prst="rect">
            <a:avLst/>
          </a:prstGeom>
          <a:noFill/>
          <a:ln>
            <a:noFill/>
          </a:ln>
        </p:spPr>
      </p:pic>
      <p:pic>
        <p:nvPicPr>
          <p:cNvPr id="435" name="Google Shape;435;p23"/>
          <p:cNvPicPr preferRelativeResize="0"/>
          <p:nvPr/>
        </p:nvPicPr>
        <p:blipFill rotWithShape="1">
          <a:blip r:embed="rId4">
            <a:alphaModFix amt="30000"/>
          </a:blip>
          <a:srcRect/>
          <a:stretch/>
        </p:blipFill>
        <p:spPr>
          <a:xfrm>
            <a:off x="6757345" y="4734928"/>
            <a:ext cx="799821" cy="164596"/>
          </a:xfrm>
          <a:prstGeom prst="rect">
            <a:avLst/>
          </a:prstGeom>
          <a:noFill/>
          <a:ln>
            <a:noFill/>
          </a:ln>
        </p:spPr>
      </p:pic>
      <p:sp>
        <p:nvSpPr>
          <p:cNvPr id="436" name="Google Shape;436;p23"/>
          <p:cNvSpPr txBox="1">
            <a:spLocks noGrp="1"/>
          </p:cNvSpPr>
          <p:nvPr>
            <p:ph type="ctrTitle"/>
          </p:nvPr>
        </p:nvSpPr>
        <p:spPr>
          <a:xfrm>
            <a:off x="776490" y="1329140"/>
            <a:ext cx="5368500" cy="24747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accent1"/>
              </a:buClr>
              <a:buSzPts val="2600"/>
              <a:buFont typeface="Salesforce Sans"/>
              <a:buChar char="“"/>
              <a:defRPr sz="2600">
                <a:solidFill>
                  <a:schemeClr val="accent1"/>
                </a:solidFill>
              </a:defRPr>
            </a:lvl1pPr>
            <a:lvl2pPr lvl="1" algn="l" rtl="0">
              <a:spcBef>
                <a:spcPts val="0"/>
              </a:spcBef>
              <a:spcAft>
                <a:spcPts val="0"/>
              </a:spcAft>
              <a:buSzPts val="1100"/>
              <a:buNone/>
              <a:defRPr b="1"/>
            </a:lvl2pPr>
            <a:lvl3pPr lvl="2" algn="l" rtl="0">
              <a:spcBef>
                <a:spcPts val="0"/>
              </a:spcBef>
              <a:spcAft>
                <a:spcPts val="0"/>
              </a:spcAft>
              <a:buSzPts val="1100"/>
              <a:buNone/>
              <a:defRPr b="1"/>
            </a:lvl3pPr>
            <a:lvl4pPr lvl="3" algn="l" rtl="0">
              <a:spcBef>
                <a:spcPts val="0"/>
              </a:spcBef>
              <a:spcAft>
                <a:spcPts val="0"/>
              </a:spcAft>
              <a:buSzPts val="1100"/>
              <a:buNone/>
              <a:defRPr b="1"/>
            </a:lvl4pPr>
            <a:lvl5pPr lvl="4" algn="l" rtl="0">
              <a:spcBef>
                <a:spcPts val="0"/>
              </a:spcBef>
              <a:spcAft>
                <a:spcPts val="0"/>
              </a:spcAft>
              <a:buSzPts val="1100"/>
              <a:buNone/>
              <a:defRPr b="1"/>
            </a:lvl5pPr>
            <a:lvl6pPr lvl="5" algn="l" rtl="0">
              <a:spcBef>
                <a:spcPts val="0"/>
              </a:spcBef>
              <a:spcAft>
                <a:spcPts val="0"/>
              </a:spcAft>
              <a:buSzPts val="1100"/>
              <a:buNone/>
              <a:defRPr b="1"/>
            </a:lvl6pPr>
            <a:lvl7pPr lvl="6" algn="l" rtl="0">
              <a:spcBef>
                <a:spcPts val="0"/>
              </a:spcBef>
              <a:spcAft>
                <a:spcPts val="0"/>
              </a:spcAft>
              <a:buSzPts val="1100"/>
              <a:buNone/>
              <a:defRPr b="1"/>
            </a:lvl7pPr>
            <a:lvl8pPr lvl="7" algn="l" rtl="0">
              <a:spcBef>
                <a:spcPts val="0"/>
              </a:spcBef>
              <a:spcAft>
                <a:spcPts val="0"/>
              </a:spcAft>
              <a:buSzPts val="1100"/>
              <a:buNone/>
              <a:defRPr b="1"/>
            </a:lvl8pPr>
            <a:lvl9pPr lvl="8" algn="l" rtl="0">
              <a:spcBef>
                <a:spcPts val="0"/>
              </a:spcBef>
              <a:spcAft>
                <a:spcPts val="0"/>
              </a:spcAft>
              <a:buSzPts val="1100"/>
              <a:buNone/>
              <a:defRPr b="1"/>
            </a:lvl9pPr>
          </a:lstStyle>
          <a:p>
            <a:endParaRPr/>
          </a:p>
        </p:txBody>
      </p:sp>
      <p:sp>
        <p:nvSpPr>
          <p:cNvPr id="437" name="Google Shape;437;p23"/>
          <p:cNvSpPr txBox="1">
            <a:spLocks noGrp="1"/>
          </p:cNvSpPr>
          <p:nvPr>
            <p:ph type="body" idx="1"/>
          </p:nvPr>
        </p:nvSpPr>
        <p:spPr>
          <a:xfrm>
            <a:off x="776488" y="3862650"/>
            <a:ext cx="5368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500"/>
              <a:buNone/>
              <a:defRPr sz="15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438" name="Google Shape;438;p23"/>
          <p:cNvGrpSpPr/>
          <p:nvPr/>
        </p:nvGrpSpPr>
        <p:grpSpPr>
          <a:xfrm>
            <a:off x="7597472" y="0"/>
            <a:ext cx="1546126" cy="1023900"/>
            <a:chOff x="10127324" y="0"/>
            <a:chExt cx="2061501" cy="1365200"/>
          </a:xfrm>
        </p:grpSpPr>
        <p:pic>
          <p:nvPicPr>
            <p:cNvPr id="439" name="Google Shape;439;p23"/>
            <p:cNvPicPr preferRelativeResize="0"/>
            <p:nvPr/>
          </p:nvPicPr>
          <p:blipFill>
            <a:blip r:embed="rId5">
              <a:alphaModFix/>
            </a:blip>
            <a:stretch>
              <a:fillRect/>
            </a:stretch>
          </p:blipFill>
          <p:spPr>
            <a:xfrm>
              <a:off x="10127324" y="601950"/>
              <a:ext cx="1365200" cy="284600"/>
            </a:xfrm>
            <a:prstGeom prst="rect">
              <a:avLst/>
            </a:prstGeom>
            <a:noFill/>
            <a:ln>
              <a:noFill/>
            </a:ln>
          </p:spPr>
        </p:pic>
        <p:pic>
          <p:nvPicPr>
            <p:cNvPr id="440" name="Google Shape;440;p23"/>
            <p:cNvPicPr preferRelativeResize="0"/>
            <p:nvPr/>
          </p:nvPicPr>
          <p:blipFill>
            <a:blip r:embed="rId6">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1 - Segue Slide - A">
  <p:cSld name="Seque Slide - A">
    <p:bg>
      <p:bgPr>
        <a:solidFill>
          <a:srgbClr val="EEF4FF"/>
        </a:solidFill>
        <a:effectLst/>
      </p:bgPr>
    </p:bg>
    <p:spTree>
      <p:nvGrpSpPr>
        <p:cNvPr id="1" name="Shape 441"/>
        <p:cNvGrpSpPr/>
        <p:nvPr/>
      </p:nvGrpSpPr>
      <p:grpSpPr>
        <a:xfrm>
          <a:off x="0" y="0"/>
          <a:ext cx="0" cy="0"/>
          <a:chOff x="0" y="0"/>
          <a:chExt cx="0" cy="0"/>
        </a:xfrm>
      </p:grpSpPr>
      <p:sp>
        <p:nvSpPr>
          <p:cNvPr id="442" name="Google Shape;442;p24"/>
          <p:cNvSpPr/>
          <p:nvPr/>
        </p:nvSpPr>
        <p:spPr>
          <a:xfrm rot="10800000" flipH="1">
            <a:off x="4454951" y="185"/>
            <a:ext cx="4688931" cy="5143345"/>
          </a:xfrm>
          <a:custGeom>
            <a:avLst/>
            <a:gdLst/>
            <a:ahLst/>
            <a:cxnLst/>
            <a:rect l="l" t="t" r="r" b="b"/>
            <a:pathLst>
              <a:path w="146449" h="160579" extrusionOk="0">
                <a:moveTo>
                  <a:pt x="17254" y="1"/>
                </a:moveTo>
                <a:cubicBezTo>
                  <a:pt x="6174" y="24489"/>
                  <a:pt x="1" y="51671"/>
                  <a:pt x="1" y="80290"/>
                </a:cubicBezTo>
                <a:cubicBezTo>
                  <a:pt x="1" y="108917"/>
                  <a:pt x="6174" y="136100"/>
                  <a:pt x="17254" y="160579"/>
                </a:cubicBezTo>
                <a:lnTo>
                  <a:pt x="146448" y="160579"/>
                </a:lnTo>
                <a:lnTo>
                  <a:pt x="146448" y="1"/>
                </a:lnTo>
                <a:close/>
              </a:path>
            </a:pathLst>
          </a:custGeom>
          <a:solidFill>
            <a:schemeClr val="accent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43" name="Google Shape;443;p24"/>
          <p:cNvSpPr txBox="1">
            <a:spLocks noGrp="1"/>
          </p:cNvSpPr>
          <p:nvPr>
            <p:ph type="ctrTitle"/>
          </p:nvPr>
        </p:nvSpPr>
        <p:spPr>
          <a:xfrm>
            <a:off x="433951" y="1146825"/>
            <a:ext cx="3791400" cy="1749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4" name="Google Shape;444;p24"/>
          <p:cNvSpPr txBox="1">
            <a:spLocks noGrp="1"/>
          </p:cNvSpPr>
          <p:nvPr>
            <p:ph type="body" idx="1"/>
          </p:nvPr>
        </p:nvSpPr>
        <p:spPr>
          <a:xfrm>
            <a:off x="433951" y="2934188"/>
            <a:ext cx="37914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445" name="Google Shape;445;p24"/>
          <p:cNvGrpSpPr/>
          <p:nvPr/>
        </p:nvGrpSpPr>
        <p:grpSpPr>
          <a:xfrm>
            <a:off x="4361215" y="1762405"/>
            <a:ext cx="3267003" cy="2601531"/>
            <a:chOff x="7711951" y="1125967"/>
            <a:chExt cx="2393058" cy="1906023"/>
          </a:xfrm>
        </p:grpSpPr>
        <p:sp>
          <p:nvSpPr>
            <p:cNvPr id="446" name="Google Shape;446;p24"/>
            <p:cNvSpPr/>
            <p:nvPr/>
          </p:nvSpPr>
          <p:spPr>
            <a:xfrm>
              <a:off x="7711951" y="1125967"/>
              <a:ext cx="2393058" cy="1546114"/>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1AB9FF">
                <a:alpha val="329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47" name="Google Shape;447;p24"/>
            <p:cNvSpPr/>
            <p:nvPr/>
          </p:nvSpPr>
          <p:spPr>
            <a:xfrm>
              <a:off x="7711951" y="1667689"/>
              <a:ext cx="2393058" cy="1364301"/>
            </a:xfrm>
            <a:custGeom>
              <a:avLst/>
              <a:gdLst/>
              <a:ahLst/>
              <a:cxnLst/>
              <a:rect l="l" t="t" r="r" b="b"/>
              <a:pathLst>
                <a:path w="251042" h="143121" extrusionOk="0">
                  <a:moveTo>
                    <a:pt x="245623" y="0"/>
                  </a:moveTo>
                  <a:cubicBezTo>
                    <a:pt x="244721" y="0"/>
                    <a:pt x="243794" y="230"/>
                    <a:pt x="242919" y="735"/>
                  </a:cubicBezTo>
                  <a:lnTo>
                    <a:pt x="191543" y="30028"/>
                  </a:lnTo>
                  <a:cubicBezTo>
                    <a:pt x="188229" y="31918"/>
                    <a:pt x="184504" y="32904"/>
                    <a:pt x="180726" y="32904"/>
                  </a:cubicBezTo>
                  <a:cubicBezTo>
                    <a:pt x="179745" y="32904"/>
                    <a:pt x="178760" y="32837"/>
                    <a:pt x="177778" y="32702"/>
                  </a:cubicBezTo>
                  <a:lnTo>
                    <a:pt x="125423" y="25493"/>
                  </a:lnTo>
                  <a:cubicBezTo>
                    <a:pt x="124414" y="25350"/>
                    <a:pt x="123403" y="25279"/>
                    <a:pt x="122397" y="25279"/>
                  </a:cubicBezTo>
                  <a:cubicBezTo>
                    <a:pt x="117452" y="25279"/>
                    <a:pt x="112630" y="26987"/>
                    <a:pt x="108754" y="30158"/>
                  </a:cubicBezTo>
                  <a:lnTo>
                    <a:pt x="69154" y="62321"/>
                  </a:lnTo>
                  <a:cubicBezTo>
                    <a:pt x="65223" y="65508"/>
                    <a:pt x="60363" y="67202"/>
                    <a:pt x="55426" y="67202"/>
                  </a:cubicBezTo>
                  <a:cubicBezTo>
                    <a:pt x="53439" y="67202"/>
                    <a:pt x="51440" y="66928"/>
                    <a:pt x="49484" y="66366"/>
                  </a:cubicBezTo>
                  <a:lnTo>
                    <a:pt x="6915" y="54264"/>
                  </a:lnTo>
                  <a:cubicBezTo>
                    <a:pt x="6418" y="54123"/>
                    <a:pt x="5920" y="54057"/>
                    <a:pt x="5433" y="54057"/>
                  </a:cubicBezTo>
                  <a:cubicBezTo>
                    <a:pt x="2534" y="54057"/>
                    <a:pt x="0" y="56411"/>
                    <a:pt x="0" y="59483"/>
                  </a:cubicBezTo>
                  <a:lnTo>
                    <a:pt x="0" y="134966"/>
                  </a:lnTo>
                  <a:cubicBezTo>
                    <a:pt x="0" y="139467"/>
                    <a:pt x="3653" y="143121"/>
                    <a:pt x="8155" y="143121"/>
                  </a:cubicBezTo>
                  <a:lnTo>
                    <a:pt x="242887" y="143121"/>
                  </a:lnTo>
                  <a:cubicBezTo>
                    <a:pt x="247388" y="143121"/>
                    <a:pt x="251042" y="139467"/>
                    <a:pt x="251042" y="134966"/>
                  </a:cubicBezTo>
                  <a:lnTo>
                    <a:pt x="251042" y="5432"/>
                  </a:lnTo>
                  <a:cubicBezTo>
                    <a:pt x="251042" y="2266"/>
                    <a:pt x="248453" y="0"/>
                    <a:pt x="245623" y="0"/>
                  </a:cubicBezTo>
                  <a:close/>
                </a:path>
              </a:pathLst>
            </a:cu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pic>
        <p:nvPicPr>
          <p:cNvPr id="448" name="Google Shape;448;p24"/>
          <p:cNvPicPr preferRelativeResize="0"/>
          <p:nvPr/>
        </p:nvPicPr>
        <p:blipFill rotWithShape="1">
          <a:blip r:embed="rId2">
            <a:alphaModFix/>
          </a:blip>
          <a:srcRect b="15440"/>
          <a:stretch/>
        </p:blipFill>
        <p:spPr>
          <a:xfrm>
            <a:off x="4022384" y="2363311"/>
            <a:ext cx="4080666" cy="2001094"/>
          </a:xfrm>
          <a:prstGeom prst="rect">
            <a:avLst/>
          </a:prstGeom>
          <a:noFill/>
          <a:ln>
            <a:noFill/>
          </a:ln>
        </p:spPr>
      </p:pic>
      <p:pic>
        <p:nvPicPr>
          <p:cNvPr id="449" name="Google Shape;449;p24"/>
          <p:cNvPicPr preferRelativeResize="0"/>
          <p:nvPr/>
        </p:nvPicPr>
        <p:blipFill>
          <a:blip r:embed="rId3">
            <a:alphaModFix/>
          </a:blip>
          <a:stretch>
            <a:fillRect/>
          </a:stretch>
        </p:blipFill>
        <p:spPr>
          <a:xfrm>
            <a:off x="6200233" y="3218361"/>
            <a:ext cx="987321" cy="935856"/>
          </a:xfrm>
          <a:prstGeom prst="rect">
            <a:avLst/>
          </a:prstGeom>
          <a:noFill/>
          <a:ln>
            <a:noFill/>
          </a:ln>
        </p:spPr>
      </p:pic>
      <p:pic>
        <p:nvPicPr>
          <p:cNvPr id="450" name="Google Shape;450;p24"/>
          <p:cNvPicPr preferRelativeResize="0"/>
          <p:nvPr/>
        </p:nvPicPr>
        <p:blipFill rotWithShape="1">
          <a:blip r:embed="rId4">
            <a:alphaModFix/>
          </a:blip>
          <a:srcRect l="37595" t="5190" r="3011" b="73252"/>
          <a:stretch/>
        </p:blipFill>
        <p:spPr>
          <a:xfrm>
            <a:off x="4296765" y="4011362"/>
            <a:ext cx="2895826" cy="401213"/>
          </a:xfrm>
          <a:prstGeom prst="rect">
            <a:avLst/>
          </a:prstGeom>
          <a:noFill/>
          <a:ln>
            <a:noFill/>
          </a:ln>
        </p:spPr>
      </p:pic>
      <p:pic>
        <p:nvPicPr>
          <p:cNvPr id="451" name="Google Shape;451;p24"/>
          <p:cNvPicPr preferRelativeResize="0"/>
          <p:nvPr/>
        </p:nvPicPr>
        <p:blipFill rotWithShape="1">
          <a:blip r:embed="rId5">
            <a:alphaModFix/>
          </a:blip>
          <a:srcRect l="-10127" r="-8736"/>
          <a:stretch/>
        </p:blipFill>
        <p:spPr>
          <a:xfrm flipH="1">
            <a:off x="6295339" y="4005514"/>
            <a:ext cx="1123882" cy="439425"/>
          </a:xfrm>
          <a:prstGeom prst="rect">
            <a:avLst/>
          </a:prstGeom>
          <a:noFill/>
          <a:ln>
            <a:noFill/>
          </a:ln>
        </p:spPr>
      </p:pic>
      <p:pic>
        <p:nvPicPr>
          <p:cNvPr id="452" name="Google Shape;452;p24"/>
          <p:cNvPicPr preferRelativeResize="0"/>
          <p:nvPr/>
        </p:nvPicPr>
        <p:blipFill rotWithShape="1">
          <a:blip r:embed="rId6">
            <a:alphaModFix/>
          </a:blip>
          <a:srcRect b="10546"/>
          <a:stretch/>
        </p:blipFill>
        <p:spPr>
          <a:xfrm flipH="1">
            <a:off x="7544207" y="2363312"/>
            <a:ext cx="922104" cy="2001096"/>
          </a:xfrm>
          <a:prstGeom prst="rect">
            <a:avLst/>
          </a:prstGeom>
          <a:noFill/>
          <a:ln>
            <a:noFill/>
          </a:ln>
        </p:spPr>
      </p:pic>
      <p:pic>
        <p:nvPicPr>
          <p:cNvPr id="453" name="Google Shape;453;p24"/>
          <p:cNvPicPr preferRelativeResize="0"/>
          <p:nvPr/>
        </p:nvPicPr>
        <p:blipFill rotWithShape="1">
          <a:blip r:embed="rId7">
            <a:alphaModFix/>
          </a:blip>
          <a:srcRect l="14828" b="65434"/>
          <a:stretch/>
        </p:blipFill>
        <p:spPr>
          <a:xfrm>
            <a:off x="4112158" y="4251859"/>
            <a:ext cx="635628" cy="210282"/>
          </a:xfrm>
          <a:prstGeom prst="rect">
            <a:avLst/>
          </a:prstGeom>
          <a:noFill/>
          <a:ln>
            <a:noFill/>
          </a:ln>
        </p:spPr>
      </p:pic>
      <p:pic>
        <p:nvPicPr>
          <p:cNvPr id="454" name="Google Shape;454;p24"/>
          <p:cNvPicPr preferRelativeResize="0"/>
          <p:nvPr/>
        </p:nvPicPr>
        <p:blipFill>
          <a:blip r:embed="rId8">
            <a:alphaModFix/>
          </a:blip>
          <a:stretch>
            <a:fillRect/>
          </a:stretch>
        </p:blipFill>
        <p:spPr>
          <a:xfrm>
            <a:off x="4463157" y="4064702"/>
            <a:ext cx="479906" cy="401212"/>
          </a:xfrm>
          <a:prstGeom prst="rect">
            <a:avLst/>
          </a:prstGeom>
          <a:noFill/>
          <a:ln>
            <a:noFill/>
          </a:ln>
        </p:spPr>
      </p:pic>
      <p:grpSp>
        <p:nvGrpSpPr>
          <p:cNvPr id="455" name="Google Shape;455;p24"/>
          <p:cNvGrpSpPr/>
          <p:nvPr/>
        </p:nvGrpSpPr>
        <p:grpSpPr>
          <a:xfrm>
            <a:off x="6544991" y="2611347"/>
            <a:ext cx="2220493" cy="2336349"/>
            <a:chOff x="8246131" y="3481796"/>
            <a:chExt cx="2959868" cy="3115133"/>
          </a:xfrm>
        </p:grpSpPr>
        <p:grpSp>
          <p:nvGrpSpPr>
            <p:cNvPr id="456" name="Google Shape;456;p24"/>
            <p:cNvGrpSpPr/>
            <p:nvPr/>
          </p:nvGrpSpPr>
          <p:grpSpPr>
            <a:xfrm>
              <a:off x="8246131" y="6034733"/>
              <a:ext cx="2405694" cy="562196"/>
              <a:chOff x="8246131" y="6034733"/>
              <a:chExt cx="2405694" cy="562196"/>
            </a:xfrm>
          </p:grpSpPr>
          <p:grpSp>
            <p:nvGrpSpPr>
              <p:cNvPr id="457" name="Google Shape;457;p24"/>
              <p:cNvGrpSpPr/>
              <p:nvPr/>
            </p:nvGrpSpPr>
            <p:grpSpPr>
              <a:xfrm>
                <a:off x="8246131" y="6034733"/>
                <a:ext cx="2144280" cy="562196"/>
                <a:chOff x="9263473" y="5439578"/>
                <a:chExt cx="2415273" cy="633175"/>
              </a:xfrm>
            </p:grpSpPr>
            <p:pic>
              <p:nvPicPr>
                <p:cNvPr id="458" name="Google Shape;458;p24"/>
                <p:cNvPicPr preferRelativeResize="0"/>
                <p:nvPr/>
              </p:nvPicPr>
              <p:blipFill rotWithShape="1">
                <a:blip r:embed="rId9">
                  <a:alphaModFix amt="42000"/>
                </a:blip>
                <a:srcRect/>
                <a:stretch/>
              </p:blipFill>
              <p:spPr>
                <a:xfrm>
                  <a:off x="9266948" y="5439578"/>
                  <a:ext cx="2411798" cy="572400"/>
                </a:xfrm>
                <a:prstGeom prst="rect">
                  <a:avLst/>
                </a:prstGeom>
                <a:noFill/>
                <a:ln>
                  <a:noFill/>
                </a:ln>
              </p:spPr>
            </p:pic>
            <p:pic>
              <p:nvPicPr>
                <p:cNvPr id="459" name="Google Shape;459;p24"/>
                <p:cNvPicPr preferRelativeResize="0"/>
                <p:nvPr/>
              </p:nvPicPr>
              <p:blipFill rotWithShape="1">
                <a:blip r:embed="rId9">
                  <a:alphaModFix amt="42000"/>
                </a:blip>
                <a:srcRect/>
                <a:stretch/>
              </p:blipFill>
              <p:spPr>
                <a:xfrm>
                  <a:off x="9263473" y="5500353"/>
                  <a:ext cx="1824474" cy="572400"/>
                </a:xfrm>
                <a:prstGeom prst="rect">
                  <a:avLst/>
                </a:prstGeom>
                <a:noFill/>
                <a:ln>
                  <a:noFill/>
                </a:ln>
              </p:spPr>
            </p:pic>
            <p:pic>
              <p:nvPicPr>
                <p:cNvPr id="460" name="Google Shape;460;p24"/>
                <p:cNvPicPr preferRelativeResize="0"/>
                <p:nvPr/>
              </p:nvPicPr>
              <p:blipFill rotWithShape="1">
                <a:blip r:embed="rId9">
                  <a:alphaModFix/>
                </a:blip>
                <a:srcRect/>
                <a:stretch/>
              </p:blipFill>
              <p:spPr>
                <a:xfrm>
                  <a:off x="10256625" y="5708981"/>
                  <a:ext cx="1022000" cy="269550"/>
                </a:xfrm>
                <a:prstGeom prst="rect">
                  <a:avLst/>
                </a:prstGeom>
                <a:noFill/>
                <a:ln>
                  <a:noFill/>
                </a:ln>
              </p:spPr>
            </p:pic>
            <p:pic>
              <p:nvPicPr>
                <p:cNvPr id="461" name="Google Shape;461;p24"/>
                <p:cNvPicPr preferRelativeResize="0"/>
                <p:nvPr/>
              </p:nvPicPr>
              <p:blipFill rotWithShape="1">
                <a:blip r:embed="rId9">
                  <a:alphaModFix amt="62000"/>
                </a:blip>
                <a:srcRect/>
                <a:stretch/>
              </p:blipFill>
              <p:spPr>
                <a:xfrm>
                  <a:off x="9461350" y="5743506"/>
                  <a:ext cx="1204726" cy="219300"/>
                </a:xfrm>
                <a:prstGeom prst="rect">
                  <a:avLst/>
                </a:prstGeom>
                <a:noFill/>
                <a:ln>
                  <a:noFill/>
                </a:ln>
              </p:spPr>
            </p:pic>
            <p:pic>
              <p:nvPicPr>
                <p:cNvPr id="462" name="Google Shape;462;p24"/>
                <p:cNvPicPr preferRelativeResize="0"/>
                <p:nvPr/>
              </p:nvPicPr>
              <p:blipFill rotWithShape="1">
                <a:blip r:embed="rId9">
                  <a:alphaModFix amt="46000"/>
                </a:blip>
                <a:srcRect/>
                <a:stretch/>
              </p:blipFill>
              <p:spPr>
                <a:xfrm>
                  <a:off x="10157650" y="5679299"/>
                  <a:ext cx="1022000" cy="269550"/>
                </a:xfrm>
                <a:prstGeom prst="rect">
                  <a:avLst/>
                </a:prstGeom>
                <a:noFill/>
                <a:ln>
                  <a:noFill/>
                </a:ln>
              </p:spPr>
            </p:pic>
          </p:grpSp>
          <p:pic>
            <p:nvPicPr>
              <p:cNvPr id="463" name="Google Shape;463;p24"/>
              <p:cNvPicPr preferRelativeResize="0"/>
              <p:nvPr/>
            </p:nvPicPr>
            <p:blipFill rotWithShape="1">
              <a:blip r:embed="rId9">
                <a:alphaModFix amt="30000"/>
              </a:blip>
              <a:srcRect/>
              <a:stretch/>
            </p:blipFill>
            <p:spPr>
              <a:xfrm>
                <a:off x="9489175" y="6223150"/>
                <a:ext cx="1162650" cy="239325"/>
              </a:xfrm>
              <a:prstGeom prst="rect">
                <a:avLst/>
              </a:prstGeom>
              <a:noFill/>
              <a:ln>
                <a:noFill/>
              </a:ln>
            </p:spPr>
          </p:pic>
        </p:grpSp>
        <p:pic>
          <p:nvPicPr>
            <p:cNvPr id="464" name="Google Shape;464;p24"/>
            <p:cNvPicPr preferRelativeResize="0"/>
            <p:nvPr/>
          </p:nvPicPr>
          <p:blipFill>
            <a:blip r:embed="rId10">
              <a:alphaModFix/>
            </a:blip>
            <a:stretch>
              <a:fillRect/>
            </a:stretch>
          </p:blipFill>
          <p:spPr>
            <a:xfrm>
              <a:off x="8264825" y="3481796"/>
              <a:ext cx="2941174" cy="2931394"/>
            </a:xfrm>
            <a:prstGeom prst="rect">
              <a:avLst/>
            </a:prstGeom>
            <a:noFill/>
            <a:ln>
              <a:noFill/>
            </a:ln>
          </p:spPr>
        </p:pic>
      </p:grpSp>
      <p:pic>
        <p:nvPicPr>
          <p:cNvPr id="465" name="Google Shape;465;p24"/>
          <p:cNvPicPr preferRelativeResize="0"/>
          <p:nvPr/>
        </p:nvPicPr>
        <p:blipFill>
          <a:blip r:embed="rId11">
            <a:alphaModFix/>
          </a:blip>
          <a:stretch>
            <a:fillRect/>
          </a:stretch>
        </p:blipFill>
        <p:spPr>
          <a:xfrm>
            <a:off x="1131422" y="433163"/>
            <a:ext cx="987319" cy="205819"/>
          </a:xfrm>
          <a:prstGeom prst="rect">
            <a:avLst/>
          </a:prstGeom>
          <a:noFill/>
          <a:ln>
            <a:noFill/>
          </a:ln>
        </p:spPr>
      </p:pic>
      <p:pic>
        <p:nvPicPr>
          <p:cNvPr id="466" name="Google Shape;466;p24" descr="pasted-image.pdf"/>
          <p:cNvPicPr preferRelativeResize="0"/>
          <p:nvPr/>
        </p:nvPicPr>
        <p:blipFill rotWithShape="1">
          <a:blip r:embed="rId12">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2 - Segue Slide - B">
  <p:cSld name="Seque Slide - B">
    <p:bg>
      <p:bgPr>
        <a:solidFill>
          <a:srgbClr val="E4FEF8"/>
        </a:solidFill>
        <a:effectLst/>
      </p:bgPr>
    </p:bg>
    <p:spTree>
      <p:nvGrpSpPr>
        <p:cNvPr id="1" name="Shape 467"/>
        <p:cNvGrpSpPr/>
        <p:nvPr/>
      </p:nvGrpSpPr>
      <p:grpSpPr>
        <a:xfrm>
          <a:off x="0" y="0"/>
          <a:ext cx="0" cy="0"/>
          <a:chOff x="0" y="0"/>
          <a:chExt cx="0" cy="0"/>
        </a:xfrm>
      </p:grpSpPr>
      <p:sp>
        <p:nvSpPr>
          <p:cNvPr id="468" name="Google Shape;468;p25"/>
          <p:cNvSpPr/>
          <p:nvPr/>
        </p:nvSpPr>
        <p:spPr>
          <a:xfrm rot="10800000" flipH="1">
            <a:off x="4454951" y="185"/>
            <a:ext cx="4688931" cy="5143345"/>
          </a:xfrm>
          <a:custGeom>
            <a:avLst/>
            <a:gdLst/>
            <a:ahLst/>
            <a:cxnLst/>
            <a:rect l="l" t="t" r="r" b="b"/>
            <a:pathLst>
              <a:path w="146449" h="160579" extrusionOk="0">
                <a:moveTo>
                  <a:pt x="17254" y="1"/>
                </a:moveTo>
                <a:cubicBezTo>
                  <a:pt x="6174" y="24489"/>
                  <a:pt x="1" y="51671"/>
                  <a:pt x="1" y="80290"/>
                </a:cubicBezTo>
                <a:cubicBezTo>
                  <a:pt x="1" y="108917"/>
                  <a:pt x="6174" y="136100"/>
                  <a:pt x="17254" y="160579"/>
                </a:cubicBezTo>
                <a:lnTo>
                  <a:pt x="146448" y="160579"/>
                </a:lnTo>
                <a:lnTo>
                  <a:pt x="146448" y="1"/>
                </a:ln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69" name="Google Shape;469;p25"/>
          <p:cNvSpPr txBox="1">
            <a:spLocks noGrp="1"/>
          </p:cNvSpPr>
          <p:nvPr>
            <p:ph type="body" idx="1"/>
          </p:nvPr>
        </p:nvSpPr>
        <p:spPr>
          <a:xfrm>
            <a:off x="433944" y="2934193"/>
            <a:ext cx="3793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470" name="Google Shape;470;p25"/>
          <p:cNvSpPr txBox="1">
            <a:spLocks noGrp="1"/>
          </p:cNvSpPr>
          <p:nvPr>
            <p:ph type="ctrTitle"/>
          </p:nvPr>
        </p:nvSpPr>
        <p:spPr>
          <a:xfrm>
            <a:off x="433951" y="1150950"/>
            <a:ext cx="3793500" cy="174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1" name="Google Shape;471;p25"/>
          <p:cNvSpPr/>
          <p:nvPr/>
        </p:nvSpPr>
        <p:spPr>
          <a:xfrm>
            <a:off x="5995792" y="1951851"/>
            <a:ext cx="9051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72" name="Google Shape;472;p25"/>
          <p:cNvSpPr/>
          <p:nvPr/>
        </p:nvSpPr>
        <p:spPr>
          <a:xfrm>
            <a:off x="5060320" y="2408817"/>
            <a:ext cx="8010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473" name="Google Shape;473;p25"/>
          <p:cNvPicPr preferRelativeResize="0"/>
          <p:nvPr/>
        </p:nvPicPr>
        <p:blipFill rotWithShape="1">
          <a:blip r:embed="rId2">
            <a:alphaModFix/>
          </a:blip>
          <a:srcRect r="1390" b="18546"/>
          <a:stretch/>
        </p:blipFill>
        <p:spPr>
          <a:xfrm>
            <a:off x="4273844" y="3598612"/>
            <a:ext cx="1721940" cy="859107"/>
          </a:xfrm>
          <a:prstGeom prst="rect">
            <a:avLst/>
          </a:prstGeom>
          <a:noFill/>
          <a:ln>
            <a:noFill/>
          </a:ln>
        </p:spPr>
      </p:pic>
      <p:pic>
        <p:nvPicPr>
          <p:cNvPr id="474" name="Google Shape;474;p25" descr="Green Trees.png"/>
          <p:cNvPicPr preferRelativeResize="0"/>
          <p:nvPr/>
        </p:nvPicPr>
        <p:blipFill rotWithShape="1">
          <a:blip r:embed="rId3">
            <a:alphaModFix/>
          </a:blip>
          <a:srcRect l="-969" b="467"/>
          <a:stretch/>
        </p:blipFill>
        <p:spPr>
          <a:xfrm>
            <a:off x="4837335" y="1469550"/>
            <a:ext cx="2874375" cy="2988168"/>
          </a:xfrm>
          <a:prstGeom prst="rect">
            <a:avLst/>
          </a:prstGeom>
          <a:noFill/>
          <a:ln>
            <a:noFill/>
          </a:ln>
        </p:spPr>
      </p:pic>
      <p:sp>
        <p:nvSpPr>
          <p:cNvPr id="475" name="Google Shape;475;p25"/>
          <p:cNvSpPr/>
          <p:nvPr/>
        </p:nvSpPr>
        <p:spPr>
          <a:xfrm>
            <a:off x="5126295" y="1494859"/>
            <a:ext cx="11283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pic>
        <p:nvPicPr>
          <p:cNvPr id="476" name="Google Shape;476;p25"/>
          <p:cNvPicPr preferRelativeResize="0"/>
          <p:nvPr/>
        </p:nvPicPr>
        <p:blipFill rotWithShape="1">
          <a:blip r:embed="rId4">
            <a:alphaModFix/>
          </a:blip>
          <a:srcRect r="14850" b="5419"/>
          <a:stretch/>
        </p:blipFill>
        <p:spPr>
          <a:xfrm>
            <a:off x="5337903" y="3785588"/>
            <a:ext cx="2027851" cy="729282"/>
          </a:xfrm>
          <a:prstGeom prst="rect">
            <a:avLst/>
          </a:prstGeom>
          <a:noFill/>
          <a:ln>
            <a:noFill/>
          </a:ln>
        </p:spPr>
      </p:pic>
      <p:pic>
        <p:nvPicPr>
          <p:cNvPr id="477" name="Google Shape;477;p25"/>
          <p:cNvPicPr preferRelativeResize="0"/>
          <p:nvPr/>
        </p:nvPicPr>
        <p:blipFill rotWithShape="1">
          <a:blip r:embed="rId5">
            <a:alphaModFix/>
          </a:blip>
          <a:srcRect t="-4210" b="73408"/>
          <a:stretch/>
        </p:blipFill>
        <p:spPr>
          <a:xfrm>
            <a:off x="6471523" y="3900788"/>
            <a:ext cx="1368338" cy="614082"/>
          </a:xfrm>
          <a:prstGeom prst="rect">
            <a:avLst/>
          </a:prstGeom>
          <a:noFill/>
          <a:ln>
            <a:noFill/>
          </a:ln>
        </p:spPr>
      </p:pic>
      <p:pic>
        <p:nvPicPr>
          <p:cNvPr id="478" name="Google Shape;478;p25"/>
          <p:cNvPicPr preferRelativeResize="0"/>
          <p:nvPr/>
        </p:nvPicPr>
        <p:blipFill rotWithShape="1">
          <a:blip r:embed="rId6">
            <a:alphaModFix/>
          </a:blip>
          <a:srcRect l="-10127" r="40426"/>
          <a:stretch/>
        </p:blipFill>
        <p:spPr>
          <a:xfrm>
            <a:off x="8273459" y="3872119"/>
            <a:ext cx="878272" cy="585600"/>
          </a:xfrm>
          <a:prstGeom prst="rect">
            <a:avLst/>
          </a:prstGeom>
          <a:noFill/>
          <a:ln>
            <a:noFill/>
          </a:ln>
        </p:spPr>
      </p:pic>
      <p:sp>
        <p:nvSpPr>
          <p:cNvPr id="479" name="Google Shape;479;p25"/>
          <p:cNvSpPr/>
          <p:nvPr/>
        </p:nvSpPr>
        <p:spPr>
          <a:xfrm>
            <a:off x="8265726" y="1951838"/>
            <a:ext cx="6156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0" name="Google Shape;480;p25"/>
          <p:cNvSpPr/>
          <p:nvPr/>
        </p:nvSpPr>
        <p:spPr>
          <a:xfrm>
            <a:off x="7839859" y="2408828"/>
            <a:ext cx="6399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1" name="Google Shape;481;p25"/>
          <p:cNvSpPr/>
          <p:nvPr/>
        </p:nvSpPr>
        <p:spPr>
          <a:xfrm>
            <a:off x="4588030" y="2408813"/>
            <a:ext cx="2988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2" name="Google Shape;482;p25"/>
          <p:cNvSpPr/>
          <p:nvPr/>
        </p:nvSpPr>
        <p:spPr>
          <a:xfrm>
            <a:off x="7056679" y="1951843"/>
            <a:ext cx="5277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3" name="Google Shape;483;p25"/>
          <p:cNvSpPr/>
          <p:nvPr/>
        </p:nvSpPr>
        <p:spPr>
          <a:xfrm>
            <a:off x="7423625" y="1494859"/>
            <a:ext cx="4161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4" name="Google Shape;484;p25"/>
          <p:cNvSpPr/>
          <p:nvPr/>
        </p:nvSpPr>
        <p:spPr>
          <a:xfrm>
            <a:off x="7918522" y="1494859"/>
            <a:ext cx="11283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5" name="Google Shape;485;p25"/>
          <p:cNvSpPr/>
          <p:nvPr/>
        </p:nvSpPr>
        <p:spPr>
          <a:xfrm>
            <a:off x="6142544" y="1037869"/>
            <a:ext cx="7380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486" name="Google Shape;486;p25"/>
          <p:cNvGrpSpPr/>
          <p:nvPr/>
        </p:nvGrpSpPr>
        <p:grpSpPr>
          <a:xfrm>
            <a:off x="6548036" y="2328598"/>
            <a:ext cx="1931330" cy="2646859"/>
            <a:chOff x="9131084" y="3542101"/>
            <a:chExt cx="2255700" cy="3092125"/>
          </a:xfrm>
        </p:grpSpPr>
        <p:grpSp>
          <p:nvGrpSpPr>
            <p:cNvPr id="487" name="Google Shape;487;p25"/>
            <p:cNvGrpSpPr/>
            <p:nvPr/>
          </p:nvGrpSpPr>
          <p:grpSpPr>
            <a:xfrm>
              <a:off x="9242504" y="6072030"/>
              <a:ext cx="2144280" cy="562196"/>
              <a:chOff x="9263473" y="5439578"/>
              <a:chExt cx="2415273" cy="633175"/>
            </a:xfrm>
          </p:grpSpPr>
          <p:pic>
            <p:nvPicPr>
              <p:cNvPr id="488" name="Google Shape;488;p25"/>
              <p:cNvPicPr preferRelativeResize="0"/>
              <p:nvPr/>
            </p:nvPicPr>
            <p:blipFill rotWithShape="1">
              <a:blip r:embed="rId7">
                <a:alphaModFix amt="42000"/>
              </a:blip>
              <a:srcRect/>
              <a:stretch/>
            </p:blipFill>
            <p:spPr>
              <a:xfrm>
                <a:off x="9266948" y="5439578"/>
                <a:ext cx="2411798" cy="572400"/>
              </a:xfrm>
              <a:prstGeom prst="rect">
                <a:avLst/>
              </a:prstGeom>
              <a:noFill/>
              <a:ln>
                <a:noFill/>
              </a:ln>
            </p:spPr>
          </p:pic>
          <p:pic>
            <p:nvPicPr>
              <p:cNvPr id="489" name="Google Shape;489;p25"/>
              <p:cNvPicPr preferRelativeResize="0"/>
              <p:nvPr/>
            </p:nvPicPr>
            <p:blipFill rotWithShape="1">
              <a:blip r:embed="rId7">
                <a:alphaModFix amt="42000"/>
              </a:blip>
              <a:srcRect/>
              <a:stretch/>
            </p:blipFill>
            <p:spPr>
              <a:xfrm>
                <a:off x="9263473" y="5500353"/>
                <a:ext cx="1824474" cy="572400"/>
              </a:xfrm>
              <a:prstGeom prst="rect">
                <a:avLst/>
              </a:prstGeom>
              <a:noFill/>
              <a:ln>
                <a:noFill/>
              </a:ln>
            </p:spPr>
          </p:pic>
          <p:pic>
            <p:nvPicPr>
              <p:cNvPr id="490" name="Google Shape;490;p25"/>
              <p:cNvPicPr preferRelativeResize="0"/>
              <p:nvPr/>
            </p:nvPicPr>
            <p:blipFill rotWithShape="1">
              <a:blip r:embed="rId7">
                <a:alphaModFix/>
              </a:blip>
              <a:srcRect/>
              <a:stretch/>
            </p:blipFill>
            <p:spPr>
              <a:xfrm>
                <a:off x="10321449" y="5686644"/>
                <a:ext cx="792410" cy="269569"/>
              </a:xfrm>
              <a:prstGeom prst="rect">
                <a:avLst/>
              </a:prstGeom>
              <a:noFill/>
              <a:ln>
                <a:noFill/>
              </a:ln>
            </p:spPr>
          </p:pic>
          <p:pic>
            <p:nvPicPr>
              <p:cNvPr id="491" name="Google Shape;491;p25"/>
              <p:cNvPicPr preferRelativeResize="0"/>
              <p:nvPr/>
            </p:nvPicPr>
            <p:blipFill rotWithShape="1">
              <a:blip r:embed="rId7">
                <a:alphaModFix amt="62000"/>
              </a:blip>
              <a:srcRect/>
              <a:stretch/>
            </p:blipFill>
            <p:spPr>
              <a:xfrm>
                <a:off x="9598450" y="5731706"/>
                <a:ext cx="1005914" cy="219282"/>
              </a:xfrm>
              <a:prstGeom prst="rect">
                <a:avLst/>
              </a:prstGeom>
              <a:noFill/>
              <a:ln>
                <a:noFill/>
              </a:ln>
            </p:spPr>
          </p:pic>
          <p:pic>
            <p:nvPicPr>
              <p:cNvPr id="492" name="Google Shape;492;p25"/>
              <p:cNvPicPr preferRelativeResize="0"/>
              <p:nvPr/>
            </p:nvPicPr>
            <p:blipFill rotWithShape="1">
              <a:blip r:embed="rId7">
                <a:alphaModFix amt="46000"/>
              </a:blip>
              <a:srcRect/>
              <a:stretch/>
            </p:blipFill>
            <p:spPr>
              <a:xfrm>
                <a:off x="10157645" y="5679296"/>
                <a:ext cx="865229" cy="269540"/>
              </a:xfrm>
              <a:prstGeom prst="rect">
                <a:avLst/>
              </a:prstGeom>
              <a:noFill/>
              <a:ln>
                <a:noFill/>
              </a:ln>
            </p:spPr>
          </p:pic>
        </p:grpSp>
        <p:pic>
          <p:nvPicPr>
            <p:cNvPr id="493" name="Google Shape;493;p25"/>
            <p:cNvPicPr preferRelativeResize="0"/>
            <p:nvPr/>
          </p:nvPicPr>
          <p:blipFill rotWithShape="1">
            <a:blip r:embed="rId7">
              <a:alphaModFix amt="73000"/>
            </a:blip>
            <a:srcRect/>
            <a:stretch/>
          </p:blipFill>
          <p:spPr>
            <a:xfrm>
              <a:off x="10077626" y="6235650"/>
              <a:ext cx="621974" cy="239325"/>
            </a:xfrm>
            <a:prstGeom prst="rect">
              <a:avLst/>
            </a:prstGeom>
            <a:noFill/>
            <a:ln>
              <a:noFill/>
            </a:ln>
          </p:spPr>
        </p:pic>
        <p:pic>
          <p:nvPicPr>
            <p:cNvPr id="494" name="Google Shape;494;p25"/>
            <p:cNvPicPr preferRelativeResize="0"/>
            <p:nvPr/>
          </p:nvPicPr>
          <p:blipFill rotWithShape="1">
            <a:blip r:embed="rId7">
              <a:alphaModFix amt="80000"/>
            </a:blip>
            <a:srcRect/>
            <a:stretch/>
          </p:blipFill>
          <p:spPr>
            <a:xfrm>
              <a:off x="9600295" y="6290858"/>
              <a:ext cx="793926" cy="194725"/>
            </a:xfrm>
            <a:prstGeom prst="rect">
              <a:avLst/>
            </a:prstGeom>
            <a:noFill/>
            <a:ln>
              <a:noFill/>
            </a:ln>
          </p:spPr>
        </p:pic>
        <p:pic>
          <p:nvPicPr>
            <p:cNvPr id="495" name="Google Shape;495;p25"/>
            <p:cNvPicPr preferRelativeResize="0"/>
            <p:nvPr/>
          </p:nvPicPr>
          <p:blipFill rotWithShape="1">
            <a:blip r:embed="rId7">
              <a:alphaModFix amt="15000"/>
            </a:blip>
            <a:srcRect/>
            <a:stretch/>
          </p:blipFill>
          <p:spPr>
            <a:xfrm>
              <a:off x="9224551" y="6290858"/>
              <a:ext cx="793926" cy="194725"/>
            </a:xfrm>
            <a:prstGeom prst="rect">
              <a:avLst/>
            </a:prstGeom>
            <a:noFill/>
            <a:ln>
              <a:noFill/>
            </a:ln>
          </p:spPr>
        </p:pic>
        <p:pic>
          <p:nvPicPr>
            <p:cNvPr id="496" name="Google Shape;496;p25"/>
            <p:cNvPicPr preferRelativeResize="0"/>
            <p:nvPr/>
          </p:nvPicPr>
          <p:blipFill>
            <a:blip r:embed="rId8">
              <a:alphaModFix/>
            </a:blip>
            <a:stretch>
              <a:fillRect/>
            </a:stretch>
          </p:blipFill>
          <p:spPr>
            <a:xfrm>
              <a:off x="9131084" y="3542101"/>
              <a:ext cx="2242960" cy="2921101"/>
            </a:xfrm>
            <a:prstGeom prst="rect">
              <a:avLst/>
            </a:prstGeom>
            <a:noFill/>
            <a:ln>
              <a:noFill/>
            </a:ln>
          </p:spPr>
        </p:pic>
      </p:grpSp>
      <p:pic>
        <p:nvPicPr>
          <p:cNvPr id="497" name="Google Shape;497;p25"/>
          <p:cNvPicPr preferRelativeResize="0"/>
          <p:nvPr/>
        </p:nvPicPr>
        <p:blipFill>
          <a:blip r:embed="rId9">
            <a:alphaModFix/>
          </a:blip>
          <a:stretch>
            <a:fillRect/>
          </a:stretch>
        </p:blipFill>
        <p:spPr>
          <a:xfrm>
            <a:off x="1131422" y="433163"/>
            <a:ext cx="987319" cy="205819"/>
          </a:xfrm>
          <a:prstGeom prst="rect">
            <a:avLst/>
          </a:prstGeom>
          <a:noFill/>
          <a:ln>
            <a:noFill/>
          </a:ln>
        </p:spPr>
      </p:pic>
      <p:pic>
        <p:nvPicPr>
          <p:cNvPr id="498" name="Google Shape;498;p25" descr="pasted-image.pdf"/>
          <p:cNvPicPr preferRelativeResize="0"/>
          <p:nvPr/>
        </p:nvPicPr>
        <p:blipFill rotWithShape="1">
          <a:blip r:embed="rId10">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3 - Segue Slide - C">
  <p:cSld name="Seque Slide - C">
    <p:bg>
      <p:bgPr>
        <a:solidFill>
          <a:srgbClr val="FFF1EA"/>
        </a:solidFill>
        <a:effectLst/>
      </p:bgPr>
    </p:bg>
    <p:spTree>
      <p:nvGrpSpPr>
        <p:cNvPr id="1" name="Shape 499"/>
        <p:cNvGrpSpPr/>
        <p:nvPr/>
      </p:nvGrpSpPr>
      <p:grpSpPr>
        <a:xfrm>
          <a:off x="0" y="0"/>
          <a:ext cx="0" cy="0"/>
          <a:chOff x="0" y="0"/>
          <a:chExt cx="0" cy="0"/>
        </a:xfrm>
      </p:grpSpPr>
      <p:sp>
        <p:nvSpPr>
          <p:cNvPr id="500" name="Google Shape;500;p26"/>
          <p:cNvSpPr/>
          <p:nvPr/>
        </p:nvSpPr>
        <p:spPr>
          <a:xfrm rot="10800000" flipH="1">
            <a:off x="4454951" y="185"/>
            <a:ext cx="4688931" cy="5143345"/>
          </a:xfrm>
          <a:custGeom>
            <a:avLst/>
            <a:gdLst/>
            <a:ahLst/>
            <a:cxnLst/>
            <a:rect l="l" t="t" r="r" b="b"/>
            <a:pathLst>
              <a:path w="146449" h="160579" extrusionOk="0">
                <a:moveTo>
                  <a:pt x="17254" y="1"/>
                </a:moveTo>
                <a:cubicBezTo>
                  <a:pt x="6174" y="24489"/>
                  <a:pt x="1" y="51671"/>
                  <a:pt x="1" y="80290"/>
                </a:cubicBezTo>
                <a:cubicBezTo>
                  <a:pt x="1" y="108917"/>
                  <a:pt x="6174" y="136100"/>
                  <a:pt x="17254" y="160579"/>
                </a:cubicBezTo>
                <a:lnTo>
                  <a:pt x="146448" y="160579"/>
                </a:lnTo>
                <a:lnTo>
                  <a:pt x="146448" y="1"/>
                </a:ln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1" name="Google Shape;501;p26"/>
          <p:cNvSpPr txBox="1">
            <a:spLocks noGrp="1"/>
          </p:cNvSpPr>
          <p:nvPr>
            <p:ph type="body" idx="1"/>
          </p:nvPr>
        </p:nvSpPr>
        <p:spPr>
          <a:xfrm>
            <a:off x="433944" y="2934193"/>
            <a:ext cx="3793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502" name="Google Shape;502;p26"/>
          <p:cNvSpPr txBox="1">
            <a:spLocks noGrp="1"/>
          </p:cNvSpPr>
          <p:nvPr>
            <p:ph type="ctrTitle"/>
          </p:nvPr>
        </p:nvSpPr>
        <p:spPr>
          <a:xfrm>
            <a:off x="433951" y="1150950"/>
            <a:ext cx="3793500" cy="174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03" name="Google Shape;503;p26"/>
          <p:cNvSpPr/>
          <p:nvPr/>
        </p:nvSpPr>
        <p:spPr>
          <a:xfrm>
            <a:off x="7905561" y="1889362"/>
            <a:ext cx="534600" cy="2138700"/>
          </a:xfrm>
          <a:prstGeom prst="roundRect">
            <a:avLst>
              <a:gd name="adj" fmla="val 12210"/>
            </a:avLst>
          </a:prstGeom>
          <a:solidFill>
            <a:srgbClr val="FEDFD0">
              <a:alpha val="54189"/>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4" name="Google Shape;504;p26"/>
          <p:cNvSpPr/>
          <p:nvPr/>
        </p:nvSpPr>
        <p:spPr>
          <a:xfrm>
            <a:off x="7265546" y="1620300"/>
            <a:ext cx="534600" cy="2411100"/>
          </a:xfrm>
          <a:prstGeom prst="roundRect">
            <a:avLst>
              <a:gd name="adj" fmla="val 12204"/>
            </a:avLst>
          </a:prstGeom>
          <a:solidFill>
            <a:srgbClr val="FEDFD0">
              <a:alpha val="720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5" name="Google Shape;505;p26"/>
          <p:cNvSpPr/>
          <p:nvPr/>
        </p:nvSpPr>
        <p:spPr>
          <a:xfrm>
            <a:off x="6625530" y="2195869"/>
            <a:ext cx="534600" cy="2028000"/>
          </a:xfrm>
          <a:prstGeom prst="roundRect">
            <a:avLst>
              <a:gd name="adj" fmla="val 11545"/>
            </a:avLst>
          </a:prstGeom>
          <a:solidFill>
            <a:srgbClr val="FEDFD0">
              <a:alpha val="54189"/>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6" name="Google Shape;506;p26"/>
          <p:cNvSpPr/>
          <p:nvPr/>
        </p:nvSpPr>
        <p:spPr>
          <a:xfrm>
            <a:off x="5345498" y="2078757"/>
            <a:ext cx="534600" cy="2138700"/>
          </a:xfrm>
          <a:prstGeom prst="roundRect">
            <a:avLst>
              <a:gd name="adj" fmla="val 11533"/>
            </a:avLst>
          </a:prstGeom>
          <a:solidFill>
            <a:srgbClr val="FEDFD0">
              <a:alpha val="54189"/>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7" name="Google Shape;507;p26"/>
          <p:cNvSpPr/>
          <p:nvPr/>
        </p:nvSpPr>
        <p:spPr>
          <a:xfrm>
            <a:off x="5985514" y="1308563"/>
            <a:ext cx="534600" cy="2411100"/>
          </a:xfrm>
          <a:prstGeom prst="roundRect">
            <a:avLst>
              <a:gd name="adj" fmla="val 10231"/>
            </a:avLst>
          </a:prstGeom>
          <a:solidFill>
            <a:srgbClr val="FEDFD0">
              <a:alpha val="720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508" name="Google Shape;508;p26"/>
          <p:cNvGrpSpPr/>
          <p:nvPr/>
        </p:nvGrpSpPr>
        <p:grpSpPr>
          <a:xfrm>
            <a:off x="6568613" y="4489743"/>
            <a:ext cx="1608572" cy="421631"/>
            <a:chOff x="9263473" y="5439578"/>
            <a:chExt cx="2415273" cy="633175"/>
          </a:xfrm>
        </p:grpSpPr>
        <p:pic>
          <p:nvPicPr>
            <p:cNvPr id="509" name="Google Shape;509;p26"/>
            <p:cNvPicPr preferRelativeResize="0"/>
            <p:nvPr/>
          </p:nvPicPr>
          <p:blipFill rotWithShape="1">
            <a:blip r:embed="rId2">
              <a:alphaModFix amt="42000"/>
            </a:blip>
            <a:srcRect/>
            <a:stretch/>
          </p:blipFill>
          <p:spPr>
            <a:xfrm>
              <a:off x="9266948" y="5439578"/>
              <a:ext cx="2411798" cy="572400"/>
            </a:xfrm>
            <a:prstGeom prst="rect">
              <a:avLst/>
            </a:prstGeom>
            <a:noFill/>
            <a:ln>
              <a:noFill/>
            </a:ln>
          </p:spPr>
        </p:pic>
        <p:pic>
          <p:nvPicPr>
            <p:cNvPr id="510" name="Google Shape;510;p26"/>
            <p:cNvPicPr preferRelativeResize="0"/>
            <p:nvPr/>
          </p:nvPicPr>
          <p:blipFill rotWithShape="1">
            <a:blip r:embed="rId2">
              <a:alphaModFix amt="42000"/>
            </a:blip>
            <a:srcRect/>
            <a:stretch/>
          </p:blipFill>
          <p:spPr>
            <a:xfrm>
              <a:off x="9263473" y="5500353"/>
              <a:ext cx="1824474" cy="572400"/>
            </a:xfrm>
            <a:prstGeom prst="rect">
              <a:avLst/>
            </a:prstGeom>
            <a:noFill/>
            <a:ln>
              <a:noFill/>
            </a:ln>
          </p:spPr>
        </p:pic>
        <p:pic>
          <p:nvPicPr>
            <p:cNvPr id="511" name="Google Shape;511;p26"/>
            <p:cNvPicPr preferRelativeResize="0"/>
            <p:nvPr/>
          </p:nvPicPr>
          <p:blipFill rotWithShape="1">
            <a:blip r:embed="rId2">
              <a:alphaModFix/>
            </a:blip>
            <a:srcRect/>
            <a:stretch/>
          </p:blipFill>
          <p:spPr>
            <a:xfrm>
              <a:off x="10256625" y="5708981"/>
              <a:ext cx="1022000" cy="269550"/>
            </a:xfrm>
            <a:prstGeom prst="rect">
              <a:avLst/>
            </a:prstGeom>
            <a:noFill/>
            <a:ln>
              <a:noFill/>
            </a:ln>
          </p:spPr>
        </p:pic>
        <p:pic>
          <p:nvPicPr>
            <p:cNvPr id="512" name="Google Shape;512;p26"/>
            <p:cNvPicPr preferRelativeResize="0"/>
            <p:nvPr/>
          </p:nvPicPr>
          <p:blipFill rotWithShape="1">
            <a:blip r:embed="rId2">
              <a:alphaModFix amt="62000"/>
            </a:blip>
            <a:srcRect/>
            <a:stretch/>
          </p:blipFill>
          <p:spPr>
            <a:xfrm>
              <a:off x="9461350" y="5743506"/>
              <a:ext cx="1204726" cy="219300"/>
            </a:xfrm>
            <a:prstGeom prst="rect">
              <a:avLst/>
            </a:prstGeom>
            <a:noFill/>
            <a:ln>
              <a:noFill/>
            </a:ln>
          </p:spPr>
        </p:pic>
        <p:pic>
          <p:nvPicPr>
            <p:cNvPr id="513" name="Google Shape;513;p26"/>
            <p:cNvPicPr preferRelativeResize="0"/>
            <p:nvPr/>
          </p:nvPicPr>
          <p:blipFill rotWithShape="1">
            <a:blip r:embed="rId2">
              <a:alphaModFix amt="46000"/>
            </a:blip>
            <a:srcRect/>
            <a:stretch/>
          </p:blipFill>
          <p:spPr>
            <a:xfrm>
              <a:off x="10157650" y="5679299"/>
              <a:ext cx="1022000" cy="269550"/>
            </a:xfrm>
            <a:prstGeom prst="rect">
              <a:avLst/>
            </a:prstGeom>
            <a:noFill/>
            <a:ln>
              <a:noFill/>
            </a:ln>
          </p:spPr>
        </p:pic>
      </p:grpSp>
      <p:pic>
        <p:nvPicPr>
          <p:cNvPr id="514" name="Google Shape;514;p26"/>
          <p:cNvPicPr preferRelativeResize="0"/>
          <p:nvPr/>
        </p:nvPicPr>
        <p:blipFill rotWithShape="1">
          <a:blip r:embed="rId3">
            <a:alphaModFix amt="50000"/>
          </a:blip>
          <a:srcRect l="52049" r="25788" b="-39899"/>
          <a:stretch/>
        </p:blipFill>
        <p:spPr>
          <a:xfrm>
            <a:off x="7905559" y="2266406"/>
            <a:ext cx="534900" cy="1622400"/>
          </a:xfrm>
          <a:prstGeom prst="roundRect">
            <a:avLst>
              <a:gd name="adj" fmla="val 8680"/>
            </a:avLst>
          </a:prstGeom>
          <a:noFill/>
          <a:ln>
            <a:noFill/>
          </a:ln>
        </p:spPr>
      </p:pic>
      <p:pic>
        <p:nvPicPr>
          <p:cNvPr id="515" name="Google Shape;515;p26"/>
          <p:cNvPicPr preferRelativeResize="0"/>
          <p:nvPr/>
        </p:nvPicPr>
        <p:blipFill rotWithShape="1">
          <a:blip r:embed="rId3">
            <a:alphaModFix amt="48000"/>
          </a:blip>
          <a:srcRect l="5741" t="-13303" r="80431" b="29318"/>
          <a:stretch/>
        </p:blipFill>
        <p:spPr>
          <a:xfrm>
            <a:off x="6625312" y="2616607"/>
            <a:ext cx="534900" cy="1570800"/>
          </a:xfrm>
          <a:prstGeom prst="roundRect">
            <a:avLst>
              <a:gd name="adj" fmla="val 14509"/>
            </a:avLst>
          </a:prstGeom>
          <a:noFill/>
          <a:ln>
            <a:noFill/>
          </a:ln>
        </p:spPr>
      </p:pic>
      <p:pic>
        <p:nvPicPr>
          <p:cNvPr id="516" name="Google Shape;516;p26"/>
          <p:cNvPicPr preferRelativeResize="0"/>
          <p:nvPr/>
        </p:nvPicPr>
        <p:blipFill rotWithShape="1">
          <a:blip r:embed="rId4">
            <a:alphaModFix/>
          </a:blip>
          <a:srcRect/>
          <a:stretch/>
        </p:blipFill>
        <p:spPr>
          <a:xfrm>
            <a:off x="6568786" y="1985963"/>
            <a:ext cx="2269330" cy="2395689"/>
          </a:xfrm>
          <a:prstGeom prst="rect">
            <a:avLst/>
          </a:prstGeom>
          <a:noFill/>
          <a:ln>
            <a:noFill/>
          </a:ln>
        </p:spPr>
      </p:pic>
      <p:pic>
        <p:nvPicPr>
          <p:cNvPr id="517" name="Google Shape;517;p26"/>
          <p:cNvPicPr preferRelativeResize="0"/>
          <p:nvPr/>
        </p:nvPicPr>
        <p:blipFill rotWithShape="1">
          <a:blip r:embed="rId3">
            <a:alphaModFix amt="49000"/>
          </a:blip>
          <a:srcRect l="76474" t="27343" r="9698" b="13624"/>
          <a:stretch/>
        </p:blipFill>
        <p:spPr>
          <a:xfrm>
            <a:off x="6625312" y="2337591"/>
            <a:ext cx="534900" cy="1104000"/>
          </a:xfrm>
          <a:prstGeom prst="roundRect">
            <a:avLst>
              <a:gd name="adj" fmla="val 14509"/>
            </a:avLst>
          </a:prstGeom>
          <a:noFill/>
          <a:ln>
            <a:noFill/>
          </a:ln>
        </p:spPr>
      </p:pic>
      <p:pic>
        <p:nvPicPr>
          <p:cNvPr id="518" name="Google Shape;518;p26" descr="Google Shape;466;p28"/>
          <p:cNvPicPr preferRelativeResize="0"/>
          <p:nvPr/>
        </p:nvPicPr>
        <p:blipFill rotWithShape="1">
          <a:blip r:embed="rId5">
            <a:alphaModFix/>
          </a:blip>
          <a:srcRect l="17659" t="9683" r="3326" b="10616"/>
          <a:stretch/>
        </p:blipFill>
        <p:spPr>
          <a:xfrm flipH="1">
            <a:off x="4912447" y="4114983"/>
            <a:ext cx="1072023" cy="426532"/>
          </a:xfrm>
          <a:prstGeom prst="rect">
            <a:avLst/>
          </a:prstGeom>
          <a:noFill/>
          <a:ln>
            <a:noFill/>
          </a:ln>
        </p:spPr>
      </p:pic>
      <p:pic>
        <p:nvPicPr>
          <p:cNvPr id="519" name="Google Shape;519;p26" descr="Google Shape;884;p63"/>
          <p:cNvPicPr preferRelativeResize="0"/>
          <p:nvPr/>
        </p:nvPicPr>
        <p:blipFill rotWithShape="1">
          <a:blip r:embed="rId6">
            <a:alphaModFix/>
          </a:blip>
          <a:srcRect b="2752"/>
          <a:stretch/>
        </p:blipFill>
        <p:spPr>
          <a:xfrm>
            <a:off x="4373106" y="4125778"/>
            <a:ext cx="972397" cy="413519"/>
          </a:xfrm>
          <a:prstGeom prst="rect">
            <a:avLst/>
          </a:prstGeom>
          <a:noFill/>
          <a:ln>
            <a:noFill/>
          </a:ln>
        </p:spPr>
      </p:pic>
      <p:pic>
        <p:nvPicPr>
          <p:cNvPr id="520" name="Google Shape;520;p26"/>
          <p:cNvPicPr preferRelativeResize="0"/>
          <p:nvPr/>
        </p:nvPicPr>
        <p:blipFill rotWithShape="1">
          <a:blip r:embed="rId3">
            <a:alphaModFix amt="50000"/>
          </a:blip>
          <a:srcRect l="57475" t="-4060" r="28697" b="13628"/>
          <a:stretch/>
        </p:blipFill>
        <p:spPr>
          <a:xfrm>
            <a:off x="5988434" y="1721912"/>
            <a:ext cx="534900" cy="1690500"/>
          </a:xfrm>
          <a:prstGeom prst="roundRect">
            <a:avLst>
              <a:gd name="adj" fmla="val 14509"/>
            </a:avLst>
          </a:prstGeom>
          <a:noFill/>
          <a:ln>
            <a:noFill/>
          </a:ln>
        </p:spPr>
      </p:pic>
      <p:pic>
        <p:nvPicPr>
          <p:cNvPr id="521" name="Google Shape;521;p26" descr="Google Shape;923;p64"/>
          <p:cNvPicPr preferRelativeResize="0"/>
          <p:nvPr/>
        </p:nvPicPr>
        <p:blipFill rotWithShape="1">
          <a:blip r:embed="rId7">
            <a:alphaModFix/>
          </a:blip>
          <a:srcRect/>
          <a:stretch/>
        </p:blipFill>
        <p:spPr>
          <a:xfrm>
            <a:off x="5319030" y="1861786"/>
            <a:ext cx="456752" cy="224789"/>
          </a:xfrm>
          <a:prstGeom prst="rect">
            <a:avLst/>
          </a:prstGeom>
          <a:noFill/>
          <a:ln>
            <a:noFill/>
          </a:ln>
        </p:spPr>
      </p:pic>
      <p:pic>
        <p:nvPicPr>
          <p:cNvPr id="522" name="Google Shape;522;p26"/>
          <p:cNvPicPr preferRelativeResize="0"/>
          <p:nvPr/>
        </p:nvPicPr>
        <p:blipFill rotWithShape="1">
          <a:blip r:embed="rId8">
            <a:alphaModFix/>
          </a:blip>
          <a:srcRect l="55812" t="-10544" r="-10540" b="13268"/>
          <a:stretch/>
        </p:blipFill>
        <p:spPr>
          <a:xfrm rot="62" flipH="1">
            <a:off x="8523533" y="3993569"/>
            <a:ext cx="620466" cy="545725"/>
          </a:xfrm>
          <a:prstGeom prst="rect">
            <a:avLst/>
          </a:prstGeom>
          <a:noFill/>
          <a:ln>
            <a:noFill/>
          </a:ln>
        </p:spPr>
      </p:pic>
      <p:pic>
        <p:nvPicPr>
          <p:cNvPr id="523" name="Google Shape;523;p26"/>
          <p:cNvPicPr preferRelativeResize="0"/>
          <p:nvPr/>
        </p:nvPicPr>
        <p:blipFill>
          <a:blip r:embed="rId9">
            <a:alphaModFix/>
          </a:blip>
          <a:stretch>
            <a:fillRect/>
          </a:stretch>
        </p:blipFill>
        <p:spPr>
          <a:xfrm>
            <a:off x="6072288" y="2475600"/>
            <a:ext cx="1932375" cy="2333812"/>
          </a:xfrm>
          <a:prstGeom prst="rect">
            <a:avLst/>
          </a:prstGeom>
          <a:noFill/>
          <a:ln>
            <a:noFill/>
          </a:ln>
        </p:spPr>
      </p:pic>
      <p:pic>
        <p:nvPicPr>
          <p:cNvPr id="524" name="Google Shape;524;p26"/>
          <p:cNvPicPr preferRelativeResize="0"/>
          <p:nvPr/>
        </p:nvPicPr>
        <p:blipFill>
          <a:blip r:embed="rId10">
            <a:alphaModFix/>
          </a:blip>
          <a:stretch>
            <a:fillRect/>
          </a:stretch>
        </p:blipFill>
        <p:spPr>
          <a:xfrm>
            <a:off x="1131422" y="433163"/>
            <a:ext cx="987319" cy="205819"/>
          </a:xfrm>
          <a:prstGeom prst="rect">
            <a:avLst/>
          </a:prstGeom>
          <a:noFill/>
          <a:ln>
            <a:noFill/>
          </a:ln>
        </p:spPr>
      </p:pic>
      <p:pic>
        <p:nvPicPr>
          <p:cNvPr id="525" name="Google Shape;525;p26" descr="pasted-image.pdf"/>
          <p:cNvPicPr preferRelativeResize="0"/>
          <p:nvPr/>
        </p:nvPicPr>
        <p:blipFill rotWithShape="1">
          <a:blip r:embed="rId11">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J1 - Speaker Slide - A">
  <p:cSld name="Speaker Slide - A">
    <p:bg>
      <p:bgPr>
        <a:solidFill>
          <a:schemeClr val="lt1"/>
        </a:solidFill>
        <a:effectLst/>
      </p:bgPr>
    </p:bg>
    <p:spTree>
      <p:nvGrpSpPr>
        <p:cNvPr id="1" name="Shape 526"/>
        <p:cNvGrpSpPr/>
        <p:nvPr/>
      </p:nvGrpSpPr>
      <p:grpSpPr>
        <a:xfrm>
          <a:off x="0" y="0"/>
          <a:ext cx="0" cy="0"/>
          <a:chOff x="0" y="0"/>
          <a:chExt cx="0" cy="0"/>
        </a:xfrm>
      </p:grpSpPr>
      <p:sp>
        <p:nvSpPr>
          <p:cNvPr id="527" name="Google Shape;527;p27"/>
          <p:cNvSpPr/>
          <p:nvPr/>
        </p:nvSpPr>
        <p:spPr>
          <a:xfrm>
            <a:off x="4702700" y="-338"/>
            <a:ext cx="4445740" cy="4473030"/>
          </a:xfrm>
          <a:custGeom>
            <a:avLst/>
            <a:gdLst/>
            <a:ahLst/>
            <a:cxnLst/>
            <a:rect l="l" t="t" r="r" b="b"/>
            <a:pathLst>
              <a:path w="41582" h="41849" extrusionOk="0">
                <a:moveTo>
                  <a:pt x="0" y="0"/>
                </a:moveTo>
                <a:cubicBezTo>
                  <a:pt x="3997" y="21081"/>
                  <a:pt x="20546" y="37727"/>
                  <a:pt x="41581" y="41849"/>
                </a:cubicBezTo>
                <a:lnTo>
                  <a:pt x="41581" y="0"/>
                </a:lnTo>
                <a:close/>
              </a:path>
            </a:pathLst>
          </a:custGeom>
          <a:solidFill>
            <a:srgbClr val="CFE9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28" name="Google Shape;528;p27"/>
          <p:cNvPicPr preferRelativeResize="0"/>
          <p:nvPr/>
        </p:nvPicPr>
        <p:blipFill>
          <a:blip r:embed="rId2">
            <a:alphaModFix/>
          </a:blip>
          <a:stretch>
            <a:fillRect/>
          </a:stretch>
        </p:blipFill>
        <p:spPr>
          <a:xfrm flipH="1">
            <a:off x="4532864" y="855382"/>
            <a:ext cx="4005637" cy="1930444"/>
          </a:xfrm>
          <a:prstGeom prst="rect">
            <a:avLst/>
          </a:prstGeom>
          <a:noFill/>
          <a:ln>
            <a:noFill/>
          </a:ln>
        </p:spPr>
      </p:pic>
      <p:pic>
        <p:nvPicPr>
          <p:cNvPr id="529" name="Google Shape;529;p27"/>
          <p:cNvPicPr preferRelativeResize="0"/>
          <p:nvPr/>
        </p:nvPicPr>
        <p:blipFill rotWithShape="1">
          <a:blip r:embed="rId2">
            <a:alphaModFix/>
          </a:blip>
          <a:srcRect r="58466"/>
          <a:stretch/>
        </p:blipFill>
        <p:spPr>
          <a:xfrm>
            <a:off x="7479880" y="1704788"/>
            <a:ext cx="1664123" cy="1930444"/>
          </a:xfrm>
          <a:prstGeom prst="rect">
            <a:avLst/>
          </a:prstGeom>
          <a:noFill/>
          <a:ln>
            <a:noFill/>
          </a:ln>
        </p:spPr>
      </p:pic>
      <p:grpSp>
        <p:nvGrpSpPr>
          <p:cNvPr id="530" name="Google Shape;530;p27"/>
          <p:cNvGrpSpPr/>
          <p:nvPr/>
        </p:nvGrpSpPr>
        <p:grpSpPr>
          <a:xfrm>
            <a:off x="3952228" y="483505"/>
            <a:ext cx="2371760" cy="2716866"/>
            <a:chOff x="5327850" y="423175"/>
            <a:chExt cx="2969525" cy="3402462"/>
          </a:xfrm>
        </p:grpSpPr>
        <p:sp>
          <p:nvSpPr>
            <p:cNvPr id="531" name="Google Shape;531;p27"/>
            <p:cNvSpPr/>
            <p:nvPr/>
          </p:nvSpPr>
          <p:spPr>
            <a:xfrm>
              <a:off x="5525975" y="1054237"/>
              <a:ext cx="2771400" cy="27714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32" name="Google Shape;532;p27"/>
            <p:cNvPicPr preferRelativeResize="0"/>
            <p:nvPr/>
          </p:nvPicPr>
          <p:blipFill rotWithShape="1">
            <a:blip r:embed="rId3">
              <a:alphaModFix/>
            </a:blip>
            <a:srcRect l="-3435" t="9354" r="15345" b="26571"/>
            <a:stretch/>
          </p:blipFill>
          <p:spPr>
            <a:xfrm flipH="1">
              <a:off x="5526416" y="1054681"/>
              <a:ext cx="2770500" cy="2770500"/>
            </a:xfrm>
            <a:prstGeom prst="ellipse">
              <a:avLst/>
            </a:prstGeom>
            <a:noFill/>
            <a:ln>
              <a:noFill/>
            </a:ln>
          </p:spPr>
        </p:pic>
        <p:pic>
          <p:nvPicPr>
            <p:cNvPr id="533" name="Google Shape;533;p27"/>
            <p:cNvPicPr preferRelativeResize="0"/>
            <p:nvPr/>
          </p:nvPicPr>
          <p:blipFill rotWithShape="1">
            <a:blip r:embed="rId3">
              <a:alphaModFix/>
            </a:blip>
            <a:srcRect l="32031" t="-5246" r="9044" b="57465"/>
            <a:stretch/>
          </p:blipFill>
          <p:spPr>
            <a:xfrm flipH="1">
              <a:off x="5327850" y="423175"/>
              <a:ext cx="1853400" cy="2066100"/>
            </a:xfrm>
            <a:prstGeom prst="ellipse">
              <a:avLst/>
            </a:prstGeom>
            <a:noFill/>
            <a:ln>
              <a:noFill/>
            </a:ln>
          </p:spPr>
        </p:pic>
      </p:grpSp>
      <p:grpSp>
        <p:nvGrpSpPr>
          <p:cNvPr id="534" name="Google Shape;534;p27"/>
          <p:cNvGrpSpPr/>
          <p:nvPr/>
        </p:nvGrpSpPr>
        <p:grpSpPr>
          <a:xfrm flipH="1">
            <a:off x="6583303" y="2871301"/>
            <a:ext cx="1705687" cy="1705273"/>
            <a:chOff x="9561450" y="1217743"/>
            <a:chExt cx="1978526" cy="1978504"/>
          </a:xfrm>
        </p:grpSpPr>
        <p:sp>
          <p:nvSpPr>
            <p:cNvPr id="535" name="Google Shape;535;p27"/>
            <p:cNvSpPr/>
            <p:nvPr/>
          </p:nvSpPr>
          <p:spPr>
            <a:xfrm>
              <a:off x="9561450" y="1217747"/>
              <a:ext cx="1978500" cy="19785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36" name="Google Shape;536;p27"/>
            <p:cNvPicPr preferRelativeResize="0"/>
            <p:nvPr/>
          </p:nvPicPr>
          <p:blipFill rotWithShape="1">
            <a:blip r:embed="rId2">
              <a:alphaModFix amt="80000"/>
            </a:blip>
            <a:srcRect l="-4871" t="-11102" r="52990" b="3413"/>
            <a:stretch/>
          </p:blipFill>
          <p:spPr>
            <a:xfrm flipH="1">
              <a:off x="9561476" y="1217743"/>
              <a:ext cx="1978500" cy="1978500"/>
            </a:xfrm>
            <a:prstGeom prst="ellipse">
              <a:avLst/>
            </a:prstGeom>
            <a:noFill/>
            <a:ln>
              <a:noFill/>
            </a:ln>
          </p:spPr>
        </p:pic>
        <p:pic>
          <p:nvPicPr>
            <p:cNvPr id="537" name="Google Shape;537;p27"/>
            <p:cNvPicPr preferRelativeResize="0"/>
            <p:nvPr/>
          </p:nvPicPr>
          <p:blipFill rotWithShape="1">
            <a:blip r:embed="rId3">
              <a:alphaModFix/>
            </a:blip>
            <a:srcRect l="-4037" t="-3367" r="20614" b="42688"/>
            <a:stretch/>
          </p:blipFill>
          <p:spPr>
            <a:xfrm>
              <a:off x="9563125" y="1219337"/>
              <a:ext cx="1975200" cy="1975200"/>
            </a:xfrm>
            <a:prstGeom prst="ellipse">
              <a:avLst/>
            </a:prstGeom>
            <a:noFill/>
            <a:ln>
              <a:noFill/>
            </a:ln>
          </p:spPr>
        </p:pic>
      </p:grpSp>
      <p:pic>
        <p:nvPicPr>
          <p:cNvPr id="538" name="Google Shape;538;p27"/>
          <p:cNvPicPr preferRelativeResize="0"/>
          <p:nvPr/>
        </p:nvPicPr>
        <p:blipFill rotWithShape="1">
          <a:blip r:embed="rId4">
            <a:alphaModFix/>
          </a:blip>
          <a:srcRect l="32061" t="-102239" r="-21196" b="29944"/>
          <a:stretch/>
        </p:blipFill>
        <p:spPr>
          <a:xfrm>
            <a:off x="6581980" y="2870016"/>
            <a:ext cx="1707900" cy="1707900"/>
          </a:xfrm>
          <a:prstGeom prst="ellipse">
            <a:avLst/>
          </a:prstGeom>
          <a:noFill/>
          <a:ln>
            <a:noFill/>
          </a:ln>
        </p:spPr>
      </p:pic>
      <p:sp>
        <p:nvSpPr>
          <p:cNvPr id="539" name="Google Shape;539;p27"/>
          <p:cNvSpPr/>
          <p:nvPr/>
        </p:nvSpPr>
        <p:spPr>
          <a:xfrm>
            <a:off x="4934091" y="1373306"/>
            <a:ext cx="2895000" cy="2894100"/>
          </a:xfrm>
          <a:prstGeom prst="ellipse">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0" name="Google Shape;540;p27"/>
          <p:cNvSpPr/>
          <p:nvPr/>
        </p:nvSpPr>
        <p:spPr>
          <a:xfrm>
            <a:off x="8079755" y="2805565"/>
            <a:ext cx="342300" cy="3423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1" name="Google Shape;541;p27"/>
          <p:cNvSpPr/>
          <p:nvPr/>
        </p:nvSpPr>
        <p:spPr>
          <a:xfrm>
            <a:off x="5438240" y="637978"/>
            <a:ext cx="685200" cy="684900"/>
          </a:xfrm>
          <a:prstGeom prst="ellipse">
            <a:avLst/>
          </a:prstGeom>
          <a:solidFill>
            <a:srgbClr val="1AB9FF">
              <a:alpha val="709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2" name="Google Shape;542;p27"/>
          <p:cNvSpPr/>
          <p:nvPr/>
        </p:nvSpPr>
        <p:spPr>
          <a:xfrm>
            <a:off x="6225215" y="768226"/>
            <a:ext cx="182400" cy="1824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3" name="Google Shape;543;p27"/>
          <p:cNvSpPr/>
          <p:nvPr/>
        </p:nvSpPr>
        <p:spPr>
          <a:xfrm>
            <a:off x="4353196" y="3237823"/>
            <a:ext cx="479100" cy="4791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44" name="Google Shape;544;p27"/>
          <p:cNvPicPr preferRelativeResize="0"/>
          <p:nvPr/>
        </p:nvPicPr>
        <p:blipFill rotWithShape="1">
          <a:blip r:embed="rId2">
            <a:alphaModFix amt="80000"/>
          </a:blip>
          <a:srcRect l="3060" t="-22894" r="45058" b="15205"/>
          <a:stretch/>
        </p:blipFill>
        <p:spPr>
          <a:xfrm>
            <a:off x="5438240" y="637988"/>
            <a:ext cx="684900" cy="684900"/>
          </a:xfrm>
          <a:prstGeom prst="ellipse">
            <a:avLst/>
          </a:prstGeom>
          <a:noFill/>
          <a:ln>
            <a:noFill/>
          </a:ln>
        </p:spPr>
      </p:pic>
      <p:grpSp>
        <p:nvGrpSpPr>
          <p:cNvPr id="545" name="Google Shape;545;p27"/>
          <p:cNvGrpSpPr/>
          <p:nvPr/>
        </p:nvGrpSpPr>
        <p:grpSpPr>
          <a:xfrm>
            <a:off x="7597472" y="-3600"/>
            <a:ext cx="1546126" cy="1023900"/>
            <a:chOff x="10127324" y="-4800"/>
            <a:chExt cx="2061501" cy="1365200"/>
          </a:xfrm>
        </p:grpSpPr>
        <p:pic>
          <p:nvPicPr>
            <p:cNvPr id="546" name="Google Shape;546;p27"/>
            <p:cNvPicPr preferRelativeResize="0"/>
            <p:nvPr/>
          </p:nvPicPr>
          <p:blipFill>
            <a:blip r:embed="rId5">
              <a:alphaModFix/>
            </a:blip>
            <a:stretch>
              <a:fillRect/>
            </a:stretch>
          </p:blipFill>
          <p:spPr>
            <a:xfrm>
              <a:off x="10823625" y="-4800"/>
              <a:ext cx="1365200" cy="1365200"/>
            </a:xfrm>
            <a:prstGeom prst="rect">
              <a:avLst/>
            </a:prstGeom>
            <a:noFill/>
            <a:ln>
              <a:noFill/>
            </a:ln>
          </p:spPr>
        </p:pic>
        <p:pic>
          <p:nvPicPr>
            <p:cNvPr id="547" name="Google Shape;547;p27"/>
            <p:cNvPicPr preferRelativeResize="0"/>
            <p:nvPr/>
          </p:nvPicPr>
          <p:blipFill>
            <a:blip r:embed="rId6">
              <a:alphaModFix/>
            </a:blip>
            <a:stretch>
              <a:fillRect/>
            </a:stretch>
          </p:blipFill>
          <p:spPr>
            <a:xfrm>
              <a:off x="10127324" y="601950"/>
              <a:ext cx="1365200" cy="284600"/>
            </a:xfrm>
            <a:prstGeom prst="rect">
              <a:avLst/>
            </a:prstGeom>
            <a:noFill/>
            <a:ln>
              <a:noFill/>
            </a:ln>
          </p:spPr>
        </p:pic>
      </p:grpSp>
      <p:sp>
        <p:nvSpPr>
          <p:cNvPr id="548" name="Google Shape;548;p27"/>
          <p:cNvSpPr txBox="1">
            <a:spLocks noGrp="1"/>
          </p:cNvSpPr>
          <p:nvPr>
            <p:ph type="ctrTitle"/>
          </p:nvPr>
        </p:nvSpPr>
        <p:spPr>
          <a:xfrm>
            <a:off x="433944" y="1659551"/>
            <a:ext cx="342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49" name="Google Shape;549;p27"/>
          <p:cNvSpPr txBox="1">
            <a:spLocks noGrp="1"/>
          </p:cNvSpPr>
          <p:nvPr>
            <p:ph type="body" idx="1"/>
          </p:nvPr>
        </p:nvSpPr>
        <p:spPr>
          <a:xfrm>
            <a:off x="433944" y="2534143"/>
            <a:ext cx="342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400"/>
              <a:buNone/>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J2 - Speaker Slide - B">
  <p:cSld name="Speaker Slide - B">
    <p:bg>
      <p:bgPr>
        <a:solidFill>
          <a:schemeClr val="lt1"/>
        </a:solidFill>
        <a:effectLst/>
      </p:bgPr>
    </p:bg>
    <p:spTree>
      <p:nvGrpSpPr>
        <p:cNvPr id="1" name="Shape 550"/>
        <p:cNvGrpSpPr/>
        <p:nvPr/>
      </p:nvGrpSpPr>
      <p:grpSpPr>
        <a:xfrm>
          <a:off x="0" y="0"/>
          <a:ext cx="0" cy="0"/>
          <a:chOff x="0" y="0"/>
          <a:chExt cx="0" cy="0"/>
        </a:xfrm>
      </p:grpSpPr>
      <p:sp>
        <p:nvSpPr>
          <p:cNvPr id="551" name="Google Shape;551;p28"/>
          <p:cNvSpPr/>
          <p:nvPr/>
        </p:nvSpPr>
        <p:spPr>
          <a:xfrm>
            <a:off x="4702700" y="-338"/>
            <a:ext cx="4445740" cy="4473030"/>
          </a:xfrm>
          <a:custGeom>
            <a:avLst/>
            <a:gdLst/>
            <a:ahLst/>
            <a:cxnLst/>
            <a:rect l="l" t="t" r="r" b="b"/>
            <a:pathLst>
              <a:path w="41582" h="41849" extrusionOk="0">
                <a:moveTo>
                  <a:pt x="0" y="0"/>
                </a:moveTo>
                <a:cubicBezTo>
                  <a:pt x="3997" y="21081"/>
                  <a:pt x="20546" y="37727"/>
                  <a:pt x="41581" y="41849"/>
                </a:cubicBezTo>
                <a:lnTo>
                  <a:pt x="41581" y="0"/>
                </a:lnTo>
                <a:close/>
              </a:path>
            </a:pathLst>
          </a:custGeom>
          <a:solidFill>
            <a:srgbClr val="CFE9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52" name="Google Shape;552;p28"/>
          <p:cNvPicPr preferRelativeResize="0"/>
          <p:nvPr/>
        </p:nvPicPr>
        <p:blipFill>
          <a:blip r:embed="rId2">
            <a:alphaModFix/>
          </a:blip>
          <a:stretch>
            <a:fillRect/>
          </a:stretch>
        </p:blipFill>
        <p:spPr>
          <a:xfrm flipH="1">
            <a:off x="4532864" y="855382"/>
            <a:ext cx="4005637" cy="1930444"/>
          </a:xfrm>
          <a:prstGeom prst="rect">
            <a:avLst/>
          </a:prstGeom>
          <a:noFill/>
          <a:ln>
            <a:noFill/>
          </a:ln>
        </p:spPr>
      </p:pic>
      <p:pic>
        <p:nvPicPr>
          <p:cNvPr id="553" name="Google Shape;553;p28"/>
          <p:cNvPicPr preferRelativeResize="0"/>
          <p:nvPr/>
        </p:nvPicPr>
        <p:blipFill rotWithShape="1">
          <a:blip r:embed="rId2">
            <a:alphaModFix/>
          </a:blip>
          <a:srcRect r="58466"/>
          <a:stretch/>
        </p:blipFill>
        <p:spPr>
          <a:xfrm>
            <a:off x="7479880" y="1704788"/>
            <a:ext cx="1664123" cy="1930444"/>
          </a:xfrm>
          <a:prstGeom prst="rect">
            <a:avLst/>
          </a:prstGeom>
          <a:noFill/>
          <a:ln>
            <a:noFill/>
          </a:ln>
        </p:spPr>
      </p:pic>
      <p:grpSp>
        <p:nvGrpSpPr>
          <p:cNvPr id="554" name="Google Shape;554;p28"/>
          <p:cNvGrpSpPr/>
          <p:nvPr/>
        </p:nvGrpSpPr>
        <p:grpSpPr>
          <a:xfrm>
            <a:off x="3952228" y="654955"/>
            <a:ext cx="2371760" cy="2716866"/>
            <a:chOff x="5327850" y="423175"/>
            <a:chExt cx="2969525" cy="3402462"/>
          </a:xfrm>
        </p:grpSpPr>
        <p:sp>
          <p:nvSpPr>
            <p:cNvPr id="555" name="Google Shape;555;p28"/>
            <p:cNvSpPr/>
            <p:nvPr/>
          </p:nvSpPr>
          <p:spPr>
            <a:xfrm>
              <a:off x="5525975" y="1054237"/>
              <a:ext cx="2771400" cy="27714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56" name="Google Shape;556;p28"/>
            <p:cNvPicPr preferRelativeResize="0"/>
            <p:nvPr/>
          </p:nvPicPr>
          <p:blipFill rotWithShape="1">
            <a:blip r:embed="rId3">
              <a:alphaModFix/>
            </a:blip>
            <a:srcRect l="-3435" t="9354" r="15345" b="26571"/>
            <a:stretch/>
          </p:blipFill>
          <p:spPr>
            <a:xfrm flipH="1">
              <a:off x="5526416" y="1054681"/>
              <a:ext cx="2770500" cy="2770500"/>
            </a:xfrm>
            <a:prstGeom prst="ellipse">
              <a:avLst/>
            </a:prstGeom>
            <a:noFill/>
            <a:ln>
              <a:noFill/>
            </a:ln>
          </p:spPr>
        </p:pic>
        <p:pic>
          <p:nvPicPr>
            <p:cNvPr id="557" name="Google Shape;557;p28"/>
            <p:cNvPicPr preferRelativeResize="0"/>
            <p:nvPr/>
          </p:nvPicPr>
          <p:blipFill rotWithShape="1">
            <a:blip r:embed="rId3">
              <a:alphaModFix/>
            </a:blip>
            <a:srcRect l="32031" t="-5246" r="9044" b="57465"/>
            <a:stretch/>
          </p:blipFill>
          <p:spPr>
            <a:xfrm flipH="1">
              <a:off x="5327850" y="423175"/>
              <a:ext cx="1853400" cy="2066100"/>
            </a:xfrm>
            <a:prstGeom prst="ellipse">
              <a:avLst/>
            </a:prstGeom>
            <a:noFill/>
            <a:ln>
              <a:noFill/>
            </a:ln>
          </p:spPr>
        </p:pic>
      </p:grpSp>
      <p:sp>
        <p:nvSpPr>
          <p:cNvPr id="558" name="Google Shape;558;p28"/>
          <p:cNvSpPr/>
          <p:nvPr/>
        </p:nvSpPr>
        <p:spPr>
          <a:xfrm>
            <a:off x="7833072" y="2460321"/>
            <a:ext cx="342300" cy="3423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59" name="Google Shape;559;p28"/>
          <p:cNvSpPr/>
          <p:nvPr/>
        </p:nvSpPr>
        <p:spPr>
          <a:xfrm>
            <a:off x="5438240" y="809428"/>
            <a:ext cx="685200" cy="684900"/>
          </a:xfrm>
          <a:prstGeom prst="ellipse">
            <a:avLst/>
          </a:prstGeom>
          <a:solidFill>
            <a:srgbClr val="1AB9FF">
              <a:alpha val="709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60" name="Google Shape;560;p28"/>
          <p:cNvSpPr/>
          <p:nvPr/>
        </p:nvSpPr>
        <p:spPr>
          <a:xfrm>
            <a:off x="6225215" y="939676"/>
            <a:ext cx="182400" cy="1824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61" name="Google Shape;561;p28"/>
          <p:cNvSpPr/>
          <p:nvPr/>
        </p:nvSpPr>
        <p:spPr>
          <a:xfrm>
            <a:off x="4353196" y="3409273"/>
            <a:ext cx="479100" cy="4791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62" name="Google Shape;562;p28"/>
          <p:cNvPicPr preferRelativeResize="0"/>
          <p:nvPr/>
        </p:nvPicPr>
        <p:blipFill rotWithShape="1">
          <a:blip r:embed="rId2">
            <a:alphaModFix amt="80000"/>
          </a:blip>
          <a:srcRect l="3060" t="-22894" r="45058" b="15205"/>
          <a:stretch/>
        </p:blipFill>
        <p:spPr>
          <a:xfrm>
            <a:off x="5438240" y="809438"/>
            <a:ext cx="684900" cy="684900"/>
          </a:xfrm>
          <a:prstGeom prst="ellipse">
            <a:avLst/>
          </a:prstGeom>
          <a:noFill/>
          <a:ln>
            <a:noFill/>
          </a:ln>
        </p:spPr>
      </p:pic>
      <p:grpSp>
        <p:nvGrpSpPr>
          <p:cNvPr id="563" name="Google Shape;563;p28"/>
          <p:cNvGrpSpPr/>
          <p:nvPr/>
        </p:nvGrpSpPr>
        <p:grpSpPr>
          <a:xfrm flipH="1">
            <a:off x="6324542" y="2674801"/>
            <a:ext cx="1705687" cy="1705273"/>
            <a:chOff x="9561450" y="1217743"/>
            <a:chExt cx="1978526" cy="1978504"/>
          </a:xfrm>
        </p:grpSpPr>
        <p:sp>
          <p:nvSpPr>
            <p:cNvPr id="564" name="Google Shape;564;p28"/>
            <p:cNvSpPr/>
            <p:nvPr/>
          </p:nvSpPr>
          <p:spPr>
            <a:xfrm>
              <a:off x="9561450" y="1217747"/>
              <a:ext cx="1978500" cy="19785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65" name="Google Shape;565;p28"/>
            <p:cNvPicPr preferRelativeResize="0"/>
            <p:nvPr/>
          </p:nvPicPr>
          <p:blipFill rotWithShape="1">
            <a:blip r:embed="rId2">
              <a:alphaModFix amt="80000"/>
            </a:blip>
            <a:srcRect l="-4871" t="-11102" r="52990" b="3413"/>
            <a:stretch/>
          </p:blipFill>
          <p:spPr>
            <a:xfrm flipH="1">
              <a:off x="9561476" y="1217743"/>
              <a:ext cx="1978500" cy="1978500"/>
            </a:xfrm>
            <a:prstGeom prst="ellipse">
              <a:avLst/>
            </a:prstGeom>
            <a:noFill/>
            <a:ln>
              <a:noFill/>
            </a:ln>
          </p:spPr>
        </p:pic>
        <p:pic>
          <p:nvPicPr>
            <p:cNvPr id="566" name="Google Shape;566;p28"/>
            <p:cNvPicPr preferRelativeResize="0"/>
            <p:nvPr/>
          </p:nvPicPr>
          <p:blipFill rotWithShape="1">
            <a:blip r:embed="rId3">
              <a:alphaModFix/>
            </a:blip>
            <a:srcRect l="-4037" t="-3367" r="20614" b="42688"/>
            <a:stretch/>
          </p:blipFill>
          <p:spPr>
            <a:xfrm>
              <a:off x="9563125" y="1219337"/>
              <a:ext cx="1975200" cy="1975200"/>
            </a:xfrm>
            <a:prstGeom prst="ellipse">
              <a:avLst/>
            </a:prstGeom>
            <a:noFill/>
            <a:ln>
              <a:noFill/>
            </a:ln>
          </p:spPr>
        </p:pic>
      </p:grpSp>
      <p:pic>
        <p:nvPicPr>
          <p:cNvPr id="567" name="Google Shape;567;p28"/>
          <p:cNvPicPr preferRelativeResize="0"/>
          <p:nvPr/>
        </p:nvPicPr>
        <p:blipFill rotWithShape="1">
          <a:blip r:embed="rId4">
            <a:alphaModFix/>
          </a:blip>
          <a:srcRect l="32061" t="-102239" r="-21196" b="29944"/>
          <a:stretch/>
        </p:blipFill>
        <p:spPr>
          <a:xfrm>
            <a:off x="6323031" y="2673554"/>
            <a:ext cx="1707900" cy="1707900"/>
          </a:xfrm>
          <a:prstGeom prst="ellipse">
            <a:avLst/>
          </a:prstGeom>
          <a:noFill/>
          <a:ln>
            <a:noFill/>
          </a:ln>
        </p:spPr>
      </p:pic>
      <p:sp>
        <p:nvSpPr>
          <p:cNvPr id="568" name="Google Shape;568;p28"/>
          <p:cNvSpPr/>
          <p:nvPr/>
        </p:nvSpPr>
        <p:spPr>
          <a:xfrm>
            <a:off x="5154386" y="1511887"/>
            <a:ext cx="2463300" cy="2462700"/>
          </a:xfrm>
          <a:prstGeom prst="ellipse">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26569A"/>
              </a:buClr>
              <a:buSzPts val="1400"/>
              <a:buFont typeface="Salesforce Sans"/>
              <a:buNone/>
            </a:pPr>
            <a:endParaRPr sz="1400">
              <a:solidFill>
                <a:srgbClr val="FFFFFF"/>
              </a:solidFill>
              <a:latin typeface="Salesforce Sans"/>
              <a:ea typeface="Salesforce Sans"/>
              <a:cs typeface="Salesforce Sans"/>
              <a:sym typeface="Salesforce Sans"/>
            </a:endParaRPr>
          </a:p>
        </p:txBody>
      </p:sp>
      <p:grpSp>
        <p:nvGrpSpPr>
          <p:cNvPr id="569" name="Google Shape;569;p28"/>
          <p:cNvGrpSpPr/>
          <p:nvPr/>
        </p:nvGrpSpPr>
        <p:grpSpPr>
          <a:xfrm>
            <a:off x="7597472" y="-3600"/>
            <a:ext cx="1546126" cy="1023900"/>
            <a:chOff x="10127324" y="-4800"/>
            <a:chExt cx="2061501" cy="1365200"/>
          </a:xfrm>
        </p:grpSpPr>
        <p:pic>
          <p:nvPicPr>
            <p:cNvPr id="570" name="Google Shape;570;p28"/>
            <p:cNvPicPr preferRelativeResize="0"/>
            <p:nvPr/>
          </p:nvPicPr>
          <p:blipFill>
            <a:blip r:embed="rId5">
              <a:alphaModFix/>
            </a:blip>
            <a:stretch>
              <a:fillRect/>
            </a:stretch>
          </p:blipFill>
          <p:spPr>
            <a:xfrm>
              <a:off x="10823625" y="-4800"/>
              <a:ext cx="1365200" cy="1365200"/>
            </a:xfrm>
            <a:prstGeom prst="rect">
              <a:avLst/>
            </a:prstGeom>
            <a:noFill/>
            <a:ln>
              <a:noFill/>
            </a:ln>
          </p:spPr>
        </p:pic>
        <p:pic>
          <p:nvPicPr>
            <p:cNvPr id="571" name="Google Shape;571;p28"/>
            <p:cNvPicPr preferRelativeResize="0"/>
            <p:nvPr/>
          </p:nvPicPr>
          <p:blipFill>
            <a:blip r:embed="rId6">
              <a:alphaModFix/>
            </a:blip>
            <a:stretch>
              <a:fillRect/>
            </a:stretch>
          </p:blipFill>
          <p:spPr>
            <a:xfrm>
              <a:off x="10127324" y="601950"/>
              <a:ext cx="1365200" cy="284600"/>
            </a:xfrm>
            <a:prstGeom prst="rect">
              <a:avLst/>
            </a:prstGeom>
            <a:noFill/>
            <a:ln>
              <a:noFill/>
            </a:ln>
          </p:spPr>
        </p:pic>
      </p:grpSp>
      <p:sp>
        <p:nvSpPr>
          <p:cNvPr id="572" name="Google Shape;572;p28"/>
          <p:cNvSpPr txBox="1">
            <a:spLocks noGrp="1"/>
          </p:cNvSpPr>
          <p:nvPr>
            <p:ph type="ctrTitle"/>
          </p:nvPr>
        </p:nvSpPr>
        <p:spPr>
          <a:xfrm>
            <a:off x="433944" y="1659551"/>
            <a:ext cx="342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28"/>
          <p:cNvSpPr txBox="1">
            <a:spLocks noGrp="1"/>
          </p:cNvSpPr>
          <p:nvPr>
            <p:ph type="body" idx="1"/>
          </p:nvPr>
        </p:nvSpPr>
        <p:spPr>
          <a:xfrm>
            <a:off x="433944" y="2534143"/>
            <a:ext cx="342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400"/>
              <a:buNone/>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J2 - Speaker Slide - C">
  <p:cSld name="Speaker Slide - B_1">
    <p:bg>
      <p:bgPr>
        <a:solidFill>
          <a:schemeClr val="lt1"/>
        </a:solidFill>
        <a:effectLst/>
      </p:bgPr>
    </p:bg>
    <p:spTree>
      <p:nvGrpSpPr>
        <p:cNvPr id="1" name="Shape 574"/>
        <p:cNvGrpSpPr/>
        <p:nvPr/>
      </p:nvGrpSpPr>
      <p:grpSpPr>
        <a:xfrm>
          <a:off x="0" y="0"/>
          <a:ext cx="0" cy="0"/>
          <a:chOff x="0" y="0"/>
          <a:chExt cx="0" cy="0"/>
        </a:xfrm>
      </p:grpSpPr>
      <p:sp>
        <p:nvSpPr>
          <p:cNvPr id="575" name="Google Shape;575;p29"/>
          <p:cNvSpPr txBox="1">
            <a:spLocks noGrp="1"/>
          </p:cNvSpPr>
          <p:nvPr>
            <p:ph type="ctrTitle"/>
          </p:nvPr>
        </p:nvSpPr>
        <p:spPr>
          <a:xfrm>
            <a:off x="433944" y="1659551"/>
            <a:ext cx="342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6" name="Google Shape;576;p29"/>
          <p:cNvSpPr txBox="1">
            <a:spLocks noGrp="1"/>
          </p:cNvSpPr>
          <p:nvPr>
            <p:ph type="body" idx="1"/>
          </p:nvPr>
        </p:nvSpPr>
        <p:spPr>
          <a:xfrm>
            <a:off x="433944" y="2534143"/>
            <a:ext cx="342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400"/>
              <a:buNone/>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577" name="Google Shape;577;p29"/>
          <p:cNvSpPr/>
          <p:nvPr/>
        </p:nvSpPr>
        <p:spPr>
          <a:xfrm>
            <a:off x="6579486" y="1271973"/>
            <a:ext cx="664500" cy="2746500"/>
          </a:xfrm>
          <a:prstGeom prst="roundRect">
            <a:avLst>
              <a:gd name="adj" fmla="val 8160"/>
            </a:avLst>
          </a:prstGeom>
          <a:solidFill>
            <a:srgbClr val="FE9339">
              <a:alpha val="676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78" name="Google Shape;578;p29"/>
          <p:cNvSpPr/>
          <p:nvPr/>
        </p:nvSpPr>
        <p:spPr>
          <a:xfrm>
            <a:off x="5817376" y="947813"/>
            <a:ext cx="664500" cy="1755600"/>
          </a:xfrm>
          <a:prstGeom prst="roundRect">
            <a:avLst>
              <a:gd name="adj" fmla="val 8160"/>
            </a:avLst>
          </a:pr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79" name="Google Shape;579;p29"/>
          <p:cNvPicPr preferRelativeResize="0"/>
          <p:nvPr/>
        </p:nvPicPr>
        <p:blipFill rotWithShape="1">
          <a:blip r:embed="rId2">
            <a:alphaModFix amt="61000"/>
          </a:blip>
          <a:srcRect l="2625" r="50242"/>
          <a:stretch/>
        </p:blipFill>
        <p:spPr>
          <a:xfrm>
            <a:off x="5817371" y="1127869"/>
            <a:ext cx="1426499" cy="1458186"/>
          </a:xfrm>
          <a:prstGeom prst="rect">
            <a:avLst/>
          </a:prstGeom>
          <a:noFill/>
          <a:ln>
            <a:noFill/>
          </a:ln>
        </p:spPr>
      </p:pic>
      <p:sp>
        <p:nvSpPr>
          <p:cNvPr id="580" name="Google Shape;580;p29"/>
          <p:cNvSpPr/>
          <p:nvPr/>
        </p:nvSpPr>
        <p:spPr>
          <a:xfrm>
            <a:off x="5055267" y="1896409"/>
            <a:ext cx="664500" cy="1698600"/>
          </a:xfrm>
          <a:prstGeom prst="roundRect">
            <a:avLst>
              <a:gd name="adj" fmla="val 8160"/>
            </a:avLst>
          </a:prstGeom>
          <a:solidFill>
            <a:srgbClr val="FE9339">
              <a:alpha val="676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81" name="Google Shape;581;p29"/>
          <p:cNvPicPr preferRelativeResize="0"/>
          <p:nvPr/>
        </p:nvPicPr>
        <p:blipFill rotWithShape="1">
          <a:blip r:embed="rId2">
            <a:alphaModFix amt="80000"/>
          </a:blip>
          <a:srcRect r="58466"/>
          <a:stretch/>
        </p:blipFill>
        <p:spPr>
          <a:xfrm>
            <a:off x="4901870" y="2177848"/>
            <a:ext cx="1257027" cy="1458186"/>
          </a:xfrm>
          <a:prstGeom prst="rect">
            <a:avLst/>
          </a:prstGeom>
          <a:noFill/>
          <a:ln>
            <a:noFill/>
          </a:ln>
        </p:spPr>
      </p:pic>
      <p:sp>
        <p:nvSpPr>
          <p:cNvPr id="582" name="Google Shape;582;p29"/>
          <p:cNvSpPr/>
          <p:nvPr/>
        </p:nvSpPr>
        <p:spPr>
          <a:xfrm>
            <a:off x="7341595" y="1756685"/>
            <a:ext cx="664500" cy="2511600"/>
          </a:xfrm>
          <a:prstGeom prst="roundRect">
            <a:avLst>
              <a:gd name="adj" fmla="val 8160"/>
            </a:avLst>
          </a:pr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83" name="Google Shape;583;p29"/>
          <p:cNvPicPr preferRelativeResize="0"/>
          <p:nvPr/>
        </p:nvPicPr>
        <p:blipFill rotWithShape="1">
          <a:blip r:embed="rId2">
            <a:alphaModFix amt="61000"/>
          </a:blip>
          <a:srcRect l="56959" t="-3449" r="-4091" b="3450"/>
          <a:stretch/>
        </p:blipFill>
        <p:spPr>
          <a:xfrm flipH="1">
            <a:off x="6579474" y="3014738"/>
            <a:ext cx="1426499" cy="1458186"/>
          </a:xfrm>
          <a:prstGeom prst="rect">
            <a:avLst/>
          </a:prstGeom>
          <a:noFill/>
          <a:ln>
            <a:noFill/>
          </a:ln>
        </p:spPr>
      </p:pic>
      <p:sp>
        <p:nvSpPr>
          <p:cNvPr id="584" name="Google Shape;584;p29"/>
          <p:cNvSpPr/>
          <p:nvPr/>
        </p:nvSpPr>
        <p:spPr>
          <a:xfrm>
            <a:off x="8103704" y="1108989"/>
            <a:ext cx="664500" cy="2020200"/>
          </a:xfrm>
          <a:prstGeom prst="roundRect">
            <a:avLst>
              <a:gd name="adj" fmla="val 8160"/>
            </a:avLst>
          </a:prstGeom>
          <a:solidFill>
            <a:srgbClr val="FE9339">
              <a:alpha val="676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585" name="Google Shape;585;p29"/>
          <p:cNvGrpSpPr/>
          <p:nvPr/>
        </p:nvGrpSpPr>
        <p:grpSpPr>
          <a:xfrm rot="-2699413">
            <a:off x="5419753" y="1582449"/>
            <a:ext cx="997919" cy="721538"/>
            <a:chOff x="7777187" y="2440489"/>
            <a:chExt cx="1204978" cy="871251"/>
          </a:xfrm>
        </p:grpSpPr>
        <p:pic>
          <p:nvPicPr>
            <p:cNvPr id="586" name="Google Shape;586;p29"/>
            <p:cNvPicPr preferRelativeResize="0"/>
            <p:nvPr/>
          </p:nvPicPr>
          <p:blipFill rotWithShape="1">
            <a:blip r:embed="rId3">
              <a:alphaModFix/>
            </a:blip>
            <a:srcRect b="20603"/>
            <a:stretch/>
          </p:blipFill>
          <p:spPr>
            <a:xfrm flipH="1">
              <a:off x="7777187" y="2520075"/>
              <a:ext cx="651550" cy="377125"/>
            </a:xfrm>
            <a:prstGeom prst="rect">
              <a:avLst/>
            </a:prstGeom>
            <a:noFill/>
            <a:ln>
              <a:noFill/>
            </a:ln>
          </p:spPr>
        </p:pic>
        <p:pic>
          <p:nvPicPr>
            <p:cNvPr id="587" name="Google Shape;587;p29" descr="Google Shape;898;p63"/>
            <p:cNvPicPr preferRelativeResize="0"/>
            <p:nvPr/>
          </p:nvPicPr>
          <p:blipFill rotWithShape="1">
            <a:blip r:embed="rId4">
              <a:alphaModFix/>
            </a:blip>
            <a:srcRect t="-699" r="22982" b="19313"/>
            <a:stretch/>
          </p:blipFill>
          <p:spPr>
            <a:xfrm rot="3348401">
              <a:off x="8254431" y="2470871"/>
              <a:ext cx="502626" cy="810487"/>
            </a:xfrm>
            <a:prstGeom prst="rect">
              <a:avLst/>
            </a:prstGeom>
            <a:noFill/>
            <a:ln>
              <a:noFill/>
            </a:ln>
          </p:spPr>
        </p:pic>
      </p:grpSp>
      <p:sp>
        <p:nvSpPr>
          <p:cNvPr id="588" name="Google Shape;588;p29"/>
          <p:cNvSpPr/>
          <p:nvPr/>
        </p:nvSpPr>
        <p:spPr>
          <a:xfrm>
            <a:off x="5469552" y="1659032"/>
            <a:ext cx="2173800" cy="2173200"/>
          </a:xfrm>
          <a:prstGeom prst="ellipse">
            <a:avLst/>
          </a:prstGeom>
          <a:solidFill>
            <a:schemeClr val="lt1"/>
          </a:solidFill>
          <a:ln>
            <a:noFill/>
          </a:ln>
          <a:effectLst>
            <a:outerShdw blurRad="500063" dist="142875" dir="2280000" algn="bl" rotWithShape="0">
              <a:srgbClr val="000000">
                <a:alpha val="15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89" name="Google Shape;589;p29" descr="Image"/>
          <p:cNvPicPr preferRelativeResize="0"/>
          <p:nvPr/>
        </p:nvPicPr>
        <p:blipFill rotWithShape="1">
          <a:blip r:embed="rId5">
            <a:alphaModFix/>
          </a:blip>
          <a:srcRect/>
          <a:stretch/>
        </p:blipFill>
        <p:spPr>
          <a:xfrm rot="226553">
            <a:off x="7496464" y="1565654"/>
            <a:ext cx="325046" cy="214185"/>
          </a:xfrm>
          <a:prstGeom prst="rect">
            <a:avLst/>
          </a:prstGeom>
          <a:noFill/>
          <a:ln>
            <a:noFill/>
          </a:ln>
        </p:spPr>
      </p:pic>
      <p:pic>
        <p:nvPicPr>
          <p:cNvPr id="590" name="Google Shape;590;p29"/>
          <p:cNvPicPr preferRelativeResize="0"/>
          <p:nvPr/>
        </p:nvPicPr>
        <p:blipFill rotWithShape="1">
          <a:blip r:embed="rId6">
            <a:alphaModFix/>
          </a:blip>
          <a:srcRect l="55812" t="-10544" r="-10540" b="13268"/>
          <a:stretch/>
        </p:blipFill>
        <p:spPr>
          <a:xfrm flipH="1">
            <a:off x="7385572" y="3722637"/>
            <a:ext cx="620400" cy="545700"/>
          </a:xfrm>
          <a:prstGeom prst="roundRect">
            <a:avLst>
              <a:gd name="adj" fmla="val 9584"/>
            </a:avLst>
          </a:prstGeom>
          <a:noFill/>
          <a:ln>
            <a:noFill/>
          </a:ln>
        </p:spPr>
      </p:pic>
      <p:grpSp>
        <p:nvGrpSpPr>
          <p:cNvPr id="591" name="Google Shape;591;p29"/>
          <p:cNvGrpSpPr/>
          <p:nvPr/>
        </p:nvGrpSpPr>
        <p:grpSpPr>
          <a:xfrm>
            <a:off x="7597472" y="0"/>
            <a:ext cx="1546126" cy="1023900"/>
            <a:chOff x="10127324" y="0"/>
            <a:chExt cx="2061501" cy="1365200"/>
          </a:xfrm>
        </p:grpSpPr>
        <p:pic>
          <p:nvPicPr>
            <p:cNvPr id="592" name="Google Shape;592;p29"/>
            <p:cNvPicPr preferRelativeResize="0"/>
            <p:nvPr/>
          </p:nvPicPr>
          <p:blipFill>
            <a:blip r:embed="rId7">
              <a:alphaModFix/>
            </a:blip>
            <a:stretch>
              <a:fillRect/>
            </a:stretch>
          </p:blipFill>
          <p:spPr>
            <a:xfrm>
              <a:off x="10127324" y="601950"/>
              <a:ext cx="1365200" cy="284600"/>
            </a:xfrm>
            <a:prstGeom prst="rect">
              <a:avLst/>
            </a:prstGeom>
            <a:noFill/>
            <a:ln>
              <a:noFill/>
            </a:ln>
          </p:spPr>
        </p:pic>
        <p:pic>
          <p:nvPicPr>
            <p:cNvPr id="593" name="Google Shape;593;p29"/>
            <p:cNvPicPr preferRelativeResize="0"/>
            <p:nvPr/>
          </p:nvPicPr>
          <p:blipFill>
            <a:blip r:embed="rId8">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N1 - Thank You - A">
  <p:cSld name="Thank You - A_1">
    <p:bg>
      <p:bgPr>
        <a:solidFill>
          <a:srgbClr val="90D0FE"/>
        </a:solidFill>
        <a:effectLst/>
      </p:bgPr>
    </p:bg>
    <p:spTree>
      <p:nvGrpSpPr>
        <p:cNvPr id="1" name="Shape 594"/>
        <p:cNvGrpSpPr/>
        <p:nvPr/>
      </p:nvGrpSpPr>
      <p:grpSpPr>
        <a:xfrm>
          <a:off x="0" y="0"/>
          <a:ext cx="0" cy="0"/>
          <a:chOff x="0" y="0"/>
          <a:chExt cx="0" cy="0"/>
        </a:xfrm>
      </p:grpSpPr>
      <p:sp>
        <p:nvSpPr>
          <p:cNvPr id="595" name="Google Shape;595;p30"/>
          <p:cNvSpPr/>
          <p:nvPr/>
        </p:nvSpPr>
        <p:spPr>
          <a:xfrm>
            <a:off x="0" y="0"/>
            <a:ext cx="9144000" cy="5143500"/>
          </a:xfrm>
          <a:prstGeom prst="rect">
            <a:avLst/>
          </a:prstGeom>
          <a:gradFill>
            <a:gsLst>
              <a:gs pos="0">
                <a:srgbClr val="EAF5FE"/>
              </a:gs>
              <a:gs pos="100000">
                <a:srgbClr val="CFE9FE"/>
              </a:gs>
            </a:gsLst>
            <a:lin ang="5400012" scaled="0"/>
          </a:gra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596" name="Google Shape;596;p30"/>
          <p:cNvPicPr preferRelativeResize="0"/>
          <p:nvPr/>
        </p:nvPicPr>
        <p:blipFill>
          <a:blip r:embed="rId2">
            <a:alphaModFix/>
          </a:blip>
          <a:stretch>
            <a:fillRect/>
          </a:stretch>
        </p:blipFill>
        <p:spPr>
          <a:xfrm>
            <a:off x="2389597" y="1766681"/>
            <a:ext cx="4375404" cy="688721"/>
          </a:xfrm>
          <a:prstGeom prst="rect">
            <a:avLst/>
          </a:prstGeom>
          <a:noFill/>
          <a:ln>
            <a:noFill/>
          </a:ln>
        </p:spPr>
      </p:pic>
      <p:grpSp>
        <p:nvGrpSpPr>
          <p:cNvPr id="597" name="Google Shape;597;p30"/>
          <p:cNvGrpSpPr/>
          <p:nvPr/>
        </p:nvGrpSpPr>
        <p:grpSpPr>
          <a:xfrm>
            <a:off x="-368432" y="2936681"/>
            <a:ext cx="7440156" cy="2378924"/>
            <a:chOff x="-491112" y="3915575"/>
            <a:chExt cx="9917563" cy="3171899"/>
          </a:xfrm>
        </p:grpSpPr>
        <p:pic>
          <p:nvPicPr>
            <p:cNvPr id="598" name="Google Shape;598;p30"/>
            <p:cNvPicPr preferRelativeResize="0"/>
            <p:nvPr/>
          </p:nvPicPr>
          <p:blipFill>
            <a:blip r:embed="rId3">
              <a:alphaModFix/>
            </a:blip>
            <a:stretch>
              <a:fillRect/>
            </a:stretch>
          </p:blipFill>
          <p:spPr>
            <a:xfrm rot="15">
              <a:off x="6487939" y="4519132"/>
              <a:ext cx="2938512" cy="1894537"/>
            </a:xfrm>
            <a:prstGeom prst="rect">
              <a:avLst/>
            </a:prstGeom>
            <a:noFill/>
            <a:ln>
              <a:noFill/>
            </a:ln>
          </p:spPr>
        </p:pic>
        <p:pic>
          <p:nvPicPr>
            <p:cNvPr id="599" name="Google Shape;599;p30"/>
            <p:cNvPicPr preferRelativeResize="0"/>
            <p:nvPr/>
          </p:nvPicPr>
          <p:blipFill>
            <a:blip r:embed="rId3">
              <a:alphaModFix/>
            </a:blip>
            <a:stretch>
              <a:fillRect/>
            </a:stretch>
          </p:blipFill>
          <p:spPr>
            <a:xfrm rot="-13" flipH="1">
              <a:off x="-491112" y="3915582"/>
              <a:ext cx="3874674" cy="2498085"/>
            </a:xfrm>
            <a:prstGeom prst="rect">
              <a:avLst/>
            </a:prstGeom>
            <a:noFill/>
            <a:ln>
              <a:noFill/>
            </a:ln>
          </p:spPr>
        </p:pic>
        <p:pic>
          <p:nvPicPr>
            <p:cNvPr id="600" name="Google Shape;600;p30"/>
            <p:cNvPicPr preferRelativeResize="0"/>
            <p:nvPr/>
          </p:nvPicPr>
          <p:blipFill>
            <a:blip r:embed="rId4">
              <a:alphaModFix/>
            </a:blip>
            <a:stretch>
              <a:fillRect/>
            </a:stretch>
          </p:blipFill>
          <p:spPr>
            <a:xfrm flipH="1">
              <a:off x="1465642" y="4589374"/>
              <a:ext cx="5256433" cy="2498099"/>
            </a:xfrm>
            <a:prstGeom prst="rect">
              <a:avLst/>
            </a:prstGeom>
            <a:noFill/>
            <a:ln>
              <a:noFill/>
            </a:ln>
          </p:spPr>
        </p:pic>
      </p:grpSp>
      <p:grpSp>
        <p:nvGrpSpPr>
          <p:cNvPr id="601" name="Google Shape;601;p30"/>
          <p:cNvGrpSpPr/>
          <p:nvPr/>
        </p:nvGrpSpPr>
        <p:grpSpPr>
          <a:xfrm>
            <a:off x="114274" y="2213555"/>
            <a:ext cx="8637203" cy="2919753"/>
            <a:chOff x="-75" y="7087472"/>
            <a:chExt cx="11513200" cy="4318522"/>
          </a:xfrm>
        </p:grpSpPr>
        <p:sp>
          <p:nvSpPr>
            <p:cNvPr id="602" name="Google Shape;602;p30"/>
            <p:cNvSpPr/>
            <p:nvPr/>
          </p:nvSpPr>
          <p:spPr>
            <a:xfrm>
              <a:off x="6441220" y="9556911"/>
              <a:ext cx="349800" cy="1848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3" name="Google Shape;603;p30"/>
            <p:cNvSpPr/>
            <p:nvPr/>
          </p:nvSpPr>
          <p:spPr>
            <a:xfrm>
              <a:off x="5850957" y="9061940"/>
              <a:ext cx="349800" cy="2343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4" name="Google Shape;604;p30"/>
            <p:cNvSpPr/>
            <p:nvPr/>
          </p:nvSpPr>
          <p:spPr>
            <a:xfrm>
              <a:off x="7031483" y="9567559"/>
              <a:ext cx="349800" cy="1838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5" name="Google Shape;605;p30"/>
            <p:cNvSpPr/>
            <p:nvPr/>
          </p:nvSpPr>
          <p:spPr>
            <a:xfrm>
              <a:off x="4670430" y="9737693"/>
              <a:ext cx="349800" cy="1668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6" name="Google Shape;606;p30"/>
            <p:cNvSpPr/>
            <p:nvPr/>
          </p:nvSpPr>
          <p:spPr>
            <a:xfrm>
              <a:off x="5260693" y="9557010"/>
              <a:ext cx="349800" cy="18489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7" name="Google Shape;607;p30"/>
            <p:cNvSpPr/>
            <p:nvPr/>
          </p:nvSpPr>
          <p:spPr>
            <a:xfrm>
              <a:off x="7621746" y="9829859"/>
              <a:ext cx="349800" cy="1575900"/>
            </a:xfrm>
            <a:prstGeom prst="roundRect">
              <a:avLst>
                <a:gd name="adj" fmla="val 10231"/>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8" name="Google Shape;608;p30"/>
            <p:cNvSpPr/>
            <p:nvPr/>
          </p:nvSpPr>
          <p:spPr>
            <a:xfrm>
              <a:off x="8212009" y="9414338"/>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9" name="Google Shape;609;p30"/>
            <p:cNvSpPr/>
            <p:nvPr/>
          </p:nvSpPr>
          <p:spPr>
            <a:xfrm>
              <a:off x="8802272" y="9612644"/>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0" name="Google Shape;610;p30"/>
            <p:cNvSpPr/>
            <p:nvPr/>
          </p:nvSpPr>
          <p:spPr>
            <a:xfrm>
              <a:off x="9392536" y="9414279"/>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1" name="Google Shape;611;p30"/>
            <p:cNvSpPr/>
            <p:nvPr/>
          </p:nvSpPr>
          <p:spPr>
            <a:xfrm>
              <a:off x="9982799" y="9491773"/>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2" name="Google Shape;612;p30"/>
            <p:cNvSpPr/>
            <p:nvPr/>
          </p:nvSpPr>
          <p:spPr>
            <a:xfrm>
              <a:off x="10573062" y="9491742"/>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3" name="Google Shape;613;p30"/>
            <p:cNvSpPr/>
            <p:nvPr/>
          </p:nvSpPr>
          <p:spPr>
            <a:xfrm>
              <a:off x="4080167" y="9243163"/>
              <a:ext cx="349800" cy="21627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4" name="Google Shape;614;p30"/>
            <p:cNvSpPr/>
            <p:nvPr/>
          </p:nvSpPr>
          <p:spPr>
            <a:xfrm>
              <a:off x="3489904" y="9884219"/>
              <a:ext cx="349800" cy="15216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5" name="Google Shape;615;p30"/>
            <p:cNvSpPr/>
            <p:nvPr/>
          </p:nvSpPr>
          <p:spPr>
            <a:xfrm>
              <a:off x="2899641" y="8975728"/>
              <a:ext cx="349800" cy="2430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6" name="Google Shape;616;p30"/>
            <p:cNvSpPr/>
            <p:nvPr/>
          </p:nvSpPr>
          <p:spPr>
            <a:xfrm>
              <a:off x="2309378" y="8448965"/>
              <a:ext cx="349800" cy="29568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7" name="Google Shape;617;p30"/>
            <p:cNvSpPr/>
            <p:nvPr/>
          </p:nvSpPr>
          <p:spPr>
            <a:xfrm>
              <a:off x="1128851" y="7676189"/>
              <a:ext cx="349800" cy="37296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8" name="Google Shape;618;p30"/>
            <p:cNvSpPr/>
            <p:nvPr/>
          </p:nvSpPr>
          <p:spPr>
            <a:xfrm>
              <a:off x="1719114" y="8096994"/>
              <a:ext cx="349800" cy="330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9" name="Google Shape;619;p30"/>
            <p:cNvSpPr/>
            <p:nvPr/>
          </p:nvSpPr>
          <p:spPr>
            <a:xfrm>
              <a:off x="564388" y="7087472"/>
              <a:ext cx="324000" cy="43182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20" name="Google Shape;620;p30"/>
            <p:cNvSpPr/>
            <p:nvPr/>
          </p:nvSpPr>
          <p:spPr>
            <a:xfrm>
              <a:off x="11163325" y="9612578"/>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21" name="Google Shape;621;p30"/>
            <p:cNvSpPr/>
            <p:nvPr/>
          </p:nvSpPr>
          <p:spPr>
            <a:xfrm>
              <a:off x="-75" y="7856646"/>
              <a:ext cx="324000" cy="354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grpSp>
        <p:nvGrpSpPr>
          <p:cNvPr id="622" name="Google Shape;622;p30"/>
          <p:cNvGrpSpPr/>
          <p:nvPr/>
        </p:nvGrpSpPr>
        <p:grpSpPr>
          <a:xfrm>
            <a:off x="-1" y="2455407"/>
            <a:ext cx="9144058" cy="2688759"/>
            <a:chOff x="-1" y="3273876"/>
            <a:chExt cx="12188827" cy="3585012"/>
          </a:xfrm>
        </p:grpSpPr>
        <p:pic>
          <p:nvPicPr>
            <p:cNvPr id="623" name="Google Shape;623;p30"/>
            <p:cNvPicPr preferRelativeResize="0"/>
            <p:nvPr/>
          </p:nvPicPr>
          <p:blipFill rotWithShape="1">
            <a:blip r:embed="rId5">
              <a:alphaModFix/>
            </a:blip>
            <a:srcRect r="3138" b="22081"/>
            <a:stretch/>
          </p:blipFill>
          <p:spPr>
            <a:xfrm>
              <a:off x="3276450" y="4872888"/>
              <a:ext cx="7208073" cy="1986000"/>
            </a:xfrm>
            <a:prstGeom prst="rect">
              <a:avLst/>
            </a:prstGeom>
            <a:noFill/>
            <a:ln>
              <a:noFill/>
            </a:ln>
          </p:spPr>
        </p:pic>
        <p:pic>
          <p:nvPicPr>
            <p:cNvPr id="624" name="Google Shape;624;p30"/>
            <p:cNvPicPr preferRelativeResize="0"/>
            <p:nvPr/>
          </p:nvPicPr>
          <p:blipFill rotWithShape="1">
            <a:blip r:embed="rId5">
              <a:alphaModFix/>
            </a:blip>
            <a:srcRect l="5979" r="3144" b="30074"/>
            <a:stretch/>
          </p:blipFill>
          <p:spPr>
            <a:xfrm>
              <a:off x="5250750" y="5282375"/>
              <a:ext cx="5692651" cy="1500300"/>
            </a:xfrm>
            <a:prstGeom prst="rect">
              <a:avLst/>
            </a:prstGeom>
            <a:noFill/>
            <a:ln>
              <a:noFill/>
            </a:ln>
          </p:spPr>
        </p:pic>
        <p:pic>
          <p:nvPicPr>
            <p:cNvPr id="625" name="Google Shape;625;p30"/>
            <p:cNvPicPr preferRelativeResize="0"/>
            <p:nvPr/>
          </p:nvPicPr>
          <p:blipFill rotWithShape="1">
            <a:blip r:embed="rId5">
              <a:alphaModFix/>
            </a:blip>
            <a:srcRect l="5979" r="3144" b="30074"/>
            <a:stretch/>
          </p:blipFill>
          <p:spPr>
            <a:xfrm>
              <a:off x="3955350" y="5358575"/>
              <a:ext cx="5692651" cy="1500300"/>
            </a:xfrm>
            <a:prstGeom prst="rect">
              <a:avLst/>
            </a:prstGeom>
            <a:noFill/>
            <a:ln>
              <a:noFill/>
            </a:ln>
          </p:spPr>
        </p:pic>
        <p:pic>
          <p:nvPicPr>
            <p:cNvPr id="626" name="Google Shape;626;p30"/>
            <p:cNvPicPr preferRelativeResize="0"/>
            <p:nvPr/>
          </p:nvPicPr>
          <p:blipFill>
            <a:blip r:embed="rId6">
              <a:alphaModFix/>
            </a:blip>
            <a:stretch>
              <a:fillRect/>
            </a:stretch>
          </p:blipFill>
          <p:spPr>
            <a:xfrm>
              <a:off x="8697227" y="3273876"/>
              <a:ext cx="3491598" cy="3309626"/>
            </a:xfrm>
            <a:prstGeom prst="rect">
              <a:avLst/>
            </a:prstGeom>
            <a:noFill/>
            <a:ln>
              <a:noFill/>
            </a:ln>
          </p:spPr>
        </p:pic>
        <p:pic>
          <p:nvPicPr>
            <p:cNvPr id="627" name="Google Shape;627;p30"/>
            <p:cNvPicPr preferRelativeResize="0"/>
            <p:nvPr/>
          </p:nvPicPr>
          <p:blipFill rotWithShape="1">
            <a:blip r:embed="rId5">
              <a:alphaModFix/>
            </a:blip>
            <a:srcRect t="-11353" r="3138" b="27255"/>
            <a:stretch/>
          </p:blipFill>
          <p:spPr>
            <a:xfrm flipH="1">
              <a:off x="-1" y="5486402"/>
              <a:ext cx="4599326" cy="1367800"/>
            </a:xfrm>
            <a:prstGeom prst="rect">
              <a:avLst/>
            </a:prstGeom>
            <a:noFill/>
            <a:ln>
              <a:noFill/>
            </a:ln>
          </p:spPr>
        </p:pic>
        <p:pic>
          <p:nvPicPr>
            <p:cNvPr id="628" name="Google Shape;628;p30"/>
            <p:cNvPicPr preferRelativeResize="0"/>
            <p:nvPr/>
          </p:nvPicPr>
          <p:blipFill rotWithShape="1">
            <a:blip r:embed="rId5">
              <a:alphaModFix/>
            </a:blip>
            <a:srcRect r="3138" b="30074"/>
            <a:stretch/>
          </p:blipFill>
          <p:spPr>
            <a:xfrm>
              <a:off x="6835473" y="5534250"/>
              <a:ext cx="5353352" cy="1323750"/>
            </a:xfrm>
            <a:prstGeom prst="rect">
              <a:avLst/>
            </a:prstGeom>
            <a:noFill/>
            <a:ln>
              <a:noFill/>
            </a:ln>
          </p:spPr>
        </p:pic>
      </p:grpSp>
      <p:pic>
        <p:nvPicPr>
          <p:cNvPr id="629" name="Google Shape;629;p30"/>
          <p:cNvPicPr preferRelativeResize="0"/>
          <p:nvPr/>
        </p:nvPicPr>
        <p:blipFill>
          <a:blip r:embed="rId7">
            <a:alphaModFix/>
          </a:blip>
          <a:stretch>
            <a:fillRect/>
          </a:stretch>
        </p:blipFill>
        <p:spPr>
          <a:xfrm>
            <a:off x="4444334" y="2716878"/>
            <a:ext cx="869542" cy="181262"/>
          </a:xfrm>
          <a:prstGeom prst="rect">
            <a:avLst/>
          </a:prstGeom>
          <a:noFill/>
          <a:ln>
            <a:noFill/>
          </a:ln>
        </p:spPr>
      </p:pic>
      <p:pic>
        <p:nvPicPr>
          <p:cNvPr id="630" name="Google Shape;630;p30" descr="pasted-image.pdf"/>
          <p:cNvPicPr preferRelativeResize="0"/>
          <p:nvPr/>
        </p:nvPicPr>
        <p:blipFill rotWithShape="1">
          <a:blip r:embed="rId8">
            <a:alphaModFix/>
          </a:blip>
          <a:srcRect/>
          <a:stretch/>
        </p:blipFill>
        <p:spPr>
          <a:xfrm>
            <a:off x="3829804" y="2678287"/>
            <a:ext cx="369110" cy="2583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1 - Basic 2">
  <p:cSld name="Basic_1">
    <p:spTree>
      <p:nvGrpSpPr>
        <p:cNvPr id="1" name="Shape 32"/>
        <p:cNvGrpSpPr/>
        <p:nvPr/>
      </p:nvGrpSpPr>
      <p:grpSpPr>
        <a:xfrm>
          <a:off x="0" y="0"/>
          <a:ext cx="0" cy="0"/>
          <a:chOff x="0" y="0"/>
          <a:chExt cx="0" cy="0"/>
        </a:xfrm>
      </p:grpSpPr>
      <p:sp>
        <p:nvSpPr>
          <p:cNvPr id="33" name="Google Shape;33;p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4" name="Google Shape;34;p4"/>
          <p:cNvSpPr txBox="1">
            <a:spLocks noGrp="1"/>
          </p:cNvSpPr>
          <p:nvPr>
            <p:ph type="title"/>
          </p:nvPr>
        </p:nvSpPr>
        <p:spPr>
          <a:xfrm>
            <a:off x="428737" y="49650"/>
            <a:ext cx="6731100" cy="7431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5" name="Google Shape;35;p4"/>
          <p:cNvSpPr txBox="1">
            <a:spLocks noGrp="1"/>
          </p:cNvSpPr>
          <p:nvPr>
            <p:ph type="body" idx="2"/>
          </p:nvPr>
        </p:nvSpPr>
        <p:spPr>
          <a:xfrm>
            <a:off x="428737" y="1216238"/>
            <a:ext cx="68718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2"/>
              </a:buClr>
              <a:buSzPts val="1500"/>
              <a:buNone/>
              <a:defRPr>
                <a:solidFill>
                  <a:schemeClr val="accent2"/>
                </a:solidFill>
              </a:defRPr>
            </a:lvl1pPr>
            <a:lvl2pPr marL="914400" lvl="1" indent="-317500" algn="l" rtl="0">
              <a:lnSpc>
                <a:spcPct val="100000"/>
              </a:lnSpc>
              <a:spcBef>
                <a:spcPts val="200"/>
              </a:spcBef>
              <a:spcAft>
                <a:spcPts val="0"/>
              </a:spcAft>
              <a:buClr>
                <a:schemeClr val="accent2"/>
              </a:buClr>
              <a:buSzPts val="1400"/>
              <a:buChar char="•"/>
              <a:defRPr>
                <a:solidFill>
                  <a:schemeClr val="accent2"/>
                </a:solidFill>
              </a:defRPr>
            </a:lvl2pPr>
            <a:lvl3pPr marL="1371600" lvl="2" indent="-304800" algn="l" rtl="0">
              <a:lnSpc>
                <a:spcPct val="100000"/>
              </a:lnSpc>
              <a:spcBef>
                <a:spcPts val="500"/>
              </a:spcBef>
              <a:spcAft>
                <a:spcPts val="0"/>
              </a:spcAft>
              <a:buClr>
                <a:schemeClr val="accent2"/>
              </a:buClr>
              <a:buSzPts val="1200"/>
              <a:buChar char="•"/>
              <a:defRPr>
                <a:solidFill>
                  <a:schemeClr val="accent2"/>
                </a:solidFill>
              </a:defRPr>
            </a:lvl3pPr>
            <a:lvl4pPr marL="1828800" lvl="3" indent="-298450" algn="l" rtl="0">
              <a:lnSpc>
                <a:spcPct val="100000"/>
              </a:lnSpc>
              <a:spcBef>
                <a:spcPts val="500"/>
              </a:spcBef>
              <a:spcAft>
                <a:spcPts val="0"/>
              </a:spcAft>
              <a:buClr>
                <a:schemeClr val="accent2"/>
              </a:buClr>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6" name="Google Shape;36;p4"/>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7" name="Google Shape;37;p4"/>
          <p:cNvSpPr/>
          <p:nvPr/>
        </p:nvSpPr>
        <p:spPr>
          <a:xfrm>
            <a:off x="7459369" y="3296253"/>
            <a:ext cx="1684638" cy="1796703"/>
          </a:xfrm>
          <a:custGeom>
            <a:avLst/>
            <a:gdLst/>
            <a:ahLst/>
            <a:cxnLst/>
            <a:rect l="l" t="t" r="r" b="b"/>
            <a:pathLst>
              <a:path w="65000" h="69344" extrusionOk="0">
                <a:moveTo>
                  <a:pt x="34668" y="1"/>
                </a:moveTo>
                <a:cubicBezTo>
                  <a:pt x="29770" y="1"/>
                  <a:pt x="25105" y="1018"/>
                  <a:pt x="20885" y="2847"/>
                </a:cubicBezTo>
                <a:cubicBezTo>
                  <a:pt x="8592" y="8181"/>
                  <a:pt x="1" y="20421"/>
                  <a:pt x="1" y="34668"/>
                </a:cubicBezTo>
                <a:cubicBezTo>
                  <a:pt x="1" y="39815"/>
                  <a:pt x="1125" y="44695"/>
                  <a:pt x="3132" y="49084"/>
                </a:cubicBezTo>
                <a:cubicBezTo>
                  <a:pt x="6397" y="56221"/>
                  <a:pt x="12008" y="62046"/>
                  <a:pt x="18976" y="65597"/>
                </a:cubicBezTo>
                <a:cubicBezTo>
                  <a:pt x="19600" y="65909"/>
                  <a:pt x="20234" y="66212"/>
                  <a:pt x="20885" y="66489"/>
                </a:cubicBezTo>
                <a:cubicBezTo>
                  <a:pt x="25105" y="68327"/>
                  <a:pt x="29770" y="69344"/>
                  <a:pt x="34668" y="69344"/>
                </a:cubicBezTo>
                <a:cubicBezTo>
                  <a:pt x="35364" y="69344"/>
                  <a:pt x="36051" y="69317"/>
                  <a:pt x="36729" y="69281"/>
                </a:cubicBezTo>
                <a:cubicBezTo>
                  <a:pt x="37371" y="69246"/>
                  <a:pt x="38004" y="69183"/>
                  <a:pt x="38638" y="69112"/>
                </a:cubicBezTo>
                <a:cubicBezTo>
                  <a:pt x="44481" y="68452"/>
                  <a:pt x="49887" y="66328"/>
                  <a:pt x="54482" y="63126"/>
                </a:cubicBezTo>
                <a:cubicBezTo>
                  <a:pt x="58817" y="60102"/>
                  <a:pt x="62430" y="56114"/>
                  <a:pt x="64999" y="51475"/>
                </a:cubicBezTo>
                <a:lnTo>
                  <a:pt x="64999" y="17861"/>
                </a:lnTo>
                <a:cubicBezTo>
                  <a:pt x="59406" y="7771"/>
                  <a:pt x="48915" y="777"/>
                  <a:pt x="36729" y="63"/>
                </a:cubicBezTo>
                <a:cubicBezTo>
                  <a:pt x="36051" y="19"/>
                  <a:pt x="35364" y="1"/>
                  <a:pt x="34668" y="1"/>
                </a:cubicBezTo>
                <a:close/>
              </a:path>
            </a:pathLst>
          </a:custGeom>
          <a:solidFill>
            <a:srgbClr val="C4EBF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8" name="Google Shape;38;p4"/>
          <p:cNvSpPr/>
          <p:nvPr/>
        </p:nvSpPr>
        <p:spPr>
          <a:xfrm>
            <a:off x="7540542" y="4224553"/>
            <a:ext cx="410637" cy="771341"/>
          </a:xfrm>
          <a:custGeom>
            <a:avLst/>
            <a:gdLst/>
            <a:ahLst/>
            <a:cxnLst/>
            <a:rect l="l" t="t" r="r" b="b"/>
            <a:pathLst>
              <a:path w="15844" h="29770" extrusionOk="0">
                <a:moveTo>
                  <a:pt x="2204" y="1"/>
                </a:moveTo>
                <a:cubicBezTo>
                  <a:pt x="990" y="1"/>
                  <a:pt x="0" y="991"/>
                  <a:pt x="0" y="2204"/>
                </a:cubicBezTo>
                <a:lnTo>
                  <a:pt x="0" y="13257"/>
                </a:lnTo>
                <a:cubicBezTo>
                  <a:pt x="3265" y="20394"/>
                  <a:pt x="8876" y="26219"/>
                  <a:pt x="15844" y="29770"/>
                </a:cubicBezTo>
                <a:lnTo>
                  <a:pt x="15844" y="2204"/>
                </a:lnTo>
                <a:cubicBezTo>
                  <a:pt x="15844" y="991"/>
                  <a:pt x="14862" y="1"/>
                  <a:pt x="13640"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9" name="Google Shape;39;p4"/>
          <p:cNvSpPr/>
          <p:nvPr/>
        </p:nvSpPr>
        <p:spPr>
          <a:xfrm>
            <a:off x="8000627" y="3227849"/>
            <a:ext cx="410663" cy="1865105"/>
          </a:xfrm>
          <a:custGeom>
            <a:avLst/>
            <a:gdLst/>
            <a:ahLst/>
            <a:cxnLst/>
            <a:rect l="l" t="t" r="r" b="b"/>
            <a:pathLst>
              <a:path w="15845" h="71984" extrusionOk="0">
                <a:moveTo>
                  <a:pt x="2204" y="0"/>
                </a:moveTo>
                <a:cubicBezTo>
                  <a:pt x="991" y="0"/>
                  <a:pt x="1" y="982"/>
                  <a:pt x="1" y="2204"/>
                </a:cubicBezTo>
                <a:lnTo>
                  <a:pt x="1" y="69129"/>
                </a:lnTo>
                <a:cubicBezTo>
                  <a:pt x="4221" y="70967"/>
                  <a:pt x="8886" y="71984"/>
                  <a:pt x="13784" y="71984"/>
                </a:cubicBezTo>
                <a:cubicBezTo>
                  <a:pt x="14480" y="71984"/>
                  <a:pt x="15167" y="71957"/>
                  <a:pt x="15845" y="71921"/>
                </a:cubicBezTo>
                <a:lnTo>
                  <a:pt x="15845" y="2204"/>
                </a:lnTo>
                <a:cubicBezTo>
                  <a:pt x="15845" y="982"/>
                  <a:pt x="14863" y="0"/>
                  <a:pt x="13641" y="0"/>
                </a:cubicBez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0" name="Google Shape;40;p4"/>
          <p:cNvSpPr/>
          <p:nvPr/>
        </p:nvSpPr>
        <p:spPr>
          <a:xfrm>
            <a:off x="8460739" y="3565542"/>
            <a:ext cx="410663" cy="1521409"/>
          </a:xfrm>
          <a:custGeom>
            <a:avLst/>
            <a:gdLst/>
            <a:ahLst/>
            <a:cxnLst/>
            <a:rect l="l" t="t" r="r" b="b"/>
            <a:pathLst>
              <a:path w="15845" h="58719" extrusionOk="0">
                <a:moveTo>
                  <a:pt x="2204" y="1"/>
                </a:moveTo>
                <a:cubicBezTo>
                  <a:pt x="982" y="1"/>
                  <a:pt x="1" y="982"/>
                  <a:pt x="1" y="2204"/>
                </a:cubicBezTo>
                <a:lnTo>
                  <a:pt x="1" y="58719"/>
                </a:lnTo>
                <a:cubicBezTo>
                  <a:pt x="5844" y="58059"/>
                  <a:pt x="11250" y="55935"/>
                  <a:pt x="15845" y="52733"/>
                </a:cubicBezTo>
                <a:lnTo>
                  <a:pt x="15845" y="2204"/>
                </a:lnTo>
                <a:cubicBezTo>
                  <a:pt x="15845" y="982"/>
                  <a:pt x="14854" y="1"/>
                  <a:pt x="13641"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41" name="Google Shape;41;p4" descr="Green Trees.png"/>
          <p:cNvPicPr preferRelativeResize="0"/>
          <p:nvPr/>
        </p:nvPicPr>
        <p:blipFill rotWithShape="1">
          <a:blip r:embed="rId2">
            <a:alphaModFix/>
          </a:blip>
          <a:srcRect l="42848" r="34795" b="467"/>
          <a:stretch/>
        </p:blipFill>
        <p:spPr>
          <a:xfrm>
            <a:off x="8871905" y="3866288"/>
            <a:ext cx="272098" cy="1277212"/>
          </a:xfrm>
          <a:prstGeom prst="rect">
            <a:avLst/>
          </a:prstGeom>
          <a:noFill/>
          <a:ln>
            <a:noFill/>
          </a:ln>
        </p:spPr>
      </p:pic>
      <p:pic>
        <p:nvPicPr>
          <p:cNvPr id="42" name="Google Shape;42;p4" descr="Google Shape;914;p64"/>
          <p:cNvPicPr preferRelativeResize="0"/>
          <p:nvPr/>
        </p:nvPicPr>
        <p:blipFill rotWithShape="1">
          <a:blip r:embed="rId3">
            <a:alphaModFix/>
          </a:blip>
          <a:srcRect l="-2300" t="5591" r="78512" b="51761"/>
          <a:stretch/>
        </p:blipFill>
        <p:spPr>
          <a:xfrm>
            <a:off x="8430377" y="3131570"/>
            <a:ext cx="377384" cy="347849"/>
          </a:xfrm>
          <a:prstGeom prst="rect">
            <a:avLst/>
          </a:prstGeom>
          <a:noFill/>
          <a:ln>
            <a:noFill/>
          </a:ln>
        </p:spPr>
      </p:pic>
      <p:pic>
        <p:nvPicPr>
          <p:cNvPr id="43" name="Google Shape;43;p4"/>
          <p:cNvPicPr preferRelativeResize="0"/>
          <p:nvPr/>
        </p:nvPicPr>
        <p:blipFill rotWithShape="1">
          <a:blip r:embed="rId4">
            <a:alphaModFix/>
          </a:blip>
          <a:srcRect r="40259" b="8742"/>
          <a:stretch/>
        </p:blipFill>
        <p:spPr>
          <a:xfrm rot="-56">
            <a:off x="8460497" y="4603524"/>
            <a:ext cx="683503" cy="539970"/>
          </a:xfrm>
          <a:prstGeom prst="rect">
            <a:avLst/>
          </a:prstGeom>
          <a:noFill/>
          <a:ln>
            <a:noFill/>
          </a:ln>
        </p:spPr>
      </p:pic>
      <p:pic>
        <p:nvPicPr>
          <p:cNvPr id="44" name="Google Shape;44;p4"/>
          <p:cNvPicPr preferRelativeResize="0"/>
          <p:nvPr/>
        </p:nvPicPr>
        <p:blipFill rotWithShape="1">
          <a:blip r:embed="rId5">
            <a:alphaModFix/>
          </a:blip>
          <a:srcRect l="5056" t="-9655" r="28674" b="5942"/>
          <a:stretch/>
        </p:blipFill>
        <p:spPr>
          <a:xfrm>
            <a:off x="8020301" y="4574119"/>
            <a:ext cx="1123699" cy="569382"/>
          </a:xfrm>
          <a:prstGeom prst="rect">
            <a:avLst/>
          </a:prstGeom>
          <a:noFill/>
          <a:ln>
            <a:noFill/>
          </a:ln>
        </p:spPr>
      </p:pic>
      <p:grpSp>
        <p:nvGrpSpPr>
          <p:cNvPr id="45" name="Google Shape;45;p4"/>
          <p:cNvGrpSpPr/>
          <p:nvPr/>
        </p:nvGrpSpPr>
        <p:grpSpPr>
          <a:xfrm>
            <a:off x="7597472" y="0"/>
            <a:ext cx="1546126" cy="1023900"/>
            <a:chOff x="10127324" y="0"/>
            <a:chExt cx="2061501" cy="1365200"/>
          </a:xfrm>
        </p:grpSpPr>
        <p:pic>
          <p:nvPicPr>
            <p:cNvPr id="46" name="Google Shape;46;p4"/>
            <p:cNvPicPr preferRelativeResize="0"/>
            <p:nvPr/>
          </p:nvPicPr>
          <p:blipFill>
            <a:blip r:embed="rId6">
              <a:alphaModFix/>
            </a:blip>
            <a:stretch>
              <a:fillRect/>
            </a:stretch>
          </p:blipFill>
          <p:spPr>
            <a:xfrm>
              <a:off x="10127324" y="601950"/>
              <a:ext cx="1365200" cy="284600"/>
            </a:xfrm>
            <a:prstGeom prst="rect">
              <a:avLst/>
            </a:prstGeom>
            <a:noFill/>
            <a:ln>
              <a:noFill/>
            </a:ln>
          </p:spPr>
        </p:pic>
        <p:pic>
          <p:nvPicPr>
            <p:cNvPr id="47" name="Google Shape;47;p4"/>
            <p:cNvPicPr preferRelativeResize="0"/>
            <p:nvPr/>
          </p:nvPicPr>
          <p:blipFill>
            <a:blip r:embed="rId7">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1 - Thank You - B">
  <p:cSld name="Thank You - A_1_1">
    <p:bg>
      <p:bgPr>
        <a:solidFill>
          <a:srgbClr val="90D0FE"/>
        </a:solidFill>
        <a:effectLst/>
      </p:bgPr>
    </p:bg>
    <p:spTree>
      <p:nvGrpSpPr>
        <p:cNvPr id="1" name="Shape 631"/>
        <p:cNvGrpSpPr/>
        <p:nvPr/>
      </p:nvGrpSpPr>
      <p:grpSpPr>
        <a:xfrm>
          <a:off x="0" y="0"/>
          <a:ext cx="0" cy="0"/>
          <a:chOff x="0" y="0"/>
          <a:chExt cx="0" cy="0"/>
        </a:xfrm>
      </p:grpSpPr>
      <p:sp>
        <p:nvSpPr>
          <p:cNvPr id="632" name="Google Shape;632;p31"/>
          <p:cNvSpPr/>
          <p:nvPr/>
        </p:nvSpPr>
        <p:spPr>
          <a:xfrm>
            <a:off x="0" y="0"/>
            <a:ext cx="9144000" cy="5143500"/>
          </a:xfrm>
          <a:prstGeom prst="rect">
            <a:avLst/>
          </a:prstGeom>
          <a:gradFill>
            <a:gsLst>
              <a:gs pos="0">
                <a:srgbClr val="EAF5FE"/>
              </a:gs>
              <a:gs pos="100000">
                <a:srgbClr val="CFE9FE"/>
              </a:gs>
            </a:gsLst>
            <a:lin ang="5400012" scaled="0"/>
          </a:gra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633" name="Google Shape;633;p31"/>
          <p:cNvGrpSpPr/>
          <p:nvPr/>
        </p:nvGrpSpPr>
        <p:grpSpPr>
          <a:xfrm>
            <a:off x="-368432" y="2936681"/>
            <a:ext cx="7440156" cy="2378924"/>
            <a:chOff x="-491112" y="3915575"/>
            <a:chExt cx="9917563" cy="3171899"/>
          </a:xfrm>
        </p:grpSpPr>
        <p:pic>
          <p:nvPicPr>
            <p:cNvPr id="634" name="Google Shape;634;p31"/>
            <p:cNvPicPr preferRelativeResize="0"/>
            <p:nvPr/>
          </p:nvPicPr>
          <p:blipFill>
            <a:blip r:embed="rId2">
              <a:alphaModFix/>
            </a:blip>
            <a:stretch>
              <a:fillRect/>
            </a:stretch>
          </p:blipFill>
          <p:spPr>
            <a:xfrm rot="15">
              <a:off x="6487939" y="4519132"/>
              <a:ext cx="2938512" cy="1894537"/>
            </a:xfrm>
            <a:prstGeom prst="rect">
              <a:avLst/>
            </a:prstGeom>
            <a:noFill/>
            <a:ln>
              <a:noFill/>
            </a:ln>
          </p:spPr>
        </p:pic>
        <p:pic>
          <p:nvPicPr>
            <p:cNvPr id="635" name="Google Shape;635;p31"/>
            <p:cNvPicPr preferRelativeResize="0"/>
            <p:nvPr/>
          </p:nvPicPr>
          <p:blipFill>
            <a:blip r:embed="rId2">
              <a:alphaModFix/>
            </a:blip>
            <a:stretch>
              <a:fillRect/>
            </a:stretch>
          </p:blipFill>
          <p:spPr>
            <a:xfrm rot="-13" flipH="1">
              <a:off x="-491112" y="3915582"/>
              <a:ext cx="3874674" cy="2498085"/>
            </a:xfrm>
            <a:prstGeom prst="rect">
              <a:avLst/>
            </a:prstGeom>
            <a:noFill/>
            <a:ln>
              <a:noFill/>
            </a:ln>
          </p:spPr>
        </p:pic>
        <p:pic>
          <p:nvPicPr>
            <p:cNvPr id="636" name="Google Shape;636;p31"/>
            <p:cNvPicPr preferRelativeResize="0"/>
            <p:nvPr/>
          </p:nvPicPr>
          <p:blipFill>
            <a:blip r:embed="rId3">
              <a:alphaModFix/>
            </a:blip>
            <a:stretch>
              <a:fillRect/>
            </a:stretch>
          </p:blipFill>
          <p:spPr>
            <a:xfrm flipH="1">
              <a:off x="1465642" y="4589374"/>
              <a:ext cx="5256433" cy="2498099"/>
            </a:xfrm>
            <a:prstGeom prst="rect">
              <a:avLst/>
            </a:prstGeom>
            <a:noFill/>
            <a:ln>
              <a:noFill/>
            </a:ln>
          </p:spPr>
        </p:pic>
      </p:grpSp>
      <p:grpSp>
        <p:nvGrpSpPr>
          <p:cNvPr id="637" name="Google Shape;637;p31"/>
          <p:cNvGrpSpPr/>
          <p:nvPr/>
        </p:nvGrpSpPr>
        <p:grpSpPr>
          <a:xfrm>
            <a:off x="114274" y="2213555"/>
            <a:ext cx="8637203" cy="2919753"/>
            <a:chOff x="-75" y="7087472"/>
            <a:chExt cx="11513200" cy="4318522"/>
          </a:xfrm>
        </p:grpSpPr>
        <p:sp>
          <p:nvSpPr>
            <p:cNvPr id="638" name="Google Shape;638;p31"/>
            <p:cNvSpPr/>
            <p:nvPr/>
          </p:nvSpPr>
          <p:spPr>
            <a:xfrm>
              <a:off x="6441220" y="9556911"/>
              <a:ext cx="349800" cy="1848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39" name="Google Shape;639;p31"/>
            <p:cNvSpPr/>
            <p:nvPr/>
          </p:nvSpPr>
          <p:spPr>
            <a:xfrm>
              <a:off x="5850957" y="9061940"/>
              <a:ext cx="349800" cy="2343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0" name="Google Shape;640;p31"/>
            <p:cNvSpPr/>
            <p:nvPr/>
          </p:nvSpPr>
          <p:spPr>
            <a:xfrm>
              <a:off x="7031483" y="9567559"/>
              <a:ext cx="349800" cy="1838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1" name="Google Shape;641;p31"/>
            <p:cNvSpPr/>
            <p:nvPr/>
          </p:nvSpPr>
          <p:spPr>
            <a:xfrm>
              <a:off x="4670430" y="9737693"/>
              <a:ext cx="349800" cy="1668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2" name="Google Shape;642;p31"/>
            <p:cNvSpPr/>
            <p:nvPr/>
          </p:nvSpPr>
          <p:spPr>
            <a:xfrm>
              <a:off x="5260693" y="9557010"/>
              <a:ext cx="349800" cy="18489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3" name="Google Shape;643;p31"/>
            <p:cNvSpPr/>
            <p:nvPr/>
          </p:nvSpPr>
          <p:spPr>
            <a:xfrm>
              <a:off x="7621746" y="9829859"/>
              <a:ext cx="349800" cy="1575900"/>
            </a:xfrm>
            <a:prstGeom prst="roundRect">
              <a:avLst>
                <a:gd name="adj" fmla="val 10231"/>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4" name="Google Shape;644;p31"/>
            <p:cNvSpPr/>
            <p:nvPr/>
          </p:nvSpPr>
          <p:spPr>
            <a:xfrm>
              <a:off x="8212009" y="9414338"/>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5" name="Google Shape;645;p31"/>
            <p:cNvSpPr/>
            <p:nvPr/>
          </p:nvSpPr>
          <p:spPr>
            <a:xfrm>
              <a:off x="8802272" y="9612644"/>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6" name="Google Shape;646;p31"/>
            <p:cNvSpPr/>
            <p:nvPr/>
          </p:nvSpPr>
          <p:spPr>
            <a:xfrm>
              <a:off x="9392536" y="9414279"/>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7" name="Google Shape;647;p31"/>
            <p:cNvSpPr/>
            <p:nvPr/>
          </p:nvSpPr>
          <p:spPr>
            <a:xfrm>
              <a:off x="9982799" y="9491773"/>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8" name="Google Shape;648;p31"/>
            <p:cNvSpPr/>
            <p:nvPr/>
          </p:nvSpPr>
          <p:spPr>
            <a:xfrm>
              <a:off x="10573062" y="9491742"/>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9" name="Google Shape;649;p31"/>
            <p:cNvSpPr/>
            <p:nvPr/>
          </p:nvSpPr>
          <p:spPr>
            <a:xfrm>
              <a:off x="4080167" y="9243163"/>
              <a:ext cx="349800" cy="21627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0" name="Google Shape;650;p31"/>
            <p:cNvSpPr/>
            <p:nvPr/>
          </p:nvSpPr>
          <p:spPr>
            <a:xfrm>
              <a:off x="3489904" y="9884219"/>
              <a:ext cx="349800" cy="15216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1" name="Google Shape;651;p31"/>
            <p:cNvSpPr/>
            <p:nvPr/>
          </p:nvSpPr>
          <p:spPr>
            <a:xfrm>
              <a:off x="2899641" y="8975728"/>
              <a:ext cx="349800" cy="2430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2" name="Google Shape;652;p31"/>
            <p:cNvSpPr/>
            <p:nvPr/>
          </p:nvSpPr>
          <p:spPr>
            <a:xfrm>
              <a:off x="2309378" y="8448965"/>
              <a:ext cx="349800" cy="29568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3" name="Google Shape;653;p31"/>
            <p:cNvSpPr/>
            <p:nvPr/>
          </p:nvSpPr>
          <p:spPr>
            <a:xfrm>
              <a:off x="1128851" y="7676189"/>
              <a:ext cx="349800" cy="37296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4" name="Google Shape;654;p31"/>
            <p:cNvSpPr/>
            <p:nvPr/>
          </p:nvSpPr>
          <p:spPr>
            <a:xfrm>
              <a:off x="1719114" y="8096994"/>
              <a:ext cx="349800" cy="330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5" name="Google Shape;655;p31"/>
            <p:cNvSpPr/>
            <p:nvPr/>
          </p:nvSpPr>
          <p:spPr>
            <a:xfrm>
              <a:off x="564388" y="7087472"/>
              <a:ext cx="324000" cy="43182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6" name="Google Shape;656;p31"/>
            <p:cNvSpPr/>
            <p:nvPr/>
          </p:nvSpPr>
          <p:spPr>
            <a:xfrm>
              <a:off x="11163325" y="9612578"/>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7" name="Google Shape;657;p31"/>
            <p:cNvSpPr/>
            <p:nvPr/>
          </p:nvSpPr>
          <p:spPr>
            <a:xfrm>
              <a:off x="-75" y="7856646"/>
              <a:ext cx="324000" cy="354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grpSp>
        <p:nvGrpSpPr>
          <p:cNvPr id="658" name="Google Shape;658;p31"/>
          <p:cNvGrpSpPr/>
          <p:nvPr/>
        </p:nvGrpSpPr>
        <p:grpSpPr>
          <a:xfrm>
            <a:off x="-1" y="2455407"/>
            <a:ext cx="9144058" cy="2688759"/>
            <a:chOff x="-1" y="3273876"/>
            <a:chExt cx="12188827" cy="3585012"/>
          </a:xfrm>
        </p:grpSpPr>
        <p:pic>
          <p:nvPicPr>
            <p:cNvPr id="659" name="Google Shape;659;p31"/>
            <p:cNvPicPr preferRelativeResize="0"/>
            <p:nvPr/>
          </p:nvPicPr>
          <p:blipFill rotWithShape="1">
            <a:blip r:embed="rId4">
              <a:alphaModFix/>
            </a:blip>
            <a:srcRect r="3138" b="22081"/>
            <a:stretch/>
          </p:blipFill>
          <p:spPr>
            <a:xfrm>
              <a:off x="3276450" y="4872888"/>
              <a:ext cx="7208073" cy="1986000"/>
            </a:xfrm>
            <a:prstGeom prst="rect">
              <a:avLst/>
            </a:prstGeom>
            <a:noFill/>
            <a:ln>
              <a:noFill/>
            </a:ln>
          </p:spPr>
        </p:pic>
        <p:pic>
          <p:nvPicPr>
            <p:cNvPr id="660" name="Google Shape;660;p31"/>
            <p:cNvPicPr preferRelativeResize="0"/>
            <p:nvPr/>
          </p:nvPicPr>
          <p:blipFill rotWithShape="1">
            <a:blip r:embed="rId4">
              <a:alphaModFix/>
            </a:blip>
            <a:srcRect l="5979" r="3144" b="30074"/>
            <a:stretch/>
          </p:blipFill>
          <p:spPr>
            <a:xfrm>
              <a:off x="5250750" y="5282375"/>
              <a:ext cx="5692651" cy="1500300"/>
            </a:xfrm>
            <a:prstGeom prst="rect">
              <a:avLst/>
            </a:prstGeom>
            <a:noFill/>
            <a:ln>
              <a:noFill/>
            </a:ln>
          </p:spPr>
        </p:pic>
        <p:pic>
          <p:nvPicPr>
            <p:cNvPr id="661" name="Google Shape;661;p31"/>
            <p:cNvPicPr preferRelativeResize="0"/>
            <p:nvPr/>
          </p:nvPicPr>
          <p:blipFill rotWithShape="1">
            <a:blip r:embed="rId4">
              <a:alphaModFix/>
            </a:blip>
            <a:srcRect l="5979" r="3144" b="30074"/>
            <a:stretch/>
          </p:blipFill>
          <p:spPr>
            <a:xfrm>
              <a:off x="3955350" y="5358575"/>
              <a:ext cx="5692651" cy="1500300"/>
            </a:xfrm>
            <a:prstGeom prst="rect">
              <a:avLst/>
            </a:prstGeom>
            <a:noFill/>
            <a:ln>
              <a:noFill/>
            </a:ln>
          </p:spPr>
        </p:pic>
        <p:pic>
          <p:nvPicPr>
            <p:cNvPr id="662" name="Google Shape;662;p31"/>
            <p:cNvPicPr preferRelativeResize="0"/>
            <p:nvPr/>
          </p:nvPicPr>
          <p:blipFill>
            <a:blip r:embed="rId5">
              <a:alphaModFix/>
            </a:blip>
            <a:stretch>
              <a:fillRect/>
            </a:stretch>
          </p:blipFill>
          <p:spPr>
            <a:xfrm>
              <a:off x="8697227" y="3273876"/>
              <a:ext cx="3491598" cy="3309626"/>
            </a:xfrm>
            <a:prstGeom prst="rect">
              <a:avLst/>
            </a:prstGeom>
            <a:noFill/>
            <a:ln>
              <a:noFill/>
            </a:ln>
          </p:spPr>
        </p:pic>
        <p:pic>
          <p:nvPicPr>
            <p:cNvPr id="663" name="Google Shape;663;p31"/>
            <p:cNvPicPr preferRelativeResize="0"/>
            <p:nvPr/>
          </p:nvPicPr>
          <p:blipFill rotWithShape="1">
            <a:blip r:embed="rId4">
              <a:alphaModFix/>
            </a:blip>
            <a:srcRect t="-11353" r="3138" b="27255"/>
            <a:stretch/>
          </p:blipFill>
          <p:spPr>
            <a:xfrm flipH="1">
              <a:off x="-1" y="5486402"/>
              <a:ext cx="4599326" cy="1367800"/>
            </a:xfrm>
            <a:prstGeom prst="rect">
              <a:avLst/>
            </a:prstGeom>
            <a:noFill/>
            <a:ln>
              <a:noFill/>
            </a:ln>
          </p:spPr>
        </p:pic>
        <p:pic>
          <p:nvPicPr>
            <p:cNvPr id="664" name="Google Shape;664;p31"/>
            <p:cNvPicPr preferRelativeResize="0"/>
            <p:nvPr/>
          </p:nvPicPr>
          <p:blipFill rotWithShape="1">
            <a:blip r:embed="rId4">
              <a:alphaModFix/>
            </a:blip>
            <a:srcRect r="3138" b="30074"/>
            <a:stretch/>
          </p:blipFill>
          <p:spPr>
            <a:xfrm>
              <a:off x="6835473" y="5534250"/>
              <a:ext cx="5353352" cy="1323750"/>
            </a:xfrm>
            <a:prstGeom prst="rect">
              <a:avLst/>
            </a:prstGeom>
            <a:noFill/>
            <a:ln>
              <a:noFill/>
            </a:ln>
          </p:spPr>
        </p:pic>
      </p:grpSp>
      <p:sp>
        <p:nvSpPr>
          <p:cNvPr id="665" name="Google Shape;665;p31"/>
          <p:cNvSpPr txBox="1">
            <a:spLocks noGrp="1"/>
          </p:cNvSpPr>
          <p:nvPr>
            <p:ph type="title"/>
          </p:nvPr>
        </p:nvSpPr>
        <p:spPr>
          <a:xfrm>
            <a:off x="841775" y="1274944"/>
            <a:ext cx="7460400" cy="1081500"/>
          </a:xfrm>
          <a:prstGeom prst="rect">
            <a:avLst/>
          </a:prstGeom>
        </p:spPr>
        <p:txBody>
          <a:bodyPr spcFirstLastPara="1" wrap="square" lIns="0" tIns="0" rIns="0" bIns="0" anchor="ctr" anchorCtr="0">
            <a:noAutofit/>
          </a:bodyPr>
          <a:lstStyle>
            <a:lvl1pPr lvl="0" algn="ctr" rtl="0">
              <a:spcBef>
                <a:spcPts val="0"/>
              </a:spcBef>
              <a:spcAft>
                <a:spcPts val="0"/>
              </a:spcAft>
              <a:buSzPts val="7200"/>
              <a:buNone/>
              <a:defRPr sz="72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endParaRPr/>
          </a:p>
        </p:txBody>
      </p:sp>
      <p:pic>
        <p:nvPicPr>
          <p:cNvPr id="666" name="Google Shape;666;p31"/>
          <p:cNvPicPr preferRelativeResize="0"/>
          <p:nvPr/>
        </p:nvPicPr>
        <p:blipFill>
          <a:blip r:embed="rId6">
            <a:alphaModFix/>
          </a:blip>
          <a:stretch>
            <a:fillRect/>
          </a:stretch>
        </p:blipFill>
        <p:spPr>
          <a:xfrm>
            <a:off x="4444334" y="3038778"/>
            <a:ext cx="869542" cy="181262"/>
          </a:xfrm>
          <a:prstGeom prst="rect">
            <a:avLst/>
          </a:prstGeom>
          <a:noFill/>
          <a:ln>
            <a:noFill/>
          </a:ln>
        </p:spPr>
      </p:pic>
      <p:pic>
        <p:nvPicPr>
          <p:cNvPr id="667" name="Google Shape;667;p31" descr="pasted-image.pdf"/>
          <p:cNvPicPr preferRelativeResize="0"/>
          <p:nvPr/>
        </p:nvPicPr>
        <p:blipFill rotWithShape="1">
          <a:blip r:embed="rId7">
            <a:alphaModFix/>
          </a:blip>
          <a:srcRect/>
          <a:stretch/>
        </p:blipFill>
        <p:spPr>
          <a:xfrm>
            <a:off x="3829804" y="3000187"/>
            <a:ext cx="369110" cy="25839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Logo Only">
  <p:cSld name="Basic_2_1">
    <p:spTree>
      <p:nvGrpSpPr>
        <p:cNvPr id="1" name="Shape 668"/>
        <p:cNvGrpSpPr/>
        <p:nvPr/>
      </p:nvGrpSpPr>
      <p:grpSpPr>
        <a:xfrm>
          <a:off x="0" y="0"/>
          <a:ext cx="0" cy="0"/>
          <a:chOff x="0" y="0"/>
          <a:chExt cx="0" cy="0"/>
        </a:xfrm>
      </p:grpSpPr>
      <p:grpSp>
        <p:nvGrpSpPr>
          <p:cNvPr id="669" name="Google Shape;669;p32"/>
          <p:cNvGrpSpPr/>
          <p:nvPr/>
        </p:nvGrpSpPr>
        <p:grpSpPr>
          <a:xfrm>
            <a:off x="7597472" y="0"/>
            <a:ext cx="1546126" cy="1023900"/>
            <a:chOff x="10127324" y="0"/>
            <a:chExt cx="2061501" cy="1365200"/>
          </a:xfrm>
        </p:grpSpPr>
        <p:pic>
          <p:nvPicPr>
            <p:cNvPr id="670" name="Google Shape;670;p32"/>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671" name="Google Shape;671;p32"/>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672" name="Google Shape;672;p32"/>
          <p:cNvSpPr txBox="1">
            <a:spLocks noGrp="1"/>
          </p:cNvSpPr>
          <p:nvPr>
            <p:ph type="subTitle" idx="1"/>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3"/>
        <p:cNvGrpSpPr/>
        <p:nvPr/>
      </p:nvGrpSpPr>
      <p:grpSpPr>
        <a:xfrm>
          <a:off x="0" y="0"/>
          <a:ext cx="0" cy="0"/>
          <a:chOff x="0" y="0"/>
          <a:chExt cx="0" cy="0"/>
        </a:xfrm>
      </p:grpSpPr>
      <p:sp>
        <p:nvSpPr>
          <p:cNvPr id="674" name="Google Shape;674;p33"/>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675" name="Google Shape;675;p33"/>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676" name="Google Shape;676;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1 - Title Slide_ A">
  <p:cSld name="Title Slide_ B">
    <p:bg>
      <p:bgPr>
        <a:solidFill>
          <a:srgbClr val="EEF4FF"/>
        </a:solidFill>
        <a:effectLst/>
      </p:bgPr>
    </p:bg>
    <p:spTree>
      <p:nvGrpSpPr>
        <p:cNvPr id="1" name="Shape 48"/>
        <p:cNvGrpSpPr/>
        <p:nvPr/>
      </p:nvGrpSpPr>
      <p:grpSpPr>
        <a:xfrm>
          <a:off x="0" y="0"/>
          <a:ext cx="0" cy="0"/>
          <a:chOff x="0" y="0"/>
          <a:chExt cx="0" cy="0"/>
        </a:xfrm>
      </p:grpSpPr>
      <p:grpSp>
        <p:nvGrpSpPr>
          <p:cNvPr id="49" name="Google Shape;49;p5"/>
          <p:cNvGrpSpPr/>
          <p:nvPr/>
        </p:nvGrpSpPr>
        <p:grpSpPr>
          <a:xfrm>
            <a:off x="6158910" y="617527"/>
            <a:ext cx="2880543" cy="2879775"/>
            <a:chOff x="8209690" y="823369"/>
            <a:chExt cx="3839700" cy="3839700"/>
          </a:xfrm>
        </p:grpSpPr>
        <p:sp>
          <p:nvSpPr>
            <p:cNvPr id="50" name="Google Shape;50;p5"/>
            <p:cNvSpPr/>
            <p:nvPr/>
          </p:nvSpPr>
          <p:spPr>
            <a:xfrm>
              <a:off x="8209690" y="823369"/>
              <a:ext cx="3839700" cy="38397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1" name="Google Shape;51;p5"/>
            <p:cNvPicPr preferRelativeResize="0"/>
            <p:nvPr/>
          </p:nvPicPr>
          <p:blipFill rotWithShape="1">
            <a:blip r:embed="rId2">
              <a:alphaModFix amt="72000"/>
            </a:blip>
            <a:srcRect l="-3925" t="-8689" r="38174" b="-27717"/>
            <a:stretch/>
          </p:blipFill>
          <p:spPr>
            <a:xfrm>
              <a:off x="8210207" y="823879"/>
              <a:ext cx="3838500" cy="3838500"/>
            </a:xfrm>
            <a:prstGeom prst="ellipse">
              <a:avLst/>
            </a:prstGeom>
            <a:noFill/>
            <a:ln>
              <a:noFill/>
            </a:ln>
          </p:spPr>
        </p:pic>
        <p:pic>
          <p:nvPicPr>
            <p:cNvPr id="52" name="Google Shape;52;p5"/>
            <p:cNvPicPr preferRelativeResize="0"/>
            <p:nvPr/>
          </p:nvPicPr>
          <p:blipFill rotWithShape="1">
            <a:blip r:embed="rId2">
              <a:alphaModFix/>
            </a:blip>
            <a:srcRect l="-223" t="-63633" r="34473" b="27226"/>
            <a:stretch/>
          </p:blipFill>
          <p:spPr>
            <a:xfrm flipH="1">
              <a:off x="8210207" y="823879"/>
              <a:ext cx="3838500" cy="3838500"/>
            </a:xfrm>
            <a:prstGeom prst="ellipse">
              <a:avLst/>
            </a:prstGeom>
            <a:noFill/>
            <a:ln>
              <a:noFill/>
            </a:ln>
          </p:spPr>
        </p:pic>
      </p:grpSp>
      <p:grpSp>
        <p:nvGrpSpPr>
          <p:cNvPr id="53" name="Google Shape;53;p5"/>
          <p:cNvGrpSpPr/>
          <p:nvPr/>
        </p:nvGrpSpPr>
        <p:grpSpPr>
          <a:xfrm>
            <a:off x="2457993" y="2455407"/>
            <a:ext cx="6686064" cy="2688759"/>
            <a:chOff x="3276450" y="3273876"/>
            <a:chExt cx="8912376" cy="3585012"/>
          </a:xfrm>
        </p:grpSpPr>
        <p:pic>
          <p:nvPicPr>
            <p:cNvPr id="54" name="Google Shape;54;p5"/>
            <p:cNvPicPr preferRelativeResize="0"/>
            <p:nvPr/>
          </p:nvPicPr>
          <p:blipFill rotWithShape="1">
            <a:blip r:embed="rId3">
              <a:alphaModFix/>
            </a:blip>
            <a:srcRect r="3138" b="22081"/>
            <a:stretch/>
          </p:blipFill>
          <p:spPr>
            <a:xfrm>
              <a:off x="3276450" y="4872888"/>
              <a:ext cx="7208073" cy="1986000"/>
            </a:xfrm>
            <a:prstGeom prst="rect">
              <a:avLst/>
            </a:prstGeom>
            <a:noFill/>
            <a:ln>
              <a:noFill/>
            </a:ln>
          </p:spPr>
        </p:pic>
        <p:pic>
          <p:nvPicPr>
            <p:cNvPr id="55" name="Google Shape;55;p5"/>
            <p:cNvPicPr preferRelativeResize="0"/>
            <p:nvPr/>
          </p:nvPicPr>
          <p:blipFill rotWithShape="1">
            <a:blip r:embed="rId3">
              <a:alphaModFix/>
            </a:blip>
            <a:srcRect l="5979" r="3144" b="30074"/>
            <a:stretch/>
          </p:blipFill>
          <p:spPr>
            <a:xfrm>
              <a:off x="5250750" y="5282375"/>
              <a:ext cx="5692651" cy="1500300"/>
            </a:xfrm>
            <a:prstGeom prst="rect">
              <a:avLst/>
            </a:prstGeom>
            <a:noFill/>
            <a:ln>
              <a:noFill/>
            </a:ln>
          </p:spPr>
        </p:pic>
        <p:pic>
          <p:nvPicPr>
            <p:cNvPr id="56" name="Google Shape;56;p5"/>
            <p:cNvPicPr preferRelativeResize="0"/>
            <p:nvPr/>
          </p:nvPicPr>
          <p:blipFill rotWithShape="1">
            <a:blip r:embed="rId3">
              <a:alphaModFix/>
            </a:blip>
            <a:srcRect l="5979" r="3144" b="30074"/>
            <a:stretch/>
          </p:blipFill>
          <p:spPr>
            <a:xfrm>
              <a:off x="3955350" y="5358575"/>
              <a:ext cx="5692651" cy="1500300"/>
            </a:xfrm>
            <a:prstGeom prst="rect">
              <a:avLst/>
            </a:prstGeom>
            <a:noFill/>
            <a:ln>
              <a:noFill/>
            </a:ln>
          </p:spPr>
        </p:pic>
        <p:pic>
          <p:nvPicPr>
            <p:cNvPr id="57" name="Google Shape;57;p5"/>
            <p:cNvPicPr preferRelativeResize="0"/>
            <p:nvPr/>
          </p:nvPicPr>
          <p:blipFill>
            <a:blip r:embed="rId4">
              <a:alphaModFix/>
            </a:blip>
            <a:stretch>
              <a:fillRect/>
            </a:stretch>
          </p:blipFill>
          <p:spPr>
            <a:xfrm>
              <a:off x="8697227" y="3273876"/>
              <a:ext cx="3491598" cy="3309626"/>
            </a:xfrm>
            <a:prstGeom prst="rect">
              <a:avLst/>
            </a:prstGeom>
            <a:noFill/>
            <a:ln>
              <a:noFill/>
            </a:ln>
          </p:spPr>
        </p:pic>
        <p:pic>
          <p:nvPicPr>
            <p:cNvPr id="58" name="Google Shape;58;p5"/>
            <p:cNvPicPr preferRelativeResize="0"/>
            <p:nvPr/>
          </p:nvPicPr>
          <p:blipFill rotWithShape="1">
            <a:blip r:embed="rId3">
              <a:alphaModFix/>
            </a:blip>
            <a:srcRect r="3138" b="30074"/>
            <a:stretch/>
          </p:blipFill>
          <p:spPr>
            <a:xfrm>
              <a:off x="6835473" y="5534250"/>
              <a:ext cx="5353352" cy="1323750"/>
            </a:xfrm>
            <a:prstGeom prst="rect">
              <a:avLst/>
            </a:prstGeom>
            <a:noFill/>
            <a:ln>
              <a:noFill/>
            </a:ln>
          </p:spPr>
        </p:pic>
      </p:grpSp>
      <p:sp>
        <p:nvSpPr>
          <p:cNvPr id="59" name="Google Shape;59;p5"/>
          <p:cNvSpPr/>
          <p:nvPr/>
        </p:nvSpPr>
        <p:spPr>
          <a:xfrm>
            <a:off x="6023412" y="3687637"/>
            <a:ext cx="558600" cy="558600"/>
          </a:xfrm>
          <a:prstGeom prst="ellipse">
            <a:avLst/>
          </a:prstGeom>
          <a:solidFill>
            <a:srgbClr val="1AB9FF">
              <a:alpha val="5531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 name="Google Shape;60;p5"/>
          <p:cNvSpPr/>
          <p:nvPr/>
        </p:nvSpPr>
        <p:spPr>
          <a:xfrm>
            <a:off x="4629606" y="1832626"/>
            <a:ext cx="1201500" cy="1201200"/>
          </a:xfrm>
          <a:prstGeom prst="ellipse">
            <a:avLst/>
          </a:prstGeom>
          <a:solidFill>
            <a:srgbClr val="1AB9FF">
              <a:alpha val="357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 name="Google Shape;61;p5"/>
          <p:cNvSpPr/>
          <p:nvPr/>
        </p:nvSpPr>
        <p:spPr>
          <a:xfrm>
            <a:off x="5058117" y="2278125"/>
            <a:ext cx="2862300" cy="1663200"/>
          </a:xfrm>
          <a:prstGeom prst="roundRect">
            <a:avLst>
              <a:gd name="adj" fmla="val 8057"/>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62" name="Google Shape;62;p5"/>
          <p:cNvSpPr/>
          <p:nvPr/>
        </p:nvSpPr>
        <p:spPr>
          <a:xfrm>
            <a:off x="5203308"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63" name="Google Shape;63;p5"/>
          <p:cNvSpPr/>
          <p:nvPr/>
        </p:nvSpPr>
        <p:spPr>
          <a:xfrm>
            <a:off x="6527947"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pic>
        <p:nvPicPr>
          <p:cNvPr id="64" name="Google Shape;64;p5"/>
          <p:cNvPicPr preferRelativeResize="0"/>
          <p:nvPr/>
        </p:nvPicPr>
        <p:blipFill>
          <a:blip r:embed="rId5">
            <a:alphaModFix/>
          </a:blip>
          <a:stretch>
            <a:fillRect/>
          </a:stretch>
        </p:blipFill>
        <p:spPr>
          <a:xfrm>
            <a:off x="6722998" y="3049275"/>
            <a:ext cx="856969" cy="546412"/>
          </a:xfrm>
          <a:prstGeom prst="rect">
            <a:avLst/>
          </a:prstGeom>
          <a:noFill/>
          <a:ln>
            <a:noFill/>
          </a:ln>
        </p:spPr>
      </p:pic>
      <p:pic>
        <p:nvPicPr>
          <p:cNvPr id="65" name="Google Shape;65;p5"/>
          <p:cNvPicPr preferRelativeResize="0"/>
          <p:nvPr/>
        </p:nvPicPr>
        <p:blipFill>
          <a:blip r:embed="rId6">
            <a:alphaModFix/>
          </a:blip>
          <a:stretch>
            <a:fillRect/>
          </a:stretch>
        </p:blipFill>
        <p:spPr>
          <a:xfrm>
            <a:off x="5436288" y="3043221"/>
            <a:ext cx="781144" cy="558525"/>
          </a:xfrm>
          <a:prstGeom prst="rect">
            <a:avLst/>
          </a:prstGeom>
          <a:noFill/>
          <a:ln>
            <a:noFill/>
          </a:ln>
        </p:spPr>
      </p:pic>
      <p:sp>
        <p:nvSpPr>
          <p:cNvPr id="66" name="Google Shape;66;p5"/>
          <p:cNvSpPr/>
          <p:nvPr/>
        </p:nvSpPr>
        <p:spPr>
          <a:xfrm>
            <a:off x="7466395" y="2401217"/>
            <a:ext cx="265200" cy="2652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7" name="Google Shape;67;p5"/>
          <p:cNvSpPr/>
          <p:nvPr/>
        </p:nvSpPr>
        <p:spPr>
          <a:xfrm>
            <a:off x="7225701" y="2401217"/>
            <a:ext cx="265200" cy="265200"/>
          </a:xfrm>
          <a:prstGeom prst="ellipse">
            <a:avLst/>
          </a:prstGeom>
          <a:solidFill>
            <a:srgbClr val="01C3B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8" name="Google Shape;68;p5"/>
          <p:cNvSpPr/>
          <p:nvPr/>
        </p:nvSpPr>
        <p:spPr>
          <a:xfrm>
            <a:off x="6985007" y="2401217"/>
            <a:ext cx="265200" cy="265200"/>
          </a:xfrm>
          <a:prstGeom prst="ellipse">
            <a:avLst/>
          </a:prstGeom>
          <a:solidFill>
            <a:srgbClr val="FCC00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9" name="Google Shape;69;p5"/>
          <p:cNvSpPr/>
          <p:nvPr/>
        </p:nvSpPr>
        <p:spPr>
          <a:xfrm>
            <a:off x="6744313" y="2401217"/>
            <a:ext cx="265200" cy="265200"/>
          </a:xfrm>
          <a:prstGeom prst="ellipse">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70" name="Google Shape;70;p5"/>
          <p:cNvGrpSpPr/>
          <p:nvPr/>
        </p:nvGrpSpPr>
        <p:grpSpPr>
          <a:xfrm>
            <a:off x="6623778" y="1618275"/>
            <a:ext cx="1736113" cy="404100"/>
            <a:chOff x="8829350" y="2157700"/>
            <a:chExt cx="2314200" cy="538800"/>
          </a:xfrm>
        </p:grpSpPr>
        <p:sp>
          <p:nvSpPr>
            <p:cNvPr id="71" name="Google Shape;71;p5"/>
            <p:cNvSpPr/>
            <p:nvPr/>
          </p:nvSpPr>
          <p:spPr>
            <a:xfrm>
              <a:off x="8829350" y="2157700"/>
              <a:ext cx="2314200" cy="538800"/>
            </a:xfrm>
            <a:prstGeom prst="roundRect">
              <a:avLst>
                <a:gd name="adj" fmla="val 13460"/>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72" name="Google Shape;72;p5"/>
            <p:cNvSpPr/>
            <p:nvPr/>
          </p:nvSpPr>
          <p:spPr>
            <a:xfrm>
              <a:off x="8938625" y="2240950"/>
              <a:ext cx="372300" cy="372300"/>
            </a:xfrm>
            <a:prstGeom prst="ellipse">
              <a:avLst/>
            </a:prstGeom>
            <a:solidFill>
              <a:srgbClr val="9050E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73" name="Google Shape;73;p5"/>
            <p:cNvGrpSpPr/>
            <p:nvPr/>
          </p:nvGrpSpPr>
          <p:grpSpPr>
            <a:xfrm>
              <a:off x="9421875" y="2333150"/>
              <a:ext cx="1530900" cy="201675"/>
              <a:chOff x="9421875" y="2330400"/>
              <a:chExt cx="1530900" cy="201675"/>
            </a:xfrm>
          </p:grpSpPr>
          <p:sp>
            <p:nvSpPr>
              <p:cNvPr id="74" name="Google Shape;74;p5"/>
              <p:cNvSpPr/>
              <p:nvPr/>
            </p:nvSpPr>
            <p:spPr>
              <a:xfrm>
                <a:off x="9421875" y="2330400"/>
                <a:ext cx="15309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sp>
            <p:nvSpPr>
              <p:cNvPr id="75" name="Google Shape;75;p5"/>
              <p:cNvSpPr/>
              <p:nvPr/>
            </p:nvSpPr>
            <p:spPr>
              <a:xfrm>
                <a:off x="9421875" y="2470275"/>
                <a:ext cx="13038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grpSp>
      </p:grpSp>
      <p:sp>
        <p:nvSpPr>
          <p:cNvPr id="76" name="Google Shape;76;p5"/>
          <p:cNvSpPr/>
          <p:nvPr/>
        </p:nvSpPr>
        <p:spPr>
          <a:xfrm>
            <a:off x="7296681" y="3192038"/>
            <a:ext cx="1136100" cy="1136100"/>
          </a:xfrm>
          <a:prstGeom prst="ellipse">
            <a:avLst/>
          </a:prstGeom>
          <a:solidFill>
            <a:srgbClr val="FCC00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77" name="Google Shape;77;p5"/>
          <p:cNvPicPr preferRelativeResize="0"/>
          <p:nvPr/>
        </p:nvPicPr>
        <p:blipFill rotWithShape="1">
          <a:blip r:embed="rId7">
            <a:alphaModFix/>
          </a:blip>
          <a:srcRect l="15011" t="12967" r="4969" b="20772"/>
          <a:stretch/>
        </p:blipFill>
        <p:spPr>
          <a:xfrm>
            <a:off x="7295326" y="3190791"/>
            <a:ext cx="1138500" cy="1138500"/>
          </a:xfrm>
          <a:prstGeom prst="ellipse">
            <a:avLst/>
          </a:prstGeom>
          <a:noFill/>
          <a:ln>
            <a:noFill/>
          </a:ln>
        </p:spPr>
      </p:pic>
      <p:pic>
        <p:nvPicPr>
          <p:cNvPr id="78" name="Google Shape;78;p5"/>
          <p:cNvPicPr preferRelativeResize="0"/>
          <p:nvPr/>
        </p:nvPicPr>
        <p:blipFill rotWithShape="1">
          <a:blip r:embed="rId7">
            <a:alphaModFix/>
          </a:blip>
          <a:srcRect l="-196" t="-3011" r="-8783" b="43724"/>
          <a:stretch/>
        </p:blipFill>
        <p:spPr>
          <a:xfrm>
            <a:off x="7078900" y="2915895"/>
            <a:ext cx="1551000" cy="1018500"/>
          </a:xfrm>
          <a:prstGeom prst="ellipse">
            <a:avLst/>
          </a:prstGeom>
          <a:noFill/>
          <a:ln>
            <a:noFill/>
          </a:ln>
        </p:spPr>
      </p:pic>
      <p:pic>
        <p:nvPicPr>
          <p:cNvPr id="79" name="Google Shape;79;p5"/>
          <p:cNvPicPr preferRelativeResize="0"/>
          <p:nvPr/>
        </p:nvPicPr>
        <p:blipFill rotWithShape="1">
          <a:blip r:embed="rId7">
            <a:alphaModFix/>
          </a:blip>
          <a:srcRect l="-8303" t="50600" r="70628" b="18203"/>
          <a:stretch/>
        </p:blipFill>
        <p:spPr>
          <a:xfrm>
            <a:off x="6963745" y="3837056"/>
            <a:ext cx="536100" cy="536100"/>
          </a:xfrm>
          <a:prstGeom prst="ellipse">
            <a:avLst/>
          </a:prstGeom>
          <a:noFill/>
          <a:ln>
            <a:noFill/>
          </a:ln>
        </p:spPr>
      </p:pic>
      <p:sp>
        <p:nvSpPr>
          <p:cNvPr id="80" name="Google Shape;80;p5"/>
          <p:cNvSpPr/>
          <p:nvPr/>
        </p:nvSpPr>
        <p:spPr>
          <a:xfrm>
            <a:off x="5203299" y="2493459"/>
            <a:ext cx="1056300" cy="80700"/>
          </a:xfrm>
          <a:prstGeom prst="roundRect">
            <a:avLst>
              <a:gd name="adj" fmla="val 38092"/>
            </a:avLst>
          </a:prstGeom>
          <a:solidFill>
            <a:srgbClr val="0176D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81" name="Google Shape;81;p5"/>
          <p:cNvSpPr txBox="1">
            <a:spLocks noGrp="1"/>
          </p:cNvSpPr>
          <p:nvPr>
            <p:ph type="ctrTitle"/>
          </p:nvPr>
        </p:nvSpPr>
        <p:spPr>
          <a:xfrm>
            <a:off x="425567" y="1253194"/>
            <a:ext cx="4031100" cy="14493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 name="Google Shape;82;p5"/>
          <p:cNvSpPr txBox="1">
            <a:spLocks noGrp="1"/>
          </p:cNvSpPr>
          <p:nvPr>
            <p:ph type="subTitle" idx="1"/>
          </p:nvPr>
        </p:nvSpPr>
        <p:spPr>
          <a:xfrm>
            <a:off x="433650" y="2728969"/>
            <a:ext cx="4031100" cy="5208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89AC4"/>
                </a:solidFill>
              </a:defRPr>
            </a:lvl2pPr>
            <a:lvl3pPr lvl="2" algn="ctr" rtl="0">
              <a:spcBef>
                <a:spcPts val="500"/>
              </a:spcBef>
              <a:spcAft>
                <a:spcPts val="0"/>
              </a:spcAft>
              <a:buSzPts val="1200"/>
              <a:buNone/>
              <a:defRPr>
                <a:solidFill>
                  <a:srgbClr val="889AC4"/>
                </a:solidFill>
              </a:defRPr>
            </a:lvl3pPr>
            <a:lvl4pPr lvl="3" algn="ctr" rtl="0">
              <a:spcBef>
                <a:spcPts val="500"/>
              </a:spcBef>
              <a:spcAft>
                <a:spcPts val="0"/>
              </a:spcAft>
              <a:buSzPts val="1100"/>
              <a:buNone/>
              <a:defRPr>
                <a:solidFill>
                  <a:srgbClr val="889AC4"/>
                </a:solidFill>
              </a:defRPr>
            </a:lvl4pPr>
            <a:lvl5pPr lvl="4" algn="ctr" rtl="0">
              <a:spcBef>
                <a:spcPts val="500"/>
              </a:spcBef>
              <a:spcAft>
                <a:spcPts val="0"/>
              </a:spcAft>
              <a:buSzPts val="1500"/>
              <a:buNone/>
              <a:defRPr>
                <a:solidFill>
                  <a:srgbClr val="889AC4"/>
                </a:solidFill>
              </a:defRPr>
            </a:lvl5pPr>
            <a:lvl6pPr lvl="5" algn="ctr" rtl="0">
              <a:spcBef>
                <a:spcPts val="500"/>
              </a:spcBef>
              <a:spcAft>
                <a:spcPts val="0"/>
              </a:spcAft>
              <a:buClr>
                <a:srgbClr val="889AC4"/>
              </a:buClr>
              <a:buSzPts val="1500"/>
              <a:buNone/>
              <a:defRPr>
                <a:solidFill>
                  <a:srgbClr val="889AC4"/>
                </a:solidFill>
              </a:defRPr>
            </a:lvl6pPr>
            <a:lvl7pPr lvl="6" algn="ctr" rtl="0">
              <a:spcBef>
                <a:spcPts val="300"/>
              </a:spcBef>
              <a:spcAft>
                <a:spcPts val="0"/>
              </a:spcAft>
              <a:buClr>
                <a:srgbClr val="889AC4"/>
              </a:buClr>
              <a:buSzPts val="1500"/>
              <a:buNone/>
              <a:defRPr>
                <a:solidFill>
                  <a:srgbClr val="889AC4"/>
                </a:solidFill>
              </a:defRPr>
            </a:lvl7pPr>
            <a:lvl8pPr lvl="7" algn="ctr" rtl="0">
              <a:spcBef>
                <a:spcPts val="300"/>
              </a:spcBef>
              <a:spcAft>
                <a:spcPts val="0"/>
              </a:spcAft>
              <a:buClr>
                <a:srgbClr val="889AC4"/>
              </a:buClr>
              <a:buSzPts val="1500"/>
              <a:buNone/>
              <a:defRPr>
                <a:solidFill>
                  <a:srgbClr val="889AC4"/>
                </a:solidFill>
              </a:defRPr>
            </a:lvl8pPr>
            <a:lvl9pPr lvl="8" algn="ctr" rtl="0">
              <a:spcBef>
                <a:spcPts val="300"/>
              </a:spcBef>
              <a:spcAft>
                <a:spcPts val="0"/>
              </a:spcAft>
              <a:buClr>
                <a:srgbClr val="889AC4"/>
              </a:buClr>
              <a:buSzPts val="1500"/>
              <a:buNone/>
              <a:defRPr>
                <a:solidFill>
                  <a:srgbClr val="889AC4"/>
                </a:solidFill>
              </a:defRPr>
            </a:lvl9pPr>
          </a:lstStyle>
          <a:p>
            <a:endParaRPr/>
          </a:p>
        </p:txBody>
      </p:sp>
      <p:sp>
        <p:nvSpPr>
          <p:cNvPr id="83" name="Google Shape;83;p5"/>
          <p:cNvSpPr txBox="1">
            <a:spLocks noGrp="1"/>
          </p:cNvSpPr>
          <p:nvPr>
            <p:ph type="body" idx="2"/>
          </p:nvPr>
        </p:nvSpPr>
        <p:spPr>
          <a:xfrm>
            <a:off x="433650" y="3736050"/>
            <a:ext cx="40335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pic>
        <p:nvPicPr>
          <p:cNvPr id="84" name="Google Shape;84;p5"/>
          <p:cNvPicPr preferRelativeResize="0"/>
          <p:nvPr/>
        </p:nvPicPr>
        <p:blipFill>
          <a:blip r:embed="rId8">
            <a:alphaModFix/>
          </a:blip>
          <a:stretch>
            <a:fillRect/>
          </a:stretch>
        </p:blipFill>
        <p:spPr>
          <a:xfrm>
            <a:off x="1131422" y="433163"/>
            <a:ext cx="987319" cy="205819"/>
          </a:xfrm>
          <a:prstGeom prst="rect">
            <a:avLst/>
          </a:prstGeom>
          <a:noFill/>
          <a:ln>
            <a:noFill/>
          </a:ln>
        </p:spPr>
      </p:pic>
      <p:pic>
        <p:nvPicPr>
          <p:cNvPr id="85" name="Google Shape;85;p5" descr="pasted-image.pdf"/>
          <p:cNvPicPr preferRelativeResize="0"/>
          <p:nvPr/>
        </p:nvPicPr>
        <p:blipFill rotWithShape="1">
          <a:blip r:embed="rId9">
            <a:alphaModFix/>
          </a:blip>
          <a:srcRect/>
          <a:stretch/>
        </p:blipFill>
        <p:spPr>
          <a:xfrm>
            <a:off x="433656" y="389344"/>
            <a:ext cx="419104" cy="293400"/>
          </a:xfrm>
          <a:prstGeom prst="rect">
            <a:avLst/>
          </a:prstGeom>
          <a:noFill/>
          <a:ln>
            <a:noFill/>
          </a:ln>
        </p:spPr>
      </p:pic>
      <p:sp>
        <p:nvSpPr>
          <p:cNvPr id="86" name="Google Shape;86;p5"/>
          <p:cNvSpPr txBox="1">
            <a:spLocks noGrp="1"/>
          </p:cNvSpPr>
          <p:nvPr>
            <p:ph type="body" idx="3"/>
          </p:nvPr>
        </p:nvSpPr>
        <p:spPr>
          <a:xfrm>
            <a:off x="433650" y="3506644"/>
            <a:ext cx="4033500" cy="211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2 - Title Slide_ B">
  <p:cSld name="Title Slide_ B_1">
    <p:bg>
      <p:bgPr>
        <a:solidFill>
          <a:srgbClr val="EEF4FF"/>
        </a:solidFill>
        <a:effectLst/>
      </p:bgPr>
    </p:bg>
    <p:spTree>
      <p:nvGrpSpPr>
        <p:cNvPr id="1" name="Shape 87"/>
        <p:cNvGrpSpPr/>
        <p:nvPr/>
      </p:nvGrpSpPr>
      <p:grpSpPr>
        <a:xfrm>
          <a:off x="0" y="0"/>
          <a:ext cx="0" cy="0"/>
          <a:chOff x="0" y="0"/>
          <a:chExt cx="0" cy="0"/>
        </a:xfrm>
      </p:grpSpPr>
      <p:grpSp>
        <p:nvGrpSpPr>
          <p:cNvPr id="88" name="Google Shape;88;p6"/>
          <p:cNvGrpSpPr/>
          <p:nvPr/>
        </p:nvGrpSpPr>
        <p:grpSpPr>
          <a:xfrm>
            <a:off x="6158910" y="617527"/>
            <a:ext cx="2880543" cy="2879775"/>
            <a:chOff x="8209690" y="823369"/>
            <a:chExt cx="3839700" cy="3839700"/>
          </a:xfrm>
        </p:grpSpPr>
        <p:sp>
          <p:nvSpPr>
            <p:cNvPr id="89" name="Google Shape;89;p6"/>
            <p:cNvSpPr/>
            <p:nvPr/>
          </p:nvSpPr>
          <p:spPr>
            <a:xfrm>
              <a:off x="8209690" y="823369"/>
              <a:ext cx="3839700" cy="38397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90" name="Google Shape;90;p6"/>
            <p:cNvPicPr preferRelativeResize="0"/>
            <p:nvPr/>
          </p:nvPicPr>
          <p:blipFill rotWithShape="1">
            <a:blip r:embed="rId2">
              <a:alphaModFix amt="72000"/>
            </a:blip>
            <a:srcRect l="-3925" t="-8689" r="38174" b="-27717"/>
            <a:stretch/>
          </p:blipFill>
          <p:spPr>
            <a:xfrm>
              <a:off x="8210207" y="823879"/>
              <a:ext cx="3838500" cy="3838500"/>
            </a:xfrm>
            <a:prstGeom prst="ellipse">
              <a:avLst/>
            </a:prstGeom>
            <a:noFill/>
            <a:ln>
              <a:noFill/>
            </a:ln>
          </p:spPr>
        </p:pic>
        <p:pic>
          <p:nvPicPr>
            <p:cNvPr id="91" name="Google Shape;91;p6"/>
            <p:cNvPicPr preferRelativeResize="0"/>
            <p:nvPr/>
          </p:nvPicPr>
          <p:blipFill rotWithShape="1">
            <a:blip r:embed="rId2">
              <a:alphaModFix/>
            </a:blip>
            <a:srcRect l="-223" t="-63633" r="34473" b="27226"/>
            <a:stretch/>
          </p:blipFill>
          <p:spPr>
            <a:xfrm flipH="1">
              <a:off x="8210207" y="823879"/>
              <a:ext cx="3838500" cy="3838500"/>
            </a:xfrm>
            <a:prstGeom prst="ellipse">
              <a:avLst/>
            </a:prstGeom>
            <a:noFill/>
            <a:ln>
              <a:noFill/>
            </a:ln>
          </p:spPr>
        </p:pic>
      </p:grpSp>
      <p:grpSp>
        <p:nvGrpSpPr>
          <p:cNvPr id="92" name="Google Shape;92;p6"/>
          <p:cNvGrpSpPr/>
          <p:nvPr/>
        </p:nvGrpSpPr>
        <p:grpSpPr>
          <a:xfrm>
            <a:off x="2457993" y="2455407"/>
            <a:ext cx="6686064" cy="2688759"/>
            <a:chOff x="3276450" y="3273876"/>
            <a:chExt cx="8912376" cy="3585012"/>
          </a:xfrm>
        </p:grpSpPr>
        <p:pic>
          <p:nvPicPr>
            <p:cNvPr id="93" name="Google Shape;93;p6"/>
            <p:cNvPicPr preferRelativeResize="0"/>
            <p:nvPr/>
          </p:nvPicPr>
          <p:blipFill rotWithShape="1">
            <a:blip r:embed="rId3">
              <a:alphaModFix/>
            </a:blip>
            <a:srcRect r="3138" b="22081"/>
            <a:stretch/>
          </p:blipFill>
          <p:spPr>
            <a:xfrm>
              <a:off x="3276450" y="4872888"/>
              <a:ext cx="7208073" cy="1986000"/>
            </a:xfrm>
            <a:prstGeom prst="rect">
              <a:avLst/>
            </a:prstGeom>
            <a:noFill/>
            <a:ln>
              <a:noFill/>
            </a:ln>
          </p:spPr>
        </p:pic>
        <p:pic>
          <p:nvPicPr>
            <p:cNvPr id="94" name="Google Shape;94;p6"/>
            <p:cNvPicPr preferRelativeResize="0"/>
            <p:nvPr/>
          </p:nvPicPr>
          <p:blipFill rotWithShape="1">
            <a:blip r:embed="rId3">
              <a:alphaModFix/>
            </a:blip>
            <a:srcRect l="5979" r="3144" b="30074"/>
            <a:stretch/>
          </p:blipFill>
          <p:spPr>
            <a:xfrm>
              <a:off x="5250750" y="5282375"/>
              <a:ext cx="5692651" cy="1500300"/>
            </a:xfrm>
            <a:prstGeom prst="rect">
              <a:avLst/>
            </a:prstGeom>
            <a:noFill/>
            <a:ln>
              <a:noFill/>
            </a:ln>
          </p:spPr>
        </p:pic>
        <p:pic>
          <p:nvPicPr>
            <p:cNvPr id="95" name="Google Shape;95;p6"/>
            <p:cNvPicPr preferRelativeResize="0"/>
            <p:nvPr/>
          </p:nvPicPr>
          <p:blipFill rotWithShape="1">
            <a:blip r:embed="rId3">
              <a:alphaModFix/>
            </a:blip>
            <a:srcRect l="5979" r="3144" b="30074"/>
            <a:stretch/>
          </p:blipFill>
          <p:spPr>
            <a:xfrm>
              <a:off x="3955350" y="5358575"/>
              <a:ext cx="5692651" cy="1500300"/>
            </a:xfrm>
            <a:prstGeom prst="rect">
              <a:avLst/>
            </a:prstGeom>
            <a:noFill/>
            <a:ln>
              <a:noFill/>
            </a:ln>
          </p:spPr>
        </p:pic>
        <p:pic>
          <p:nvPicPr>
            <p:cNvPr id="96" name="Google Shape;96;p6"/>
            <p:cNvPicPr preferRelativeResize="0"/>
            <p:nvPr/>
          </p:nvPicPr>
          <p:blipFill>
            <a:blip r:embed="rId4">
              <a:alphaModFix/>
            </a:blip>
            <a:stretch>
              <a:fillRect/>
            </a:stretch>
          </p:blipFill>
          <p:spPr>
            <a:xfrm>
              <a:off x="8697227" y="3273876"/>
              <a:ext cx="3491598" cy="3309626"/>
            </a:xfrm>
            <a:prstGeom prst="rect">
              <a:avLst/>
            </a:prstGeom>
            <a:noFill/>
            <a:ln>
              <a:noFill/>
            </a:ln>
          </p:spPr>
        </p:pic>
        <p:pic>
          <p:nvPicPr>
            <p:cNvPr id="97" name="Google Shape;97;p6"/>
            <p:cNvPicPr preferRelativeResize="0"/>
            <p:nvPr/>
          </p:nvPicPr>
          <p:blipFill rotWithShape="1">
            <a:blip r:embed="rId3">
              <a:alphaModFix/>
            </a:blip>
            <a:srcRect r="3138" b="30074"/>
            <a:stretch/>
          </p:blipFill>
          <p:spPr>
            <a:xfrm>
              <a:off x="6835473" y="5534250"/>
              <a:ext cx="5353352" cy="1323750"/>
            </a:xfrm>
            <a:prstGeom prst="rect">
              <a:avLst/>
            </a:prstGeom>
            <a:noFill/>
            <a:ln>
              <a:noFill/>
            </a:ln>
          </p:spPr>
        </p:pic>
      </p:grpSp>
      <p:sp>
        <p:nvSpPr>
          <p:cNvPr id="98" name="Google Shape;98;p6"/>
          <p:cNvSpPr/>
          <p:nvPr/>
        </p:nvSpPr>
        <p:spPr>
          <a:xfrm>
            <a:off x="6023412" y="3687637"/>
            <a:ext cx="558600" cy="558600"/>
          </a:xfrm>
          <a:prstGeom prst="ellipse">
            <a:avLst/>
          </a:prstGeom>
          <a:solidFill>
            <a:srgbClr val="1AB9FF">
              <a:alpha val="5531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99" name="Google Shape;99;p6"/>
          <p:cNvSpPr/>
          <p:nvPr/>
        </p:nvSpPr>
        <p:spPr>
          <a:xfrm>
            <a:off x="4629606" y="1832626"/>
            <a:ext cx="1201500" cy="1201200"/>
          </a:xfrm>
          <a:prstGeom prst="ellipse">
            <a:avLst/>
          </a:prstGeom>
          <a:solidFill>
            <a:srgbClr val="1AB9FF">
              <a:alpha val="357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0" name="Google Shape;100;p6"/>
          <p:cNvSpPr/>
          <p:nvPr/>
        </p:nvSpPr>
        <p:spPr>
          <a:xfrm>
            <a:off x="5058117" y="2278125"/>
            <a:ext cx="2862300" cy="1663200"/>
          </a:xfrm>
          <a:prstGeom prst="roundRect">
            <a:avLst>
              <a:gd name="adj" fmla="val 8057"/>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101" name="Google Shape;101;p6"/>
          <p:cNvSpPr/>
          <p:nvPr/>
        </p:nvSpPr>
        <p:spPr>
          <a:xfrm>
            <a:off x="5203308"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102" name="Google Shape;102;p6"/>
          <p:cNvSpPr/>
          <p:nvPr/>
        </p:nvSpPr>
        <p:spPr>
          <a:xfrm>
            <a:off x="6527947"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pic>
        <p:nvPicPr>
          <p:cNvPr id="103" name="Google Shape;103;p6"/>
          <p:cNvPicPr preferRelativeResize="0"/>
          <p:nvPr/>
        </p:nvPicPr>
        <p:blipFill>
          <a:blip r:embed="rId5">
            <a:alphaModFix/>
          </a:blip>
          <a:stretch>
            <a:fillRect/>
          </a:stretch>
        </p:blipFill>
        <p:spPr>
          <a:xfrm>
            <a:off x="6722998" y="3049275"/>
            <a:ext cx="856969" cy="546412"/>
          </a:xfrm>
          <a:prstGeom prst="rect">
            <a:avLst/>
          </a:prstGeom>
          <a:noFill/>
          <a:ln>
            <a:noFill/>
          </a:ln>
        </p:spPr>
      </p:pic>
      <p:pic>
        <p:nvPicPr>
          <p:cNvPr id="104" name="Google Shape;104;p6"/>
          <p:cNvPicPr preferRelativeResize="0"/>
          <p:nvPr/>
        </p:nvPicPr>
        <p:blipFill>
          <a:blip r:embed="rId6">
            <a:alphaModFix/>
          </a:blip>
          <a:stretch>
            <a:fillRect/>
          </a:stretch>
        </p:blipFill>
        <p:spPr>
          <a:xfrm>
            <a:off x="5436288" y="3043221"/>
            <a:ext cx="781144" cy="558525"/>
          </a:xfrm>
          <a:prstGeom prst="rect">
            <a:avLst/>
          </a:prstGeom>
          <a:noFill/>
          <a:ln>
            <a:noFill/>
          </a:ln>
        </p:spPr>
      </p:pic>
      <p:sp>
        <p:nvSpPr>
          <p:cNvPr id="105" name="Google Shape;105;p6"/>
          <p:cNvSpPr/>
          <p:nvPr/>
        </p:nvSpPr>
        <p:spPr>
          <a:xfrm>
            <a:off x="7466395" y="2401217"/>
            <a:ext cx="265200" cy="2652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6" name="Google Shape;106;p6"/>
          <p:cNvSpPr/>
          <p:nvPr/>
        </p:nvSpPr>
        <p:spPr>
          <a:xfrm>
            <a:off x="7225701" y="2401217"/>
            <a:ext cx="265200" cy="265200"/>
          </a:xfrm>
          <a:prstGeom prst="ellipse">
            <a:avLst/>
          </a:prstGeom>
          <a:solidFill>
            <a:srgbClr val="01C3B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7" name="Google Shape;107;p6"/>
          <p:cNvSpPr/>
          <p:nvPr/>
        </p:nvSpPr>
        <p:spPr>
          <a:xfrm>
            <a:off x="6985007" y="2401217"/>
            <a:ext cx="265200" cy="265200"/>
          </a:xfrm>
          <a:prstGeom prst="ellipse">
            <a:avLst/>
          </a:prstGeom>
          <a:solidFill>
            <a:srgbClr val="FCC00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8" name="Google Shape;108;p6"/>
          <p:cNvSpPr/>
          <p:nvPr/>
        </p:nvSpPr>
        <p:spPr>
          <a:xfrm>
            <a:off x="6744313" y="2401217"/>
            <a:ext cx="265200" cy="265200"/>
          </a:xfrm>
          <a:prstGeom prst="ellipse">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109" name="Google Shape;109;p6"/>
          <p:cNvGrpSpPr/>
          <p:nvPr/>
        </p:nvGrpSpPr>
        <p:grpSpPr>
          <a:xfrm>
            <a:off x="6623778" y="1618275"/>
            <a:ext cx="1736113" cy="404100"/>
            <a:chOff x="8829350" y="2157700"/>
            <a:chExt cx="2314200" cy="538800"/>
          </a:xfrm>
        </p:grpSpPr>
        <p:sp>
          <p:nvSpPr>
            <p:cNvPr id="110" name="Google Shape;110;p6"/>
            <p:cNvSpPr/>
            <p:nvPr/>
          </p:nvSpPr>
          <p:spPr>
            <a:xfrm>
              <a:off x="8829350" y="2157700"/>
              <a:ext cx="2314200" cy="538800"/>
            </a:xfrm>
            <a:prstGeom prst="roundRect">
              <a:avLst>
                <a:gd name="adj" fmla="val 13460"/>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111" name="Google Shape;111;p6"/>
            <p:cNvSpPr/>
            <p:nvPr/>
          </p:nvSpPr>
          <p:spPr>
            <a:xfrm>
              <a:off x="8938625" y="2240950"/>
              <a:ext cx="372300" cy="372300"/>
            </a:xfrm>
            <a:prstGeom prst="ellipse">
              <a:avLst/>
            </a:prstGeom>
            <a:solidFill>
              <a:srgbClr val="9050E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112" name="Google Shape;112;p6"/>
            <p:cNvGrpSpPr/>
            <p:nvPr/>
          </p:nvGrpSpPr>
          <p:grpSpPr>
            <a:xfrm>
              <a:off x="9421875" y="2333150"/>
              <a:ext cx="1530900" cy="201675"/>
              <a:chOff x="9421875" y="2330400"/>
              <a:chExt cx="1530900" cy="201675"/>
            </a:xfrm>
          </p:grpSpPr>
          <p:sp>
            <p:nvSpPr>
              <p:cNvPr id="113" name="Google Shape;113;p6"/>
              <p:cNvSpPr/>
              <p:nvPr/>
            </p:nvSpPr>
            <p:spPr>
              <a:xfrm>
                <a:off x="9421875" y="2330400"/>
                <a:ext cx="15309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sp>
            <p:nvSpPr>
              <p:cNvPr id="114" name="Google Shape;114;p6"/>
              <p:cNvSpPr/>
              <p:nvPr/>
            </p:nvSpPr>
            <p:spPr>
              <a:xfrm>
                <a:off x="9421875" y="2470275"/>
                <a:ext cx="13038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grpSp>
      </p:grpSp>
      <p:sp>
        <p:nvSpPr>
          <p:cNvPr id="115" name="Google Shape;115;p6"/>
          <p:cNvSpPr/>
          <p:nvPr/>
        </p:nvSpPr>
        <p:spPr>
          <a:xfrm>
            <a:off x="5203299" y="2493459"/>
            <a:ext cx="1056300" cy="80700"/>
          </a:xfrm>
          <a:prstGeom prst="roundRect">
            <a:avLst>
              <a:gd name="adj" fmla="val 38092"/>
            </a:avLst>
          </a:prstGeom>
          <a:solidFill>
            <a:srgbClr val="0176D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16" name="Google Shape;116;p6"/>
          <p:cNvSpPr txBox="1">
            <a:spLocks noGrp="1"/>
          </p:cNvSpPr>
          <p:nvPr>
            <p:ph type="ctrTitle"/>
          </p:nvPr>
        </p:nvSpPr>
        <p:spPr>
          <a:xfrm>
            <a:off x="425567" y="1253194"/>
            <a:ext cx="4031100" cy="14493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7" name="Google Shape;117;p6"/>
          <p:cNvSpPr txBox="1">
            <a:spLocks noGrp="1"/>
          </p:cNvSpPr>
          <p:nvPr>
            <p:ph type="subTitle" idx="1"/>
          </p:nvPr>
        </p:nvSpPr>
        <p:spPr>
          <a:xfrm>
            <a:off x="433650" y="2728969"/>
            <a:ext cx="4031100" cy="5208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89AC4"/>
                </a:solidFill>
              </a:defRPr>
            </a:lvl2pPr>
            <a:lvl3pPr lvl="2" algn="ctr" rtl="0">
              <a:spcBef>
                <a:spcPts val="500"/>
              </a:spcBef>
              <a:spcAft>
                <a:spcPts val="0"/>
              </a:spcAft>
              <a:buSzPts val="1200"/>
              <a:buNone/>
              <a:defRPr>
                <a:solidFill>
                  <a:srgbClr val="889AC4"/>
                </a:solidFill>
              </a:defRPr>
            </a:lvl3pPr>
            <a:lvl4pPr lvl="3" algn="ctr" rtl="0">
              <a:spcBef>
                <a:spcPts val="500"/>
              </a:spcBef>
              <a:spcAft>
                <a:spcPts val="0"/>
              </a:spcAft>
              <a:buSzPts val="1100"/>
              <a:buNone/>
              <a:defRPr>
                <a:solidFill>
                  <a:srgbClr val="889AC4"/>
                </a:solidFill>
              </a:defRPr>
            </a:lvl4pPr>
            <a:lvl5pPr lvl="4" algn="ctr" rtl="0">
              <a:spcBef>
                <a:spcPts val="500"/>
              </a:spcBef>
              <a:spcAft>
                <a:spcPts val="0"/>
              </a:spcAft>
              <a:buSzPts val="1500"/>
              <a:buNone/>
              <a:defRPr>
                <a:solidFill>
                  <a:srgbClr val="889AC4"/>
                </a:solidFill>
              </a:defRPr>
            </a:lvl5pPr>
            <a:lvl6pPr lvl="5" algn="ctr" rtl="0">
              <a:spcBef>
                <a:spcPts val="500"/>
              </a:spcBef>
              <a:spcAft>
                <a:spcPts val="0"/>
              </a:spcAft>
              <a:buClr>
                <a:srgbClr val="889AC4"/>
              </a:buClr>
              <a:buSzPts val="1500"/>
              <a:buNone/>
              <a:defRPr>
                <a:solidFill>
                  <a:srgbClr val="889AC4"/>
                </a:solidFill>
              </a:defRPr>
            </a:lvl6pPr>
            <a:lvl7pPr lvl="6" algn="ctr" rtl="0">
              <a:spcBef>
                <a:spcPts val="300"/>
              </a:spcBef>
              <a:spcAft>
                <a:spcPts val="0"/>
              </a:spcAft>
              <a:buClr>
                <a:srgbClr val="889AC4"/>
              </a:buClr>
              <a:buSzPts val="1500"/>
              <a:buNone/>
              <a:defRPr>
                <a:solidFill>
                  <a:srgbClr val="889AC4"/>
                </a:solidFill>
              </a:defRPr>
            </a:lvl7pPr>
            <a:lvl8pPr lvl="7" algn="ctr" rtl="0">
              <a:spcBef>
                <a:spcPts val="300"/>
              </a:spcBef>
              <a:spcAft>
                <a:spcPts val="0"/>
              </a:spcAft>
              <a:buClr>
                <a:srgbClr val="889AC4"/>
              </a:buClr>
              <a:buSzPts val="1500"/>
              <a:buNone/>
              <a:defRPr>
                <a:solidFill>
                  <a:srgbClr val="889AC4"/>
                </a:solidFill>
              </a:defRPr>
            </a:lvl8pPr>
            <a:lvl9pPr lvl="8" algn="ctr" rtl="0">
              <a:spcBef>
                <a:spcPts val="300"/>
              </a:spcBef>
              <a:spcAft>
                <a:spcPts val="0"/>
              </a:spcAft>
              <a:buClr>
                <a:srgbClr val="889AC4"/>
              </a:buClr>
              <a:buSzPts val="1500"/>
              <a:buNone/>
              <a:defRPr>
                <a:solidFill>
                  <a:srgbClr val="889AC4"/>
                </a:solidFill>
              </a:defRPr>
            </a:lvl9pPr>
          </a:lstStyle>
          <a:p>
            <a:endParaRPr/>
          </a:p>
        </p:txBody>
      </p:sp>
      <p:sp>
        <p:nvSpPr>
          <p:cNvPr id="118" name="Google Shape;118;p6"/>
          <p:cNvSpPr txBox="1">
            <a:spLocks noGrp="1"/>
          </p:cNvSpPr>
          <p:nvPr>
            <p:ph type="body" idx="2"/>
          </p:nvPr>
        </p:nvSpPr>
        <p:spPr>
          <a:xfrm>
            <a:off x="433650" y="3736050"/>
            <a:ext cx="40335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19" name="Google Shape;119;p6"/>
          <p:cNvSpPr txBox="1">
            <a:spLocks noGrp="1"/>
          </p:cNvSpPr>
          <p:nvPr>
            <p:ph type="body" idx="3"/>
          </p:nvPr>
        </p:nvSpPr>
        <p:spPr>
          <a:xfrm>
            <a:off x="433650" y="3506644"/>
            <a:ext cx="4033500" cy="211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pic>
        <p:nvPicPr>
          <p:cNvPr id="120" name="Google Shape;120;p6"/>
          <p:cNvPicPr preferRelativeResize="0"/>
          <p:nvPr/>
        </p:nvPicPr>
        <p:blipFill>
          <a:blip r:embed="rId7">
            <a:alphaModFix/>
          </a:blip>
          <a:stretch>
            <a:fillRect/>
          </a:stretch>
        </p:blipFill>
        <p:spPr>
          <a:xfrm>
            <a:off x="1131422" y="433163"/>
            <a:ext cx="987319" cy="205819"/>
          </a:xfrm>
          <a:prstGeom prst="rect">
            <a:avLst/>
          </a:prstGeom>
          <a:noFill/>
          <a:ln>
            <a:noFill/>
          </a:ln>
        </p:spPr>
      </p:pic>
      <p:pic>
        <p:nvPicPr>
          <p:cNvPr id="121" name="Google Shape;121;p6" descr="pasted-image.pdf"/>
          <p:cNvPicPr preferRelativeResize="0"/>
          <p:nvPr/>
        </p:nvPicPr>
        <p:blipFill rotWithShape="1">
          <a:blip r:embed="rId8">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2 - 2 Column">
  <p:cSld name="2 Column">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xfrm>
            <a:off x="428737" y="47625"/>
            <a:ext cx="67599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4" name="Google Shape;124;p7"/>
          <p:cNvSpPr txBox="1">
            <a:spLocks noGrp="1"/>
          </p:cNvSpPr>
          <p:nvPr>
            <p:ph type="body" idx="1"/>
          </p:nvPr>
        </p:nvSpPr>
        <p:spPr>
          <a:xfrm>
            <a:off x="428737"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25" name="Google Shape;125;p7"/>
          <p:cNvSpPr txBox="1">
            <a:spLocks noGrp="1"/>
          </p:cNvSpPr>
          <p:nvPr>
            <p:ph type="body" idx="2"/>
          </p:nvPr>
        </p:nvSpPr>
        <p:spPr>
          <a:xfrm>
            <a:off x="4736683"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26" name="Google Shape;126;p7"/>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27" name="Google Shape;127;p7"/>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128" name="Google Shape;128;p7"/>
          <p:cNvGrpSpPr/>
          <p:nvPr/>
        </p:nvGrpSpPr>
        <p:grpSpPr>
          <a:xfrm>
            <a:off x="7597472" y="0"/>
            <a:ext cx="1546126" cy="1023900"/>
            <a:chOff x="10127324" y="0"/>
            <a:chExt cx="2061501" cy="1365200"/>
          </a:xfrm>
        </p:grpSpPr>
        <p:pic>
          <p:nvPicPr>
            <p:cNvPr id="129" name="Google Shape;129;p7"/>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30" name="Google Shape;130;p7"/>
            <p:cNvPicPr preferRelativeResize="0"/>
            <p:nvPr/>
          </p:nvPicPr>
          <p:blipFill>
            <a:blip r:embed="rId3">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2 - 2 Column 1">
  <p:cSld name="2 Column_1">
    <p:spTree>
      <p:nvGrpSpPr>
        <p:cNvPr id="1" name="Shape 131"/>
        <p:cNvGrpSpPr/>
        <p:nvPr/>
      </p:nvGrpSpPr>
      <p:grpSpPr>
        <a:xfrm>
          <a:off x="0" y="0"/>
          <a:ext cx="0" cy="0"/>
          <a:chOff x="0" y="0"/>
          <a:chExt cx="0" cy="0"/>
        </a:xfrm>
      </p:grpSpPr>
      <p:sp>
        <p:nvSpPr>
          <p:cNvPr id="132" name="Google Shape;132;p8"/>
          <p:cNvSpPr/>
          <p:nvPr/>
        </p:nvSpPr>
        <p:spPr>
          <a:xfrm>
            <a:off x="8785819" y="4304700"/>
            <a:ext cx="205800" cy="838800"/>
          </a:xfrm>
          <a:prstGeom prst="round2SameRect">
            <a:avLst>
              <a:gd name="adj1" fmla="val 13713"/>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3" name="Google Shape;133;p8"/>
          <p:cNvSpPr/>
          <p:nvPr/>
        </p:nvSpPr>
        <p:spPr>
          <a:xfrm>
            <a:off x="8545513" y="4520606"/>
            <a:ext cx="205800" cy="623100"/>
          </a:xfrm>
          <a:prstGeom prst="round2SameRect">
            <a:avLst>
              <a:gd name="adj1" fmla="val 13375"/>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4" name="Google Shape;134;p8"/>
          <p:cNvSpPr/>
          <p:nvPr/>
        </p:nvSpPr>
        <p:spPr>
          <a:xfrm>
            <a:off x="8305375" y="4174950"/>
            <a:ext cx="205800" cy="968700"/>
          </a:xfrm>
          <a:prstGeom prst="round2SameRect">
            <a:avLst>
              <a:gd name="adj1" fmla="val 14998"/>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5" name="Google Shape;135;p8"/>
          <p:cNvSpPr/>
          <p:nvPr/>
        </p:nvSpPr>
        <p:spPr>
          <a:xfrm>
            <a:off x="8065238" y="4791038"/>
            <a:ext cx="205800" cy="352500"/>
          </a:xfrm>
          <a:prstGeom prst="round2SameRect">
            <a:avLst>
              <a:gd name="adj1" fmla="val 15682"/>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6" name="Google Shape;136;p8"/>
          <p:cNvSpPr/>
          <p:nvPr/>
        </p:nvSpPr>
        <p:spPr>
          <a:xfrm rot="-5400000">
            <a:off x="8713526" y="4713300"/>
            <a:ext cx="742800" cy="117600"/>
          </a:xfrm>
          <a:prstGeom prst="round1Rect">
            <a:avLst>
              <a:gd name="adj" fmla="val 23008"/>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137" name="Google Shape;137;p8"/>
          <p:cNvPicPr preferRelativeResize="0"/>
          <p:nvPr/>
        </p:nvPicPr>
        <p:blipFill rotWithShape="1">
          <a:blip r:embed="rId2">
            <a:alphaModFix/>
          </a:blip>
          <a:srcRect r="27262" b="16492"/>
          <a:stretch/>
        </p:blipFill>
        <p:spPr>
          <a:xfrm>
            <a:off x="8447969" y="4750688"/>
            <a:ext cx="696033" cy="392813"/>
          </a:xfrm>
          <a:prstGeom prst="rect">
            <a:avLst/>
          </a:prstGeom>
          <a:noFill/>
          <a:ln>
            <a:noFill/>
          </a:ln>
        </p:spPr>
      </p:pic>
      <p:sp>
        <p:nvSpPr>
          <p:cNvPr id="138" name="Google Shape;138;p8"/>
          <p:cNvSpPr txBox="1">
            <a:spLocks noGrp="1"/>
          </p:cNvSpPr>
          <p:nvPr>
            <p:ph type="title"/>
          </p:nvPr>
        </p:nvSpPr>
        <p:spPr>
          <a:xfrm>
            <a:off x="428737" y="47625"/>
            <a:ext cx="6752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39" name="Google Shape;139;p8"/>
          <p:cNvSpPr txBox="1">
            <a:spLocks noGrp="1"/>
          </p:cNvSpPr>
          <p:nvPr>
            <p:ph type="body" idx="1"/>
          </p:nvPr>
        </p:nvSpPr>
        <p:spPr>
          <a:xfrm>
            <a:off x="428737"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40" name="Google Shape;140;p8"/>
          <p:cNvSpPr txBox="1">
            <a:spLocks noGrp="1"/>
          </p:cNvSpPr>
          <p:nvPr>
            <p:ph type="body" idx="2"/>
          </p:nvPr>
        </p:nvSpPr>
        <p:spPr>
          <a:xfrm>
            <a:off x="4736683"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41" name="Google Shape;141;p8"/>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42" name="Google Shape;142;p8"/>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143" name="Google Shape;143;p8"/>
          <p:cNvGrpSpPr/>
          <p:nvPr/>
        </p:nvGrpSpPr>
        <p:grpSpPr>
          <a:xfrm>
            <a:off x="7597472" y="0"/>
            <a:ext cx="1546126" cy="1023900"/>
            <a:chOff x="10127324" y="0"/>
            <a:chExt cx="2061501" cy="1365200"/>
          </a:xfrm>
        </p:grpSpPr>
        <p:pic>
          <p:nvPicPr>
            <p:cNvPr id="144" name="Google Shape;144;p8"/>
            <p:cNvPicPr preferRelativeResize="0"/>
            <p:nvPr/>
          </p:nvPicPr>
          <p:blipFill>
            <a:blip r:embed="rId3">
              <a:alphaModFix/>
            </a:blip>
            <a:stretch>
              <a:fillRect/>
            </a:stretch>
          </p:blipFill>
          <p:spPr>
            <a:xfrm>
              <a:off x="10127324" y="601950"/>
              <a:ext cx="1365200" cy="284600"/>
            </a:xfrm>
            <a:prstGeom prst="rect">
              <a:avLst/>
            </a:prstGeom>
            <a:noFill/>
            <a:ln>
              <a:noFill/>
            </a:ln>
          </p:spPr>
        </p:pic>
        <p:pic>
          <p:nvPicPr>
            <p:cNvPr id="145" name="Google Shape;145;p8"/>
            <p:cNvPicPr preferRelativeResize="0"/>
            <p:nvPr/>
          </p:nvPicPr>
          <p:blipFill>
            <a:blip r:embed="rId4">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2 - 2 Column 2">
  <p:cSld name="2 Column_1_1">
    <p:spTree>
      <p:nvGrpSpPr>
        <p:cNvPr id="1" name="Shape 146"/>
        <p:cNvGrpSpPr/>
        <p:nvPr/>
      </p:nvGrpSpPr>
      <p:grpSpPr>
        <a:xfrm>
          <a:off x="0" y="0"/>
          <a:ext cx="0" cy="0"/>
          <a:chOff x="0" y="0"/>
          <a:chExt cx="0" cy="0"/>
        </a:xfrm>
      </p:grpSpPr>
      <p:grpSp>
        <p:nvGrpSpPr>
          <p:cNvPr id="147" name="Google Shape;147;p9"/>
          <p:cNvGrpSpPr/>
          <p:nvPr/>
        </p:nvGrpSpPr>
        <p:grpSpPr>
          <a:xfrm>
            <a:off x="7597472" y="0"/>
            <a:ext cx="1546126" cy="1023900"/>
            <a:chOff x="10127324" y="0"/>
            <a:chExt cx="2061501" cy="1365200"/>
          </a:xfrm>
        </p:grpSpPr>
        <p:pic>
          <p:nvPicPr>
            <p:cNvPr id="148" name="Google Shape;148;p9"/>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49" name="Google Shape;149;p9"/>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50" name="Google Shape;150;p9"/>
          <p:cNvSpPr txBox="1">
            <a:spLocks noGrp="1"/>
          </p:cNvSpPr>
          <p:nvPr>
            <p:ph type="title"/>
          </p:nvPr>
        </p:nvSpPr>
        <p:spPr>
          <a:xfrm>
            <a:off x="428737" y="47625"/>
            <a:ext cx="67314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9"/>
          <p:cNvSpPr txBox="1">
            <a:spLocks noGrp="1"/>
          </p:cNvSpPr>
          <p:nvPr>
            <p:ph type="body" idx="1"/>
          </p:nvPr>
        </p:nvSpPr>
        <p:spPr>
          <a:xfrm>
            <a:off x="428737" y="1216238"/>
            <a:ext cx="3327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52" name="Google Shape;152;p9"/>
          <p:cNvSpPr txBox="1">
            <a:spLocks noGrp="1"/>
          </p:cNvSpPr>
          <p:nvPr>
            <p:ph type="body" idx="2"/>
          </p:nvPr>
        </p:nvSpPr>
        <p:spPr>
          <a:xfrm>
            <a:off x="3975304" y="1216238"/>
            <a:ext cx="3327000" cy="317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53" name="Google Shape;153;p9"/>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54" name="Google Shape;154;p9"/>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155" name="Google Shape;155;p9"/>
          <p:cNvSpPr/>
          <p:nvPr/>
        </p:nvSpPr>
        <p:spPr>
          <a:xfrm>
            <a:off x="7459369" y="3296253"/>
            <a:ext cx="1684638" cy="1796703"/>
          </a:xfrm>
          <a:custGeom>
            <a:avLst/>
            <a:gdLst/>
            <a:ahLst/>
            <a:cxnLst/>
            <a:rect l="l" t="t" r="r" b="b"/>
            <a:pathLst>
              <a:path w="65000" h="69344" extrusionOk="0">
                <a:moveTo>
                  <a:pt x="34668" y="1"/>
                </a:moveTo>
                <a:cubicBezTo>
                  <a:pt x="29770" y="1"/>
                  <a:pt x="25105" y="1018"/>
                  <a:pt x="20885" y="2847"/>
                </a:cubicBezTo>
                <a:cubicBezTo>
                  <a:pt x="8592" y="8181"/>
                  <a:pt x="1" y="20421"/>
                  <a:pt x="1" y="34668"/>
                </a:cubicBezTo>
                <a:cubicBezTo>
                  <a:pt x="1" y="39815"/>
                  <a:pt x="1125" y="44695"/>
                  <a:pt x="3132" y="49084"/>
                </a:cubicBezTo>
                <a:cubicBezTo>
                  <a:pt x="6397" y="56221"/>
                  <a:pt x="12008" y="62046"/>
                  <a:pt x="18976" y="65597"/>
                </a:cubicBezTo>
                <a:cubicBezTo>
                  <a:pt x="19600" y="65909"/>
                  <a:pt x="20234" y="66212"/>
                  <a:pt x="20885" y="66489"/>
                </a:cubicBezTo>
                <a:cubicBezTo>
                  <a:pt x="25105" y="68327"/>
                  <a:pt x="29770" y="69344"/>
                  <a:pt x="34668" y="69344"/>
                </a:cubicBezTo>
                <a:cubicBezTo>
                  <a:pt x="35364" y="69344"/>
                  <a:pt x="36051" y="69317"/>
                  <a:pt x="36729" y="69281"/>
                </a:cubicBezTo>
                <a:cubicBezTo>
                  <a:pt x="37371" y="69246"/>
                  <a:pt x="38004" y="69183"/>
                  <a:pt x="38638" y="69112"/>
                </a:cubicBezTo>
                <a:cubicBezTo>
                  <a:pt x="44481" y="68452"/>
                  <a:pt x="49887" y="66328"/>
                  <a:pt x="54482" y="63126"/>
                </a:cubicBezTo>
                <a:cubicBezTo>
                  <a:pt x="58817" y="60102"/>
                  <a:pt x="62430" y="56114"/>
                  <a:pt x="64999" y="51475"/>
                </a:cubicBezTo>
                <a:lnTo>
                  <a:pt x="64999" y="17861"/>
                </a:lnTo>
                <a:cubicBezTo>
                  <a:pt x="59406" y="7771"/>
                  <a:pt x="48915" y="777"/>
                  <a:pt x="36729" y="63"/>
                </a:cubicBezTo>
                <a:cubicBezTo>
                  <a:pt x="36051" y="19"/>
                  <a:pt x="35364" y="1"/>
                  <a:pt x="34668" y="1"/>
                </a:cubicBezTo>
                <a:close/>
              </a:path>
            </a:pathLst>
          </a:custGeom>
          <a:solidFill>
            <a:srgbClr val="C4EBF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56" name="Google Shape;156;p9"/>
          <p:cNvSpPr/>
          <p:nvPr/>
        </p:nvSpPr>
        <p:spPr>
          <a:xfrm>
            <a:off x="7540542" y="4224553"/>
            <a:ext cx="410637" cy="771341"/>
          </a:xfrm>
          <a:custGeom>
            <a:avLst/>
            <a:gdLst/>
            <a:ahLst/>
            <a:cxnLst/>
            <a:rect l="l" t="t" r="r" b="b"/>
            <a:pathLst>
              <a:path w="15844" h="29770" extrusionOk="0">
                <a:moveTo>
                  <a:pt x="2204" y="1"/>
                </a:moveTo>
                <a:cubicBezTo>
                  <a:pt x="990" y="1"/>
                  <a:pt x="0" y="991"/>
                  <a:pt x="0" y="2204"/>
                </a:cubicBezTo>
                <a:lnTo>
                  <a:pt x="0" y="13257"/>
                </a:lnTo>
                <a:cubicBezTo>
                  <a:pt x="3265" y="20394"/>
                  <a:pt x="8876" y="26219"/>
                  <a:pt x="15844" y="29770"/>
                </a:cubicBezTo>
                <a:lnTo>
                  <a:pt x="15844" y="2204"/>
                </a:lnTo>
                <a:cubicBezTo>
                  <a:pt x="15844" y="991"/>
                  <a:pt x="14862" y="1"/>
                  <a:pt x="13640"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57" name="Google Shape;157;p9"/>
          <p:cNvSpPr/>
          <p:nvPr/>
        </p:nvSpPr>
        <p:spPr>
          <a:xfrm>
            <a:off x="8000627" y="3227849"/>
            <a:ext cx="410663" cy="1865105"/>
          </a:xfrm>
          <a:custGeom>
            <a:avLst/>
            <a:gdLst/>
            <a:ahLst/>
            <a:cxnLst/>
            <a:rect l="l" t="t" r="r" b="b"/>
            <a:pathLst>
              <a:path w="15845" h="71984" extrusionOk="0">
                <a:moveTo>
                  <a:pt x="2204" y="0"/>
                </a:moveTo>
                <a:cubicBezTo>
                  <a:pt x="991" y="0"/>
                  <a:pt x="1" y="982"/>
                  <a:pt x="1" y="2204"/>
                </a:cubicBezTo>
                <a:lnTo>
                  <a:pt x="1" y="69129"/>
                </a:lnTo>
                <a:cubicBezTo>
                  <a:pt x="4221" y="70967"/>
                  <a:pt x="8886" y="71984"/>
                  <a:pt x="13784" y="71984"/>
                </a:cubicBezTo>
                <a:cubicBezTo>
                  <a:pt x="14480" y="71984"/>
                  <a:pt x="15167" y="71957"/>
                  <a:pt x="15845" y="71921"/>
                </a:cubicBezTo>
                <a:lnTo>
                  <a:pt x="15845" y="2204"/>
                </a:lnTo>
                <a:cubicBezTo>
                  <a:pt x="15845" y="982"/>
                  <a:pt x="14863" y="0"/>
                  <a:pt x="13641" y="0"/>
                </a:cubicBez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58" name="Google Shape;158;p9"/>
          <p:cNvSpPr/>
          <p:nvPr/>
        </p:nvSpPr>
        <p:spPr>
          <a:xfrm>
            <a:off x="8460739" y="3565542"/>
            <a:ext cx="410663" cy="1521409"/>
          </a:xfrm>
          <a:custGeom>
            <a:avLst/>
            <a:gdLst/>
            <a:ahLst/>
            <a:cxnLst/>
            <a:rect l="l" t="t" r="r" b="b"/>
            <a:pathLst>
              <a:path w="15845" h="58719" extrusionOk="0">
                <a:moveTo>
                  <a:pt x="2204" y="1"/>
                </a:moveTo>
                <a:cubicBezTo>
                  <a:pt x="982" y="1"/>
                  <a:pt x="1" y="982"/>
                  <a:pt x="1" y="2204"/>
                </a:cubicBezTo>
                <a:lnTo>
                  <a:pt x="1" y="58719"/>
                </a:lnTo>
                <a:cubicBezTo>
                  <a:pt x="5844" y="58059"/>
                  <a:pt x="11250" y="55935"/>
                  <a:pt x="15845" y="52733"/>
                </a:cubicBezTo>
                <a:lnTo>
                  <a:pt x="15845" y="2204"/>
                </a:lnTo>
                <a:cubicBezTo>
                  <a:pt x="15845" y="982"/>
                  <a:pt x="14854" y="1"/>
                  <a:pt x="13641"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159" name="Google Shape;159;p9" descr="Green Trees.png"/>
          <p:cNvPicPr preferRelativeResize="0"/>
          <p:nvPr/>
        </p:nvPicPr>
        <p:blipFill rotWithShape="1">
          <a:blip r:embed="rId4">
            <a:alphaModFix/>
          </a:blip>
          <a:srcRect l="42848" r="34795" b="467"/>
          <a:stretch/>
        </p:blipFill>
        <p:spPr>
          <a:xfrm>
            <a:off x="8871905" y="3866288"/>
            <a:ext cx="272098" cy="1277212"/>
          </a:xfrm>
          <a:prstGeom prst="rect">
            <a:avLst/>
          </a:prstGeom>
          <a:noFill/>
          <a:ln>
            <a:noFill/>
          </a:ln>
        </p:spPr>
      </p:pic>
      <p:pic>
        <p:nvPicPr>
          <p:cNvPr id="160" name="Google Shape;160;p9" descr="Google Shape;914;p64"/>
          <p:cNvPicPr preferRelativeResize="0"/>
          <p:nvPr/>
        </p:nvPicPr>
        <p:blipFill rotWithShape="1">
          <a:blip r:embed="rId5">
            <a:alphaModFix/>
          </a:blip>
          <a:srcRect l="-2300" t="5591" r="78512" b="51761"/>
          <a:stretch/>
        </p:blipFill>
        <p:spPr>
          <a:xfrm>
            <a:off x="8430377" y="3131570"/>
            <a:ext cx="377384" cy="347849"/>
          </a:xfrm>
          <a:prstGeom prst="rect">
            <a:avLst/>
          </a:prstGeom>
          <a:noFill/>
          <a:ln>
            <a:noFill/>
          </a:ln>
        </p:spPr>
      </p:pic>
      <p:pic>
        <p:nvPicPr>
          <p:cNvPr id="161" name="Google Shape;161;p9"/>
          <p:cNvPicPr preferRelativeResize="0"/>
          <p:nvPr/>
        </p:nvPicPr>
        <p:blipFill rotWithShape="1">
          <a:blip r:embed="rId6">
            <a:alphaModFix/>
          </a:blip>
          <a:srcRect r="40259" b="8742"/>
          <a:stretch/>
        </p:blipFill>
        <p:spPr>
          <a:xfrm rot="-56">
            <a:off x="8460497" y="4603524"/>
            <a:ext cx="683503" cy="539970"/>
          </a:xfrm>
          <a:prstGeom prst="rect">
            <a:avLst/>
          </a:prstGeom>
          <a:noFill/>
          <a:ln>
            <a:noFill/>
          </a:ln>
        </p:spPr>
      </p:pic>
      <p:pic>
        <p:nvPicPr>
          <p:cNvPr id="162" name="Google Shape;162;p9"/>
          <p:cNvPicPr preferRelativeResize="0"/>
          <p:nvPr/>
        </p:nvPicPr>
        <p:blipFill rotWithShape="1">
          <a:blip r:embed="rId7">
            <a:alphaModFix/>
          </a:blip>
          <a:srcRect l="5056" t="-9655" r="28674" b="5942"/>
          <a:stretch/>
        </p:blipFill>
        <p:spPr>
          <a:xfrm>
            <a:off x="8020301" y="4574119"/>
            <a:ext cx="1123699" cy="56938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3 - 3 Column">
  <p:cSld name="3 Column">
    <p:spTree>
      <p:nvGrpSpPr>
        <p:cNvPr id="1" name="Shape 163"/>
        <p:cNvGrpSpPr/>
        <p:nvPr/>
      </p:nvGrpSpPr>
      <p:grpSpPr>
        <a:xfrm>
          <a:off x="0" y="0"/>
          <a:ext cx="0" cy="0"/>
          <a:chOff x="0" y="0"/>
          <a:chExt cx="0" cy="0"/>
        </a:xfrm>
      </p:grpSpPr>
      <p:grpSp>
        <p:nvGrpSpPr>
          <p:cNvPr id="164" name="Google Shape;164;p10"/>
          <p:cNvGrpSpPr/>
          <p:nvPr/>
        </p:nvGrpSpPr>
        <p:grpSpPr>
          <a:xfrm>
            <a:off x="7597472" y="0"/>
            <a:ext cx="1546126" cy="1023900"/>
            <a:chOff x="10127324" y="0"/>
            <a:chExt cx="2061501" cy="1365200"/>
          </a:xfrm>
        </p:grpSpPr>
        <p:pic>
          <p:nvPicPr>
            <p:cNvPr id="165" name="Google Shape;165;p10"/>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66" name="Google Shape;166;p10"/>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67" name="Google Shape;167;p10"/>
          <p:cNvSpPr txBox="1">
            <a:spLocks noGrp="1"/>
          </p:cNvSpPr>
          <p:nvPr>
            <p:ph type="title"/>
          </p:nvPr>
        </p:nvSpPr>
        <p:spPr>
          <a:xfrm>
            <a:off x="428737" y="47625"/>
            <a:ext cx="6752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8" name="Google Shape;168;p10"/>
          <p:cNvSpPr txBox="1">
            <a:spLocks noGrp="1"/>
          </p:cNvSpPr>
          <p:nvPr>
            <p:ph type="body" idx="1"/>
          </p:nvPr>
        </p:nvSpPr>
        <p:spPr>
          <a:xfrm>
            <a:off x="428737" y="1216230"/>
            <a:ext cx="25038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69" name="Google Shape;169;p10"/>
          <p:cNvSpPr txBox="1">
            <a:spLocks noGrp="1"/>
          </p:cNvSpPr>
          <p:nvPr>
            <p:ph type="body" idx="2"/>
          </p:nvPr>
        </p:nvSpPr>
        <p:spPr>
          <a:xfrm>
            <a:off x="3283881" y="1216019"/>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70" name="Google Shape;170;p10"/>
          <p:cNvSpPr txBox="1">
            <a:spLocks noGrp="1"/>
          </p:cNvSpPr>
          <p:nvPr>
            <p:ph type="body" idx="3"/>
          </p:nvPr>
        </p:nvSpPr>
        <p:spPr>
          <a:xfrm>
            <a:off x="6139023" y="1215801"/>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71" name="Google Shape;171;p10"/>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72" name="Google Shape;172;p10"/>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428740" y="13215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accen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Clr>
                <a:schemeClr val="dk1"/>
              </a:buClr>
              <a:buSzPts val="1100"/>
              <a:buNone/>
              <a:defRPr sz="1500" b="1" i="0" u="none" strike="noStrike" cap="none">
                <a:solidFill>
                  <a:schemeClr val="dk1"/>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9pPr>
          </a:lstStyle>
          <a:p>
            <a:endParaRPr/>
          </a:p>
        </p:txBody>
      </p:sp>
      <p:sp>
        <p:nvSpPr>
          <p:cNvPr id="7" name="Google Shape;7;p1"/>
          <p:cNvSpPr txBox="1">
            <a:spLocks noGrp="1"/>
          </p:cNvSpPr>
          <p:nvPr>
            <p:ph type="title"/>
          </p:nvPr>
        </p:nvSpPr>
        <p:spPr>
          <a:xfrm>
            <a:off x="428740" y="47625"/>
            <a:ext cx="8286300" cy="7431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400" b="1" i="0" u="none" strike="noStrike" cap="none">
                <a:solidFill>
                  <a:schemeClr val="accent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8" name="Google Shape;8;p1"/>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9" name="Google Shape;9;p1"/>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64">
          <p15:clr>
            <a:srgbClr val="F26B43"/>
          </p15:clr>
        </p15:guide>
        <p15:guide id="2" pos="273">
          <p15:clr>
            <a:srgbClr val="F26B43"/>
          </p15:clr>
        </p15:guide>
        <p15:guide id="3" orient="horz" pos="2997">
          <p15:clr>
            <a:srgbClr val="F26B43"/>
          </p15:clr>
        </p15:guide>
        <p15:guide id="4" pos="5491">
          <p15:clr>
            <a:srgbClr val="F26B43"/>
          </p15:clr>
        </p15:guide>
        <p15:guide id="5" orient="horz" pos="245">
          <p15:clr>
            <a:srgbClr val="F26B43"/>
          </p15:clr>
        </p15:guide>
        <p15:guide id="6" pos="2880">
          <p15:clr>
            <a:srgbClr val="F26B43"/>
          </p15:clr>
        </p15:guide>
        <p15:guide id="7" orient="horz" pos="1296">
          <p15:clr>
            <a:srgbClr val="F26B43"/>
          </p15:clr>
        </p15:guide>
        <p15:guide id="8" orient="horz" pos="698">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35"/>
          <p:cNvSpPr txBox="1">
            <a:spLocks noGrp="1"/>
          </p:cNvSpPr>
          <p:nvPr>
            <p:ph type="ctrTitle"/>
          </p:nvPr>
        </p:nvSpPr>
        <p:spPr>
          <a:xfrm>
            <a:off x="425567" y="1253194"/>
            <a:ext cx="4031100" cy="1449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Tableau Fundamentals</a:t>
            </a:r>
            <a:endParaRPr/>
          </a:p>
        </p:txBody>
      </p:sp>
      <p:sp>
        <p:nvSpPr>
          <p:cNvPr id="686" name="Google Shape;686;p35"/>
          <p:cNvSpPr txBox="1">
            <a:spLocks noGrp="1"/>
          </p:cNvSpPr>
          <p:nvPr>
            <p:ph type="subTitle" idx="1"/>
          </p:nvPr>
        </p:nvSpPr>
        <p:spPr>
          <a:xfrm>
            <a:off x="433650" y="2728969"/>
            <a:ext cx="4031100" cy="520800"/>
          </a:xfrm>
          <a:prstGeom prst="rect">
            <a:avLst/>
          </a:prstGeom>
        </p:spPr>
        <p:txBody>
          <a:bodyPr spcFirstLastPara="1" wrap="square" lIns="0" tIns="0" rIns="0" bIns="0" anchor="t" anchorCtr="0">
            <a:noAutofit/>
          </a:bodyPr>
          <a:lstStyle/>
          <a:p>
            <a:pPr marL="0" lvl="0" indent="0" algn="l" rtl="0">
              <a:lnSpc>
                <a:spcPct val="100000"/>
              </a:lnSpc>
              <a:spcBef>
                <a:spcPts val="800"/>
              </a:spcBef>
              <a:spcAft>
                <a:spcPts val="0"/>
              </a:spcAft>
              <a:buNone/>
            </a:pPr>
            <a:r>
              <a:rPr lang="en" sz="1500" b="1">
                <a:solidFill>
                  <a:schemeClr val="accent2"/>
                </a:solidFill>
              </a:rPr>
              <a:t>Configuring and Setting Up Your Data</a:t>
            </a:r>
            <a:endParaRPr sz="1500" b="1">
              <a:solidFill>
                <a:schemeClr val="accent2"/>
              </a:solidFill>
            </a:endParaRPr>
          </a:p>
          <a:p>
            <a:pPr marL="0" lvl="0" indent="0" algn="l" rtl="0">
              <a:spcBef>
                <a:spcPts val="200"/>
              </a:spcBef>
              <a:spcAft>
                <a:spcPts val="0"/>
              </a:spcAft>
              <a:buNone/>
            </a:pPr>
            <a:endParaRPr/>
          </a:p>
        </p:txBody>
      </p:sp>
      <p:sp>
        <p:nvSpPr>
          <p:cNvPr id="687" name="Google Shape;687;p35"/>
          <p:cNvSpPr txBox="1">
            <a:spLocks noGrp="1"/>
          </p:cNvSpPr>
          <p:nvPr>
            <p:ph type="body" idx="2"/>
          </p:nvPr>
        </p:nvSpPr>
        <p:spPr>
          <a:xfrm>
            <a:off x="433650" y="3736050"/>
            <a:ext cx="4033500" cy="2139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dirty="0" smtClean="0"/>
              <a:t>[</a:t>
            </a:r>
            <a:r>
              <a:rPr lang="hr-HR" dirty="0" smtClean="0"/>
              <a:t>University of Banja Luka</a:t>
            </a:r>
            <a:endParaRPr dirty="0"/>
          </a:p>
        </p:txBody>
      </p:sp>
      <p:sp>
        <p:nvSpPr>
          <p:cNvPr id="688" name="Google Shape;688;p35"/>
          <p:cNvSpPr txBox="1">
            <a:spLocks noGrp="1"/>
          </p:cNvSpPr>
          <p:nvPr>
            <p:ph type="body" idx="3"/>
          </p:nvPr>
        </p:nvSpPr>
        <p:spPr>
          <a:xfrm>
            <a:off x="433650" y="3524544"/>
            <a:ext cx="4033500" cy="2115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r>
              <a:rPr lang="hr-HR" dirty="0" smtClean="0"/>
              <a:t>Bojan Baškot</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45"/>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Extract Logical Tables </a:t>
            </a:r>
            <a:endParaRPr/>
          </a:p>
        </p:txBody>
      </p:sp>
      <p:sp>
        <p:nvSpPr>
          <p:cNvPr id="766" name="Google Shape;766;p45"/>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sz="1600"/>
              <a:t>Using the Logical Table setting, additional settings are available to limit the amount of data extracted. </a:t>
            </a:r>
            <a:endParaRPr sz="1600"/>
          </a:p>
          <a:p>
            <a:pPr marL="0" lvl="0" indent="0" algn="l" rtl="0">
              <a:spcBef>
                <a:spcPts val="1200"/>
              </a:spcBef>
              <a:spcAft>
                <a:spcPts val="0"/>
              </a:spcAft>
              <a:buNone/>
            </a:pPr>
            <a:r>
              <a:rPr lang="en"/>
              <a:t>Aggregation - Aggregate measures using their default aggregation. This will consolidate row, reduce size, and improve performance.</a:t>
            </a:r>
            <a:endParaRPr/>
          </a:p>
          <a:p>
            <a:pPr marL="0" lvl="0" indent="0" algn="l" rtl="0">
              <a:spcBef>
                <a:spcPts val="1200"/>
              </a:spcBef>
              <a:spcAft>
                <a:spcPts val="0"/>
              </a:spcAft>
              <a:buNone/>
            </a:pPr>
            <a:r>
              <a:rPr lang="en"/>
              <a:t>Number of Rows - All rows or Top N rows can be extracted from the data source.</a:t>
            </a:r>
            <a:endParaRPr/>
          </a:p>
          <a:p>
            <a:pPr marL="0" lvl="0" indent="0" algn="l" rtl="0">
              <a:spcBef>
                <a:spcPts val="1200"/>
              </a:spcBef>
              <a:spcAft>
                <a:spcPts val="200"/>
              </a:spcAft>
              <a:buNone/>
            </a:pPr>
            <a:r>
              <a:rPr lang="en"/>
              <a:t>Hide All Unused Fields - Any fields hidden on the data source page or on worksheets will be excluded from the extract.</a:t>
            </a:r>
            <a:r>
              <a:rPr lang="en" sz="1400"/>
              <a:t> </a:t>
            </a:r>
            <a:endParaRPr sz="1400"/>
          </a:p>
        </p:txBody>
      </p:sp>
      <p:pic>
        <p:nvPicPr>
          <p:cNvPr id="767" name="Google Shape;767;p45"/>
          <p:cNvPicPr preferRelativeResize="0"/>
          <p:nvPr/>
        </p:nvPicPr>
        <p:blipFill>
          <a:blip r:embed="rId3">
            <a:alphaModFix/>
          </a:blip>
          <a:stretch>
            <a:fillRect/>
          </a:stretch>
        </p:blipFill>
        <p:spPr>
          <a:xfrm>
            <a:off x="5669950" y="1216225"/>
            <a:ext cx="2565824" cy="3539850"/>
          </a:xfrm>
          <a:prstGeom prst="rect">
            <a:avLst/>
          </a:prstGeom>
          <a:noFill/>
          <a:ln>
            <a:noFill/>
          </a:ln>
          <a:effectLst>
            <a:outerShdw blurRad="57150" dist="19050" dir="5400000" algn="bl" rotWithShape="0">
              <a:srgbClr val="000000">
                <a:alpha val="50000"/>
              </a:srgbClr>
            </a:outerShdw>
          </a:effectLst>
        </p:spPr>
      </p:pic>
      <p:sp>
        <p:nvSpPr>
          <p:cNvPr id="768" name="Google Shape;768;p45"/>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69" name="Google Shape;769;p45"/>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Using extracts can improve performance</a:t>
            </a:r>
            <a:endParaRPr/>
          </a:p>
          <a:p>
            <a:pPr marL="0" lvl="0" indent="0" algn="l" rtl="0">
              <a:spcBef>
                <a:spcPts val="200"/>
              </a:spcBef>
              <a:spcAft>
                <a:spcPts val="20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46"/>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Data Relationships </a:t>
            </a:r>
            <a:endParaRPr/>
          </a:p>
        </p:txBody>
      </p:sp>
      <p:sp>
        <p:nvSpPr>
          <p:cNvPr id="775" name="Google Shape;775;p46"/>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sz="1600"/>
              <a:t>By default, Tableau sets up a relationship when working with multiple tables. </a:t>
            </a:r>
            <a:endParaRPr sz="1600"/>
          </a:p>
          <a:p>
            <a:pPr marL="0" lvl="0" indent="0" algn="l" rtl="0">
              <a:spcBef>
                <a:spcPts val="800"/>
              </a:spcBef>
              <a:spcAft>
                <a:spcPts val="0"/>
              </a:spcAft>
              <a:buNone/>
            </a:pPr>
            <a:r>
              <a:rPr lang="en" sz="1600"/>
              <a:t>This relationship is dynamic based on shared fields. </a:t>
            </a:r>
            <a:endParaRPr sz="1600"/>
          </a:p>
          <a:p>
            <a:pPr marL="0" lvl="0" indent="0" algn="l" rtl="0">
              <a:spcBef>
                <a:spcPts val="800"/>
              </a:spcBef>
              <a:spcAft>
                <a:spcPts val="0"/>
              </a:spcAft>
              <a:buNone/>
            </a:pPr>
            <a:r>
              <a:rPr lang="en" sz="1600"/>
              <a:t>Data is brought in based on the data selected on a worksheet. </a:t>
            </a:r>
            <a:endParaRPr sz="1600"/>
          </a:p>
          <a:p>
            <a:pPr marL="0" lvl="0" indent="0" algn="l" rtl="0">
              <a:spcBef>
                <a:spcPts val="800"/>
              </a:spcBef>
              <a:spcAft>
                <a:spcPts val="0"/>
              </a:spcAft>
              <a:buNone/>
            </a:pPr>
            <a:r>
              <a:rPr lang="en" sz="1600"/>
              <a:t>Advantages of relationships include: </a:t>
            </a:r>
            <a:endParaRPr sz="1600"/>
          </a:p>
          <a:p>
            <a:pPr marL="457200" lvl="0" indent="-330200" algn="l" rtl="0">
              <a:spcBef>
                <a:spcPts val="800"/>
              </a:spcBef>
              <a:spcAft>
                <a:spcPts val="0"/>
              </a:spcAft>
              <a:buSzPts val="1600"/>
              <a:buChar char="●"/>
            </a:pPr>
            <a:r>
              <a:rPr lang="en" sz="1600"/>
              <a:t>No upfront join type - Only need to select fields to define a relationship</a:t>
            </a:r>
            <a:endParaRPr sz="1600"/>
          </a:p>
          <a:p>
            <a:pPr marL="457200" lvl="0" indent="-330200" algn="l" rtl="0">
              <a:spcBef>
                <a:spcPts val="0"/>
              </a:spcBef>
              <a:spcAft>
                <a:spcPts val="0"/>
              </a:spcAft>
              <a:buSzPts val="1600"/>
              <a:buChar char="●"/>
            </a:pPr>
            <a:r>
              <a:rPr lang="en" sz="1600"/>
              <a:t>Content aware - Join types are selected based on data in worksheet </a:t>
            </a:r>
            <a:endParaRPr sz="1600"/>
          </a:p>
          <a:p>
            <a:pPr marL="457200" lvl="0" indent="-330200" algn="l" rtl="0">
              <a:spcBef>
                <a:spcPts val="0"/>
              </a:spcBef>
              <a:spcAft>
                <a:spcPts val="0"/>
              </a:spcAft>
              <a:buSzPts val="1600"/>
              <a:buChar char="●"/>
            </a:pPr>
            <a:r>
              <a:rPr lang="en" sz="1600"/>
              <a:t>Flexible - Similar to outer joins, bring back all possible records from both tables</a:t>
            </a:r>
            <a:endParaRPr sz="1600"/>
          </a:p>
        </p:txBody>
      </p:sp>
      <p:sp>
        <p:nvSpPr>
          <p:cNvPr id="776" name="Google Shape;776;p46"/>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77" name="Google Shape;777;p46"/>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Connecting tables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47"/>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Data Relationships </a:t>
            </a:r>
            <a:endParaRPr/>
          </a:p>
        </p:txBody>
      </p:sp>
      <p:sp>
        <p:nvSpPr>
          <p:cNvPr id="783" name="Google Shape;783;p47"/>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Along with relationships, other joins are available. </a:t>
            </a:r>
            <a:endParaRPr/>
          </a:p>
          <a:p>
            <a:pPr marL="0" lvl="0" indent="0" algn="l" rtl="0">
              <a:spcBef>
                <a:spcPts val="800"/>
              </a:spcBef>
              <a:spcAft>
                <a:spcPts val="0"/>
              </a:spcAft>
              <a:buNone/>
            </a:pPr>
            <a:r>
              <a:rPr lang="en"/>
              <a:t>Joins - Combine tables related by </a:t>
            </a:r>
            <a:r>
              <a:rPr lang="en" b="1"/>
              <a:t>common fields</a:t>
            </a:r>
            <a:r>
              <a:rPr lang="en"/>
              <a:t> from the </a:t>
            </a:r>
            <a:r>
              <a:rPr lang="en" b="1"/>
              <a:t>same database</a:t>
            </a:r>
            <a:r>
              <a:rPr lang="en"/>
              <a:t>. Results from this join create a table that is extended horizontally by adding columns of data. Joins should be used to </a:t>
            </a:r>
            <a:r>
              <a:rPr lang="en" b="1"/>
              <a:t>add columns</a:t>
            </a:r>
            <a:r>
              <a:rPr lang="en"/>
              <a:t> of data across the same </a:t>
            </a:r>
            <a:r>
              <a:rPr lang="en" b="1"/>
              <a:t>row structure.</a:t>
            </a:r>
            <a:endParaRPr/>
          </a:p>
          <a:p>
            <a:pPr marL="0" lvl="0" indent="0" algn="l" rtl="0">
              <a:spcBef>
                <a:spcPts val="800"/>
              </a:spcBef>
              <a:spcAft>
                <a:spcPts val="0"/>
              </a:spcAft>
              <a:buNone/>
            </a:pPr>
            <a:r>
              <a:rPr lang="en"/>
              <a:t>Cross database - Combines tables related by </a:t>
            </a:r>
            <a:r>
              <a:rPr lang="en" b="1"/>
              <a:t>common fields</a:t>
            </a:r>
            <a:r>
              <a:rPr lang="en"/>
              <a:t> from </a:t>
            </a:r>
            <a:r>
              <a:rPr lang="en" b="1"/>
              <a:t>different databases</a:t>
            </a:r>
            <a:r>
              <a:rPr lang="en"/>
              <a:t>. Results from this join create a table that is extended </a:t>
            </a:r>
            <a:r>
              <a:rPr lang="en" b="1"/>
              <a:t>horizontally</a:t>
            </a:r>
            <a:r>
              <a:rPr lang="en"/>
              <a:t> by adding columns of data.</a:t>
            </a:r>
            <a:endParaRPr/>
          </a:p>
          <a:p>
            <a:pPr marL="0" lvl="0" indent="0" algn="l" rtl="0">
              <a:spcBef>
                <a:spcPts val="800"/>
              </a:spcBef>
              <a:spcAft>
                <a:spcPts val="0"/>
              </a:spcAft>
              <a:buNone/>
            </a:pPr>
            <a:r>
              <a:rPr lang="en"/>
              <a:t>Unions - Use when you want to add </a:t>
            </a:r>
            <a:r>
              <a:rPr lang="en" b="1"/>
              <a:t>more rows</a:t>
            </a:r>
            <a:r>
              <a:rPr lang="en"/>
              <a:t> of data to the same </a:t>
            </a:r>
            <a:r>
              <a:rPr lang="en" b="1"/>
              <a:t>column structure.</a:t>
            </a:r>
            <a:r>
              <a:rPr lang="en"/>
              <a:t> Results from this join create a table that is extended vertically by adding rows of data.</a:t>
            </a:r>
            <a:endParaRPr/>
          </a:p>
          <a:p>
            <a:pPr marL="0" lvl="0" indent="0" algn="l" rtl="0">
              <a:spcBef>
                <a:spcPts val="800"/>
              </a:spcBef>
              <a:spcAft>
                <a:spcPts val="200"/>
              </a:spcAft>
              <a:buNone/>
            </a:pPr>
            <a:r>
              <a:rPr lang="en"/>
              <a:t>Blend -  Use when combining data from </a:t>
            </a:r>
            <a:r>
              <a:rPr lang="en" b="1"/>
              <a:t>different levels of data</a:t>
            </a:r>
            <a:r>
              <a:rPr lang="en"/>
              <a:t>. This type of connection is great for blending </a:t>
            </a:r>
            <a:r>
              <a:rPr lang="en" b="1"/>
              <a:t>published data sources.</a:t>
            </a:r>
            <a:r>
              <a:rPr lang="en"/>
              <a:t> This type of connection cannot be published. </a:t>
            </a:r>
            <a:endParaRPr/>
          </a:p>
        </p:txBody>
      </p:sp>
      <p:sp>
        <p:nvSpPr>
          <p:cNvPr id="784" name="Google Shape;784;p47"/>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85" name="Google Shape;785;p47"/>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Connecting tables</a:t>
            </a:r>
            <a:endParaRPr/>
          </a:p>
          <a:p>
            <a:pPr marL="0" lvl="0" indent="0" algn="l" rtl="0">
              <a:spcBef>
                <a:spcPts val="200"/>
              </a:spcBef>
              <a:spcAft>
                <a:spcPts val="20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48"/>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Changing a Data Source</a:t>
            </a:r>
            <a:endParaRPr/>
          </a:p>
        </p:txBody>
      </p:sp>
      <p:sp>
        <p:nvSpPr>
          <p:cNvPr id="791" name="Google Shape;791;p48"/>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sz="1600"/>
              <a:t>Data source and locations can change over time. In these cases, you might want to update your data connections. </a:t>
            </a:r>
            <a:endParaRPr sz="1600"/>
          </a:p>
          <a:p>
            <a:pPr marL="0" lvl="0" indent="0" algn="l" rtl="0">
              <a:spcBef>
                <a:spcPts val="800"/>
              </a:spcBef>
              <a:spcAft>
                <a:spcPts val="0"/>
              </a:spcAft>
              <a:buNone/>
            </a:pPr>
            <a:r>
              <a:rPr lang="en" sz="1600"/>
              <a:t>You can update your workbook by replacing the data source. If the data sources are formatted correctly, nothing will change in the views. This includes calculated fields, groups, etc. </a:t>
            </a:r>
            <a:endParaRPr sz="1600"/>
          </a:p>
          <a:p>
            <a:pPr marL="0" lvl="0" indent="0" algn="l" rtl="0">
              <a:spcBef>
                <a:spcPts val="800"/>
              </a:spcBef>
              <a:spcAft>
                <a:spcPts val="200"/>
              </a:spcAft>
              <a:buNone/>
            </a:pPr>
            <a:r>
              <a:rPr lang="en" sz="1600"/>
              <a:t>If the new data source is missing fields from the original data source, any calculated field, group, or set will need to be recreated. </a:t>
            </a:r>
            <a:endParaRPr sz="1600"/>
          </a:p>
        </p:txBody>
      </p:sp>
      <p:sp>
        <p:nvSpPr>
          <p:cNvPr id="792" name="Google Shape;792;p48"/>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93" name="Google Shape;793;p48"/>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Updating the data</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49"/>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Modifying your Data</a:t>
            </a:r>
            <a:endParaRPr/>
          </a:p>
        </p:txBody>
      </p:sp>
      <p:sp>
        <p:nvSpPr>
          <p:cNvPr id="799" name="Google Shape;799;p49"/>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Tableau provides several options to modify your data before you start a visualization. </a:t>
            </a:r>
            <a:endParaRPr/>
          </a:p>
          <a:p>
            <a:pPr marL="0" lvl="0" indent="0" algn="l" rtl="0">
              <a:spcBef>
                <a:spcPts val="800"/>
              </a:spcBef>
              <a:spcAft>
                <a:spcPts val="0"/>
              </a:spcAft>
              <a:buNone/>
            </a:pPr>
            <a:r>
              <a:rPr lang="en"/>
              <a:t>Metadata - On the data grid, a metadata grid is available. This grid shows fields in your database as rows. </a:t>
            </a:r>
            <a:endParaRPr/>
          </a:p>
          <a:p>
            <a:pPr marL="0" lvl="0" indent="0" algn="l" rtl="0">
              <a:spcBef>
                <a:spcPts val="800"/>
              </a:spcBef>
              <a:spcAft>
                <a:spcPts val="0"/>
              </a:spcAft>
              <a:buNone/>
            </a:pPr>
            <a:r>
              <a:rPr lang="en"/>
              <a:t>These rows allow you to quickly examine and edit your Tableau data source fields. This grid includes 4 columns which two are editable. </a:t>
            </a:r>
            <a:endParaRPr/>
          </a:p>
          <a:p>
            <a:pPr marL="0" lvl="0" indent="0" algn="l" rtl="0">
              <a:spcBef>
                <a:spcPts val="800"/>
              </a:spcBef>
              <a:spcAft>
                <a:spcPts val="200"/>
              </a:spcAft>
              <a:buNone/>
            </a:pPr>
            <a:r>
              <a:rPr lang="en"/>
              <a:t>These columns include: Type (</a:t>
            </a:r>
            <a:r>
              <a:rPr lang="en" b="1"/>
              <a:t>editable)</a:t>
            </a:r>
            <a:r>
              <a:rPr lang="en"/>
              <a:t>, Field Name (</a:t>
            </a:r>
            <a:r>
              <a:rPr lang="en" b="1"/>
              <a:t>editable</a:t>
            </a:r>
            <a:r>
              <a:rPr lang="en"/>
              <a:t>), Physical Table, Remote Field Name.</a:t>
            </a:r>
            <a:endParaRPr/>
          </a:p>
        </p:txBody>
      </p:sp>
      <p:pic>
        <p:nvPicPr>
          <p:cNvPr id="800" name="Google Shape;800;p49"/>
          <p:cNvPicPr preferRelativeResize="0"/>
          <p:nvPr/>
        </p:nvPicPr>
        <p:blipFill>
          <a:blip r:embed="rId3">
            <a:alphaModFix/>
          </a:blip>
          <a:stretch>
            <a:fillRect/>
          </a:stretch>
        </p:blipFill>
        <p:spPr>
          <a:xfrm>
            <a:off x="4897900" y="1178775"/>
            <a:ext cx="3638450" cy="2988450"/>
          </a:xfrm>
          <a:prstGeom prst="rect">
            <a:avLst/>
          </a:prstGeom>
          <a:noFill/>
          <a:ln>
            <a:noFill/>
          </a:ln>
          <a:effectLst>
            <a:outerShdw blurRad="57150" dist="19050" dir="5400000" algn="bl" rotWithShape="0">
              <a:srgbClr val="000000">
                <a:alpha val="50000"/>
              </a:srgbClr>
            </a:outerShdw>
          </a:effectLst>
        </p:spPr>
      </p:pic>
      <p:sp>
        <p:nvSpPr>
          <p:cNvPr id="801" name="Google Shape;801;p49"/>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02" name="Google Shape;802;p49"/>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Updating the data type</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Google Shape;807;p50"/>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Modifying your Data</a:t>
            </a:r>
            <a:endParaRPr/>
          </a:p>
        </p:txBody>
      </p:sp>
      <p:sp>
        <p:nvSpPr>
          <p:cNvPr id="808" name="Google Shape;808;p50"/>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sz="1600"/>
              <a:t>Data Interpreter can detect items used for visual appeal and exclude them from your data set. This includes titles, notes, footers, and empty cells. </a:t>
            </a:r>
            <a:endParaRPr sz="1600"/>
          </a:p>
          <a:p>
            <a:pPr marL="0" lvl="0" indent="0" algn="l" rtl="0">
              <a:spcBef>
                <a:spcPts val="800"/>
              </a:spcBef>
              <a:spcAft>
                <a:spcPts val="0"/>
              </a:spcAft>
              <a:buNone/>
            </a:pPr>
            <a:r>
              <a:rPr lang="en" sz="1600"/>
              <a:t>Data Interpreter can be enabled by checking the data interpreter check box on the connect pane. </a:t>
            </a:r>
            <a:endParaRPr sz="1600"/>
          </a:p>
          <a:p>
            <a:pPr marL="0" lvl="0" indent="0" algn="l" rtl="0">
              <a:spcBef>
                <a:spcPts val="800"/>
              </a:spcBef>
              <a:spcAft>
                <a:spcPts val="200"/>
              </a:spcAft>
              <a:buNone/>
            </a:pPr>
            <a:r>
              <a:rPr lang="en" sz="1600"/>
              <a:t>Changes will appear on the data grid.</a:t>
            </a:r>
            <a:endParaRPr sz="1600"/>
          </a:p>
        </p:txBody>
      </p:sp>
      <p:pic>
        <p:nvPicPr>
          <p:cNvPr id="809" name="Google Shape;809;p50"/>
          <p:cNvPicPr preferRelativeResize="0"/>
          <p:nvPr/>
        </p:nvPicPr>
        <p:blipFill>
          <a:blip r:embed="rId3">
            <a:alphaModFix/>
          </a:blip>
          <a:stretch>
            <a:fillRect/>
          </a:stretch>
        </p:blipFill>
        <p:spPr>
          <a:xfrm>
            <a:off x="4981054" y="1170125"/>
            <a:ext cx="3220121" cy="3213801"/>
          </a:xfrm>
          <a:prstGeom prst="rect">
            <a:avLst/>
          </a:prstGeom>
          <a:noFill/>
          <a:ln>
            <a:noFill/>
          </a:ln>
          <a:effectLst>
            <a:outerShdw blurRad="57150" dist="19050" dir="5400000" algn="bl" rotWithShape="0">
              <a:srgbClr val="000000">
                <a:alpha val="50000"/>
              </a:srgbClr>
            </a:outerShdw>
          </a:effectLst>
        </p:spPr>
      </p:pic>
      <p:sp>
        <p:nvSpPr>
          <p:cNvPr id="810" name="Google Shape;810;p50"/>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11" name="Google Shape;811;p50"/>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Cleaning your data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816" name="Google Shape;816;p51"/>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Modifying Your Data</a:t>
            </a:r>
            <a:endParaRPr/>
          </a:p>
        </p:txBody>
      </p:sp>
      <p:sp>
        <p:nvSpPr>
          <p:cNvPr id="817" name="Google Shape;817;p51"/>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sz="1600"/>
              <a:t>Split allows you to take fields with multiple pieces of information and split them into separate values. </a:t>
            </a:r>
            <a:endParaRPr sz="1600"/>
          </a:p>
          <a:p>
            <a:pPr marL="0" lvl="0" indent="0" algn="l" rtl="0">
              <a:spcBef>
                <a:spcPts val="800"/>
              </a:spcBef>
              <a:spcAft>
                <a:spcPts val="0"/>
              </a:spcAft>
              <a:buNone/>
            </a:pPr>
            <a:r>
              <a:rPr lang="en" sz="1600"/>
              <a:t>By default, Tableau will split based on a common separator (comma, space between). </a:t>
            </a:r>
            <a:endParaRPr sz="1600"/>
          </a:p>
          <a:p>
            <a:pPr marL="0" lvl="0" indent="0" algn="l" rtl="0">
              <a:spcBef>
                <a:spcPts val="800"/>
              </a:spcBef>
              <a:spcAft>
                <a:spcPts val="200"/>
              </a:spcAft>
              <a:buNone/>
            </a:pPr>
            <a:r>
              <a:rPr lang="en" sz="1600"/>
              <a:t>You can control the type of separator using the custom split option. </a:t>
            </a:r>
            <a:endParaRPr sz="1600"/>
          </a:p>
        </p:txBody>
      </p:sp>
      <p:pic>
        <p:nvPicPr>
          <p:cNvPr id="818" name="Google Shape;818;p51"/>
          <p:cNvPicPr preferRelativeResize="0"/>
          <p:nvPr/>
        </p:nvPicPr>
        <p:blipFill>
          <a:blip r:embed="rId3">
            <a:alphaModFix/>
          </a:blip>
          <a:stretch>
            <a:fillRect/>
          </a:stretch>
        </p:blipFill>
        <p:spPr>
          <a:xfrm>
            <a:off x="4872075" y="1083211"/>
            <a:ext cx="3365809" cy="3433725"/>
          </a:xfrm>
          <a:prstGeom prst="rect">
            <a:avLst/>
          </a:prstGeom>
          <a:noFill/>
          <a:ln>
            <a:noFill/>
          </a:ln>
          <a:effectLst>
            <a:outerShdw blurRad="57150" dist="19050" dir="5400000" algn="bl" rotWithShape="0">
              <a:srgbClr val="000000">
                <a:alpha val="50000"/>
              </a:srgbClr>
            </a:outerShdw>
          </a:effectLst>
        </p:spPr>
      </p:pic>
      <p:sp>
        <p:nvSpPr>
          <p:cNvPr id="819" name="Google Shape;819;p51"/>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20" name="Google Shape;820;p51"/>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Formatting your data</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52"/>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Modifying Your Data</a:t>
            </a:r>
            <a:endParaRPr/>
          </a:p>
        </p:txBody>
      </p:sp>
      <p:sp>
        <p:nvSpPr>
          <p:cNvPr id="826" name="Google Shape;826;p52"/>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Pivot - Allows you to swap your data from a column format to a rows format and vice versa.</a:t>
            </a:r>
            <a:endParaRPr/>
          </a:p>
          <a:p>
            <a:pPr marL="0" lvl="0" indent="0" algn="l" rtl="0">
              <a:spcBef>
                <a:spcPts val="800"/>
              </a:spcBef>
              <a:spcAft>
                <a:spcPts val="0"/>
              </a:spcAft>
              <a:buNone/>
            </a:pPr>
            <a:r>
              <a:rPr lang="en"/>
              <a:t>In general, Tableau prefers that your data be taller than wide.  </a:t>
            </a:r>
            <a:endParaRPr/>
          </a:p>
          <a:p>
            <a:pPr marL="0" lvl="0" indent="0" algn="l" rtl="0">
              <a:spcBef>
                <a:spcPts val="800"/>
              </a:spcBef>
              <a:spcAft>
                <a:spcPts val="200"/>
              </a:spcAft>
              <a:buNone/>
            </a:pPr>
            <a:r>
              <a:rPr lang="en"/>
              <a:t>Data can be pivoted using the column drop down menu on the data grid. </a:t>
            </a:r>
            <a:endParaRPr/>
          </a:p>
        </p:txBody>
      </p:sp>
      <p:pic>
        <p:nvPicPr>
          <p:cNvPr id="827" name="Google Shape;827;p52"/>
          <p:cNvPicPr preferRelativeResize="0"/>
          <p:nvPr/>
        </p:nvPicPr>
        <p:blipFill>
          <a:blip r:embed="rId3">
            <a:alphaModFix/>
          </a:blip>
          <a:stretch>
            <a:fillRect/>
          </a:stretch>
        </p:blipFill>
        <p:spPr>
          <a:xfrm>
            <a:off x="4844125" y="1348350"/>
            <a:ext cx="3820250" cy="2865200"/>
          </a:xfrm>
          <a:prstGeom prst="rect">
            <a:avLst/>
          </a:prstGeom>
          <a:noFill/>
          <a:ln>
            <a:noFill/>
          </a:ln>
          <a:effectLst>
            <a:outerShdw blurRad="57150" dist="19050" dir="5400000" algn="bl" rotWithShape="0">
              <a:srgbClr val="000000">
                <a:alpha val="50000"/>
              </a:srgbClr>
            </a:outerShdw>
          </a:effectLst>
        </p:spPr>
      </p:pic>
      <p:sp>
        <p:nvSpPr>
          <p:cNvPr id="828" name="Google Shape;828;p52"/>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29" name="Google Shape;829;p52"/>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Formatting your data</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53"/>
          <p:cNvSpPr txBox="1">
            <a:spLocks noGrp="1"/>
          </p:cNvSpPr>
          <p:nvPr>
            <p:ph type="title"/>
          </p:nvPr>
        </p:nvSpPr>
        <p:spPr>
          <a:xfrm>
            <a:off x="841775" y="1274944"/>
            <a:ext cx="7460400" cy="10815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a:t>Questions?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699" name="Google Shape;699;p37"/>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Agenda</a:t>
            </a:r>
            <a:endParaRPr/>
          </a:p>
        </p:txBody>
      </p:sp>
      <p:sp>
        <p:nvSpPr>
          <p:cNvPr id="700" name="Google Shape;700;p37"/>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b="1"/>
              <a:t>Setting Up and Managing Your  Data</a:t>
            </a:r>
            <a:endParaRPr b="1"/>
          </a:p>
          <a:p>
            <a:pPr marL="457200" lvl="0" indent="-323850" algn="l" rtl="0">
              <a:spcBef>
                <a:spcPts val="800"/>
              </a:spcBef>
              <a:spcAft>
                <a:spcPts val="0"/>
              </a:spcAft>
              <a:buSzPts val="1500"/>
              <a:buChar char="●"/>
            </a:pPr>
            <a:r>
              <a:rPr lang="en"/>
              <a:t>Types of data</a:t>
            </a:r>
            <a:endParaRPr/>
          </a:p>
          <a:p>
            <a:pPr marL="457200" lvl="0" indent="-323850" algn="l" rtl="0">
              <a:spcBef>
                <a:spcPts val="800"/>
              </a:spcBef>
              <a:spcAft>
                <a:spcPts val="0"/>
              </a:spcAft>
              <a:buSzPts val="1500"/>
              <a:buChar char="●"/>
            </a:pPr>
            <a:r>
              <a:rPr lang="en"/>
              <a:t>Creating a Live and Extract data connection</a:t>
            </a:r>
            <a:endParaRPr/>
          </a:p>
          <a:p>
            <a:pPr marL="457200" lvl="0" indent="-323850" algn="l" rtl="0">
              <a:spcBef>
                <a:spcPts val="800"/>
              </a:spcBef>
              <a:spcAft>
                <a:spcPts val="0"/>
              </a:spcAft>
              <a:buSzPts val="1500"/>
              <a:buChar char="●"/>
            </a:pPr>
            <a:r>
              <a:rPr lang="en"/>
              <a:t>Data relationships (Relationships, Joins, and Unions)</a:t>
            </a:r>
            <a:endParaRPr/>
          </a:p>
          <a:p>
            <a:pPr marL="457200" lvl="0" indent="-323850" algn="l" rtl="0">
              <a:spcBef>
                <a:spcPts val="800"/>
              </a:spcBef>
              <a:spcAft>
                <a:spcPts val="0"/>
              </a:spcAft>
              <a:buSzPts val="1500"/>
              <a:buChar char="●"/>
            </a:pPr>
            <a:r>
              <a:rPr lang="en"/>
              <a:t>Understanding Changes to Data source</a:t>
            </a:r>
            <a:endParaRPr/>
          </a:p>
          <a:p>
            <a:pPr marL="457200" lvl="0" indent="-323850" algn="l" rtl="0">
              <a:spcBef>
                <a:spcPts val="800"/>
              </a:spcBef>
              <a:spcAft>
                <a:spcPts val="0"/>
              </a:spcAft>
              <a:buSzPts val="1500"/>
              <a:buChar char="●"/>
            </a:pPr>
            <a:r>
              <a:rPr lang="en"/>
              <a:t>Modify your data </a:t>
            </a:r>
            <a:endParaRPr/>
          </a:p>
          <a:p>
            <a:pPr marL="914400" lvl="1" indent="-317500" algn="l" rtl="0">
              <a:spcBef>
                <a:spcPts val="200"/>
              </a:spcBef>
              <a:spcAft>
                <a:spcPts val="0"/>
              </a:spcAft>
              <a:buSzPts val="1400"/>
              <a:buChar char="○"/>
            </a:pPr>
            <a:r>
              <a:rPr lang="en"/>
              <a:t>Metadata</a:t>
            </a:r>
            <a:endParaRPr/>
          </a:p>
          <a:p>
            <a:pPr marL="914400" lvl="1" indent="-317500" algn="l" rtl="0">
              <a:spcBef>
                <a:spcPts val="200"/>
              </a:spcBef>
              <a:spcAft>
                <a:spcPts val="0"/>
              </a:spcAft>
              <a:buSzPts val="1400"/>
              <a:buChar char="○"/>
            </a:pPr>
            <a:r>
              <a:rPr lang="en"/>
              <a:t>Split</a:t>
            </a:r>
            <a:endParaRPr/>
          </a:p>
          <a:p>
            <a:pPr marL="914400" lvl="1" indent="-317500" algn="l" rtl="0">
              <a:spcBef>
                <a:spcPts val="200"/>
              </a:spcBef>
              <a:spcAft>
                <a:spcPts val="0"/>
              </a:spcAft>
              <a:buSzPts val="1400"/>
              <a:buChar char="○"/>
            </a:pPr>
            <a:r>
              <a:rPr lang="en"/>
              <a:t>Custom Split</a:t>
            </a:r>
            <a:endParaRPr/>
          </a:p>
          <a:p>
            <a:pPr marL="914400" lvl="1" indent="-317500" algn="l" rtl="0">
              <a:spcBef>
                <a:spcPts val="200"/>
              </a:spcBef>
              <a:spcAft>
                <a:spcPts val="0"/>
              </a:spcAft>
              <a:buSzPts val="1400"/>
              <a:buChar char="○"/>
            </a:pPr>
            <a:r>
              <a:rPr lang="en"/>
              <a:t>Pivot</a:t>
            </a:r>
            <a:endParaRPr/>
          </a:p>
        </p:txBody>
      </p:sp>
      <p:sp>
        <p:nvSpPr>
          <p:cNvPr id="701" name="Google Shape;701;p37"/>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02" name="Google Shape;702;p37"/>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Where are we going?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38"/>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Connecting to a Datasource</a:t>
            </a:r>
            <a:endParaRPr/>
          </a:p>
        </p:txBody>
      </p:sp>
      <p:sp>
        <p:nvSpPr>
          <p:cNvPr id="708" name="Google Shape;708;p38"/>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sz="1600"/>
              <a:t>Tableau Desktop starts with connecting to a data source.</a:t>
            </a:r>
            <a:endParaRPr sz="1600"/>
          </a:p>
          <a:p>
            <a:pPr marL="0" lvl="0" indent="0" algn="l" rtl="0">
              <a:spcBef>
                <a:spcPts val="800"/>
              </a:spcBef>
              <a:spcAft>
                <a:spcPts val="0"/>
              </a:spcAft>
              <a:buNone/>
            </a:pPr>
            <a:r>
              <a:rPr lang="en" sz="1600"/>
              <a:t>Tableau Desktop provides many data options to connect to through the Connect Pane.  </a:t>
            </a:r>
            <a:endParaRPr sz="1600"/>
          </a:p>
          <a:p>
            <a:pPr marL="457200" lvl="0" indent="-330200" algn="l" rtl="0">
              <a:spcBef>
                <a:spcPts val="800"/>
              </a:spcBef>
              <a:spcAft>
                <a:spcPts val="0"/>
              </a:spcAft>
              <a:buSzPts val="1600"/>
              <a:buChar char="●"/>
            </a:pPr>
            <a:r>
              <a:rPr lang="en" sz="1600"/>
              <a:t>Search for Data - Connection to an external Tableau Server</a:t>
            </a:r>
            <a:endParaRPr sz="1600"/>
          </a:p>
          <a:p>
            <a:pPr marL="457200" lvl="0" indent="-330200" algn="l" rtl="0">
              <a:spcBef>
                <a:spcPts val="0"/>
              </a:spcBef>
              <a:spcAft>
                <a:spcPts val="0"/>
              </a:spcAft>
              <a:buSzPts val="1600"/>
              <a:buChar char="●"/>
            </a:pPr>
            <a:r>
              <a:rPr lang="en" sz="1600"/>
              <a:t>To a File - Connection to local files including PDF, CSV, TXT and Microsoft Excel</a:t>
            </a:r>
            <a:endParaRPr sz="1600"/>
          </a:p>
          <a:p>
            <a:pPr marL="457200" lvl="0" indent="-330200" algn="l" rtl="0">
              <a:spcBef>
                <a:spcPts val="0"/>
              </a:spcBef>
              <a:spcAft>
                <a:spcPts val="0"/>
              </a:spcAft>
              <a:buSzPts val="1600"/>
              <a:buChar char="●"/>
            </a:pPr>
            <a:r>
              <a:rPr lang="en" sz="1600"/>
              <a:t>To a Server - Connection to popular database servers including Redshift, Oracle,DB2, SQL Server</a:t>
            </a:r>
            <a:endParaRPr sz="1600"/>
          </a:p>
          <a:p>
            <a:pPr marL="457200" lvl="0" indent="-330200" algn="l" rtl="0">
              <a:spcBef>
                <a:spcPts val="0"/>
              </a:spcBef>
              <a:spcAft>
                <a:spcPts val="0"/>
              </a:spcAft>
              <a:buSzPts val="1600"/>
              <a:buChar char="●"/>
            </a:pPr>
            <a:r>
              <a:rPr lang="en" sz="1600"/>
              <a:t>Saved Data Sources - Connection to packaged Tableau data sources</a:t>
            </a:r>
            <a:endParaRPr sz="1600"/>
          </a:p>
        </p:txBody>
      </p:sp>
      <p:sp>
        <p:nvSpPr>
          <p:cNvPr id="709" name="Google Shape;709;p38"/>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10" name="Google Shape;710;p38"/>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How to get started</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39"/>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Data Types </a:t>
            </a:r>
            <a:endParaRPr/>
          </a:p>
        </p:txBody>
      </p:sp>
      <p:sp>
        <p:nvSpPr>
          <p:cNvPr id="716" name="Google Shape;716;p39"/>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Tableau supports 7 different data types. These data types can be changed on using the </a:t>
            </a:r>
            <a:r>
              <a:rPr lang="en" b="1"/>
              <a:t>Data Grid</a:t>
            </a:r>
            <a:r>
              <a:rPr lang="en"/>
              <a:t> and/or </a:t>
            </a:r>
            <a:r>
              <a:rPr lang="en" b="1"/>
              <a:t>Data</a:t>
            </a:r>
            <a:r>
              <a:rPr lang="en"/>
              <a:t> </a:t>
            </a:r>
            <a:r>
              <a:rPr lang="en" b="1"/>
              <a:t>Pane</a:t>
            </a:r>
            <a:r>
              <a:rPr lang="en"/>
              <a:t>. Data types have to be part of the original data source to be changed.</a:t>
            </a:r>
            <a:endParaRPr/>
          </a:p>
          <a:p>
            <a:pPr marL="0" lvl="0" indent="0" algn="l" rtl="0">
              <a:spcBef>
                <a:spcPts val="800"/>
              </a:spcBef>
              <a:spcAft>
                <a:spcPts val="0"/>
              </a:spcAft>
              <a:buNone/>
            </a:pPr>
            <a:r>
              <a:rPr lang="en"/>
              <a:t>Supported types include: </a:t>
            </a:r>
            <a:endParaRPr/>
          </a:p>
          <a:p>
            <a:pPr marL="457200" lvl="0" indent="-323850" algn="l" rtl="0">
              <a:spcBef>
                <a:spcPts val="1200"/>
              </a:spcBef>
              <a:spcAft>
                <a:spcPts val="0"/>
              </a:spcAft>
              <a:buClr>
                <a:schemeClr val="accent2"/>
              </a:buClr>
              <a:buSzPts val="1500"/>
              <a:buChar char="●"/>
            </a:pPr>
            <a:r>
              <a:rPr lang="en"/>
              <a:t>Text</a:t>
            </a:r>
            <a:endParaRPr/>
          </a:p>
          <a:p>
            <a:pPr marL="457200" lvl="0" indent="-323850" algn="l" rtl="0">
              <a:spcBef>
                <a:spcPts val="0"/>
              </a:spcBef>
              <a:spcAft>
                <a:spcPts val="0"/>
              </a:spcAft>
              <a:buClr>
                <a:schemeClr val="accent2"/>
              </a:buClr>
              <a:buSzPts val="1500"/>
              <a:buChar char="●"/>
            </a:pPr>
            <a:r>
              <a:rPr lang="en"/>
              <a:t>Date values</a:t>
            </a:r>
            <a:endParaRPr/>
          </a:p>
          <a:p>
            <a:pPr marL="457200" lvl="0" indent="-323850" algn="l" rtl="0">
              <a:spcBef>
                <a:spcPts val="0"/>
              </a:spcBef>
              <a:spcAft>
                <a:spcPts val="0"/>
              </a:spcAft>
              <a:buClr>
                <a:schemeClr val="accent2"/>
              </a:buClr>
              <a:buSzPts val="1500"/>
              <a:buChar char="●"/>
            </a:pPr>
            <a:r>
              <a:rPr lang="en"/>
              <a:t>Numerical values</a:t>
            </a:r>
            <a:endParaRPr/>
          </a:p>
          <a:p>
            <a:pPr marL="457200" lvl="0" indent="-323850" algn="l" rtl="0">
              <a:spcBef>
                <a:spcPts val="0"/>
              </a:spcBef>
              <a:spcAft>
                <a:spcPts val="0"/>
              </a:spcAft>
              <a:buClr>
                <a:schemeClr val="accent2"/>
              </a:buClr>
              <a:buSzPts val="1500"/>
              <a:buChar char="●"/>
            </a:pPr>
            <a:r>
              <a:rPr lang="en"/>
              <a:t>Boolean values</a:t>
            </a:r>
            <a:endParaRPr/>
          </a:p>
          <a:p>
            <a:pPr marL="457200" lvl="0" indent="-323850" algn="l" rtl="0">
              <a:spcBef>
                <a:spcPts val="0"/>
              </a:spcBef>
              <a:spcAft>
                <a:spcPts val="0"/>
              </a:spcAft>
              <a:buClr>
                <a:schemeClr val="accent2"/>
              </a:buClr>
              <a:buSzPts val="1500"/>
              <a:buChar char="●"/>
            </a:pPr>
            <a:r>
              <a:rPr lang="en"/>
              <a:t>Geographic roles</a:t>
            </a:r>
            <a:endParaRPr/>
          </a:p>
          <a:p>
            <a:pPr marL="457200" lvl="0" indent="-323850" algn="l" rtl="0">
              <a:spcBef>
                <a:spcPts val="0"/>
              </a:spcBef>
              <a:spcAft>
                <a:spcPts val="0"/>
              </a:spcAft>
              <a:buClr>
                <a:schemeClr val="accent2"/>
              </a:buClr>
              <a:buSzPts val="1500"/>
              <a:buChar char="●"/>
            </a:pPr>
            <a:r>
              <a:rPr lang="en"/>
              <a:t>Cluster group</a:t>
            </a:r>
            <a:endParaRPr/>
          </a:p>
          <a:p>
            <a:pPr marL="0" lvl="0" indent="0" algn="l" rtl="0">
              <a:spcBef>
                <a:spcPts val="800"/>
              </a:spcBef>
              <a:spcAft>
                <a:spcPts val="200"/>
              </a:spcAft>
              <a:buNone/>
            </a:pPr>
            <a:endParaRPr/>
          </a:p>
        </p:txBody>
      </p:sp>
      <p:sp>
        <p:nvSpPr>
          <p:cNvPr id="717" name="Google Shape;717;p39"/>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18" name="Google Shape;718;p39"/>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Types of supported data</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40"/>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Date Types </a:t>
            </a:r>
            <a:endParaRPr/>
          </a:p>
        </p:txBody>
      </p:sp>
      <p:sp>
        <p:nvSpPr>
          <p:cNvPr id="724" name="Google Shape;724;p40"/>
          <p:cNvSpPr txBox="1">
            <a:spLocks noGrp="1"/>
          </p:cNvSpPr>
          <p:nvPr>
            <p:ph type="body" idx="1"/>
          </p:nvPr>
        </p:nvSpPr>
        <p:spPr>
          <a:xfrm>
            <a:off x="428725"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Tableau includes two different data types: </a:t>
            </a:r>
            <a:endParaRPr/>
          </a:p>
          <a:p>
            <a:pPr marL="0" lvl="0" indent="0" algn="l" rtl="0">
              <a:spcBef>
                <a:spcPts val="800"/>
              </a:spcBef>
              <a:spcAft>
                <a:spcPts val="0"/>
              </a:spcAft>
              <a:buNone/>
            </a:pPr>
            <a:r>
              <a:rPr lang="en" i="1"/>
              <a:t>Date Part </a:t>
            </a:r>
            <a:r>
              <a:rPr lang="en"/>
              <a:t>- Specific discrete units of time contained in your data. Examples of this include Day, Week, Month and Year. </a:t>
            </a:r>
            <a:endParaRPr/>
          </a:p>
          <a:p>
            <a:pPr marL="0" lvl="0" indent="0" algn="l" rtl="0">
              <a:spcBef>
                <a:spcPts val="800"/>
              </a:spcBef>
              <a:spcAft>
                <a:spcPts val="0"/>
              </a:spcAft>
              <a:buNone/>
            </a:pPr>
            <a:r>
              <a:rPr lang="en"/>
              <a:t>These appear as blue fields when placed on </a:t>
            </a:r>
            <a:r>
              <a:rPr lang="en">
                <a:highlight>
                  <a:schemeClr val="lt1"/>
                </a:highlight>
              </a:rPr>
              <a:t>the shelf. </a:t>
            </a:r>
            <a:endParaRPr>
              <a:highlight>
                <a:schemeClr val="lt1"/>
              </a:highlight>
            </a:endParaRPr>
          </a:p>
          <a:p>
            <a:pPr marL="0" lvl="0" indent="0" algn="l" rtl="0">
              <a:spcBef>
                <a:spcPts val="800"/>
              </a:spcBef>
              <a:spcAft>
                <a:spcPts val="200"/>
              </a:spcAft>
              <a:buNone/>
            </a:pPr>
            <a:r>
              <a:rPr lang="en"/>
              <a:t>Use date parts when you want to compare discrete units of time to each other. This is helpful to identify recurring or seasonal trends.</a:t>
            </a:r>
            <a:r>
              <a:rPr lang="en">
                <a:solidFill>
                  <a:schemeClr val="dk1"/>
                </a:solidFill>
              </a:rPr>
              <a:t> </a:t>
            </a:r>
            <a:endParaRPr>
              <a:solidFill>
                <a:schemeClr val="dk1"/>
              </a:solidFill>
            </a:endParaRPr>
          </a:p>
        </p:txBody>
      </p:sp>
      <p:pic>
        <p:nvPicPr>
          <p:cNvPr id="725" name="Google Shape;725;p40"/>
          <p:cNvPicPr preferRelativeResize="0"/>
          <p:nvPr/>
        </p:nvPicPr>
        <p:blipFill>
          <a:blip r:embed="rId3">
            <a:alphaModFix/>
          </a:blip>
          <a:stretch>
            <a:fillRect/>
          </a:stretch>
        </p:blipFill>
        <p:spPr>
          <a:xfrm>
            <a:off x="5491750" y="1227300"/>
            <a:ext cx="2741047" cy="3541525"/>
          </a:xfrm>
          <a:prstGeom prst="rect">
            <a:avLst/>
          </a:prstGeom>
          <a:noFill/>
          <a:ln>
            <a:noFill/>
          </a:ln>
          <a:effectLst>
            <a:outerShdw blurRad="57150" dist="19050" dir="5400000" algn="bl" rotWithShape="0">
              <a:srgbClr val="000000">
                <a:alpha val="50000"/>
              </a:srgbClr>
            </a:outerShdw>
          </a:effectLst>
        </p:spPr>
      </p:pic>
      <p:sp>
        <p:nvSpPr>
          <p:cNvPr id="726" name="Google Shape;726;p40"/>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27" name="Google Shape;727;p40"/>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Dates appear in multiple formats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Google Shape;732;p41"/>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Date Types </a:t>
            </a:r>
            <a:endParaRPr/>
          </a:p>
        </p:txBody>
      </p:sp>
      <p:sp>
        <p:nvSpPr>
          <p:cNvPr id="733" name="Google Shape;733;p41"/>
          <p:cNvSpPr txBox="1">
            <a:spLocks noGrp="1"/>
          </p:cNvSpPr>
          <p:nvPr>
            <p:ph type="body" idx="1"/>
          </p:nvPr>
        </p:nvSpPr>
        <p:spPr>
          <a:xfrm>
            <a:off x="428725"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i="1"/>
              <a:t>Date Value</a:t>
            </a:r>
            <a:r>
              <a:rPr lang="en"/>
              <a:t> - Continuous data that represents the chronological progression of time. </a:t>
            </a:r>
            <a:endParaRPr/>
          </a:p>
          <a:p>
            <a:pPr marL="0" lvl="0" indent="0" algn="l" rtl="0">
              <a:spcBef>
                <a:spcPts val="800"/>
              </a:spcBef>
              <a:spcAft>
                <a:spcPts val="200"/>
              </a:spcAft>
              <a:buNone/>
            </a:pPr>
            <a:r>
              <a:rPr lang="en"/>
              <a:t>These fields appear as green on the shelf and set up a continuous date from start to finish on the axis. Use values to see your date change over time.</a:t>
            </a:r>
            <a:r>
              <a:rPr lang="en">
                <a:solidFill>
                  <a:schemeClr val="dk1"/>
                </a:solidFill>
              </a:rPr>
              <a:t> </a:t>
            </a:r>
            <a:endParaRPr>
              <a:solidFill>
                <a:schemeClr val="dk1"/>
              </a:solidFill>
            </a:endParaRPr>
          </a:p>
        </p:txBody>
      </p:sp>
      <p:pic>
        <p:nvPicPr>
          <p:cNvPr id="734" name="Google Shape;734;p41"/>
          <p:cNvPicPr preferRelativeResize="0"/>
          <p:nvPr/>
        </p:nvPicPr>
        <p:blipFill>
          <a:blip r:embed="rId3">
            <a:alphaModFix/>
          </a:blip>
          <a:stretch>
            <a:fillRect/>
          </a:stretch>
        </p:blipFill>
        <p:spPr>
          <a:xfrm>
            <a:off x="5462275" y="1014200"/>
            <a:ext cx="2764450" cy="3571775"/>
          </a:xfrm>
          <a:prstGeom prst="rect">
            <a:avLst/>
          </a:prstGeom>
          <a:noFill/>
          <a:ln>
            <a:noFill/>
          </a:ln>
          <a:effectLst>
            <a:outerShdw blurRad="57150" dist="19050" dir="5400000" algn="bl" rotWithShape="0">
              <a:srgbClr val="000000">
                <a:alpha val="50000"/>
              </a:srgbClr>
            </a:outerShdw>
          </a:effectLst>
        </p:spPr>
      </p:pic>
      <p:sp>
        <p:nvSpPr>
          <p:cNvPr id="735" name="Google Shape;735;p41"/>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36" name="Google Shape;736;p41"/>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Dates appear in multiple formats</a:t>
            </a:r>
            <a:endParaRPr/>
          </a:p>
          <a:p>
            <a:pPr marL="0" lvl="0" indent="0" algn="l" rtl="0">
              <a:spcBef>
                <a:spcPts val="200"/>
              </a:spcBef>
              <a:spcAft>
                <a:spcPts val="20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Google Shape;741;p42"/>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Data Connections</a:t>
            </a:r>
            <a:endParaRPr/>
          </a:p>
        </p:txBody>
      </p:sp>
      <p:sp>
        <p:nvSpPr>
          <p:cNvPr id="742" name="Google Shape;742;p42"/>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Tableau supports two different data connections Live and Extract.</a:t>
            </a:r>
            <a:endParaRPr/>
          </a:p>
          <a:p>
            <a:pPr marL="0" lvl="0" indent="0" algn="l" rtl="0">
              <a:spcBef>
                <a:spcPts val="800"/>
              </a:spcBef>
              <a:spcAft>
                <a:spcPts val="0"/>
              </a:spcAft>
              <a:buNone/>
            </a:pPr>
            <a:r>
              <a:rPr lang="en"/>
              <a:t>Live connections connect Tableau directly to the data source. Any changes in the data source will be directly reflected in the Tableau view. Your connection relies on the speed of your database. </a:t>
            </a:r>
            <a:endParaRPr/>
          </a:p>
          <a:p>
            <a:pPr marL="0" lvl="0" indent="0" algn="l" rtl="0">
              <a:spcBef>
                <a:spcPts val="800"/>
              </a:spcBef>
              <a:spcAft>
                <a:spcPts val="0"/>
              </a:spcAft>
              <a:buNone/>
            </a:pPr>
            <a:r>
              <a:rPr lang="en"/>
              <a:t>Live connections are great when you need just-in-time (near real-time) data and/or you want to leverage your database performance/investments.</a:t>
            </a:r>
            <a:endParaRPr/>
          </a:p>
          <a:p>
            <a:pPr marL="0" lvl="0" indent="0" algn="l" rtl="0">
              <a:spcBef>
                <a:spcPts val="800"/>
              </a:spcBef>
              <a:spcAft>
                <a:spcPts val="200"/>
              </a:spcAft>
              <a:buNone/>
            </a:pPr>
            <a:endParaRPr/>
          </a:p>
        </p:txBody>
      </p:sp>
      <p:sp>
        <p:nvSpPr>
          <p:cNvPr id="743" name="Google Shape;743;p42"/>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44" name="Google Shape;744;p42"/>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How we connect to our data</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43"/>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Data Connections</a:t>
            </a:r>
            <a:endParaRPr/>
          </a:p>
        </p:txBody>
      </p:sp>
      <p:sp>
        <p:nvSpPr>
          <p:cNvPr id="750" name="Google Shape;750;p43"/>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Extracts create saved subsets of data that can be used to improve performance and allow you to take advantage of specific Tableau functionality. </a:t>
            </a:r>
            <a:endParaRPr/>
          </a:p>
          <a:p>
            <a:pPr marL="0" lvl="0" indent="0" algn="l" rtl="0">
              <a:spcBef>
                <a:spcPts val="800"/>
              </a:spcBef>
              <a:spcAft>
                <a:spcPts val="0"/>
              </a:spcAft>
              <a:buNone/>
            </a:pPr>
            <a:r>
              <a:rPr lang="en"/>
              <a:t>Advantages of extracts include:</a:t>
            </a:r>
            <a:endParaRPr/>
          </a:p>
          <a:p>
            <a:pPr marL="457200" lvl="0" indent="-323850" algn="l" rtl="0">
              <a:spcBef>
                <a:spcPts val="800"/>
              </a:spcBef>
              <a:spcAft>
                <a:spcPts val="0"/>
              </a:spcAft>
              <a:buSzPts val="1500"/>
              <a:buChar char="●"/>
            </a:pPr>
            <a:r>
              <a:rPr lang="en"/>
              <a:t>Supporting large data sets</a:t>
            </a:r>
            <a:endParaRPr/>
          </a:p>
          <a:p>
            <a:pPr marL="457200" lvl="0" indent="-323850" algn="l" rtl="0">
              <a:spcBef>
                <a:spcPts val="0"/>
              </a:spcBef>
              <a:spcAft>
                <a:spcPts val="0"/>
              </a:spcAft>
              <a:buSzPts val="1500"/>
              <a:buChar char="●"/>
            </a:pPr>
            <a:r>
              <a:rPr lang="en"/>
              <a:t>Improved performance</a:t>
            </a:r>
            <a:endParaRPr/>
          </a:p>
          <a:p>
            <a:pPr marL="457200" lvl="0" indent="-323850" algn="l" rtl="0">
              <a:spcBef>
                <a:spcPts val="0"/>
              </a:spcBef>
              <a:spcAft>
                <a:spcPts val="0"/>
              </a:spcAft>
              <a:buSzPts val="1500"/>
              <a:buChar char="●"/>
            </a:pPr>
            <a:r>
              <a:rPr lang="en"/>
              <a:t>Additional functionality</a:t>
            </a:r>
            <a:endParaRPr/>
          </a:p>
          <a:p>
            <a:pPr marL="457200" lvl="0" indent="-323850" algn="l" rtl="0">
              <a:spcBef>
                <a:spcPts val="0"/>
              </a:spcBef>
              <a:spcAft>
                <a:spcPts val="0"/>
              </a:spcAft>
              <a:buSzPts val="1500"/>
              <a:buChar char="●"/>
            </a:pPr>
            <a:r>
              <a:rPr lang="en"/>
              <a:t>Offline access to data</a:t>
            </a:r>
            <a:endParaRPr/>
          </a:p>
          <a:p>
            <a:pPr marL="457200" lvl="0" indent="-323850" algn="l" rtl="0">
              <a:spcBef>
                <a:spcPts val="0"/>
              </a:spcBef>
              <a:spcAft>
                <a:spcPts val="0"/>
              </a:spcAft>
              <a:buSzPts val="1500"/>
              <a:buChar char="●"/>
            </a:pPr>
            <a:r>
              <a:rPr lang="en"/>
              <a:t>Can be refreshed on a scheduled/periodic basis</a:t>
            </a:r>
            <a:endParaRPr/>
          </a:p>
          <a:p>
            <a:pPr marL="457200" lvl="0" indent="-323850" algn="l" rtl="0">
              <a:spcBef>
                <a:spcPts val="0"/>
              </a:spcBef>
              <a:spcAft>
                <a:spcPts val="0"/>
              </a:spcAft>
              <a:buSzPts val="1500"/>
              <a:buChar char="●"/>
            </a:pPr>
            <a:r>
              <a:rPr lang="en"/>
              <a:t>Incremental Refresh to limit the amount of data refreshed</a:t>
            </a:r>
            <a:endParaRPr/>
          </a:p>
        </p:txBody>
      </p:sp>
      <p:sp>
        <p:nvSpPr>
          <p:cNvPr id="751" name="Google Shape;751;p43"/>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52" name="Google Shape;752;p43"/>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How we connect to our data</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757" name="Google Shape;757;p44"/>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Extract Data Connection </a:t>
            </a:r>
            <a:endParaRPr/>
          </a:p>
        </p:txBody>
      </p:sp>
      <p:sp>
        <p:nvSpPr>
          <p:cNvPr id="758" name="Google Shape;758;p44"/>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When setting up an extract, several options are available. </a:t>
            </a:r>
            <a:endParaRPr/>
          </a:p>
          <a:p>
            <a:pPr marL="0" lvl="0" indent="0" algn="l" rtl="0">
              <a:spcBef>
                <a:spcPts val="800"/>
              </a:spcBef>
              <a:spcAft>
                <a:spcPts val="0"/>
              </a:spcAft>
              <a:buNone/>
            </a:pPr>
            <a:r>
              <a:rPr lang="en"/>
              <a:t>These settings are available in the extract dialog box and can help reduce how much data is stored. These options start with selecting either:</a:t>
            </a:r>
            <a:endParaRPr/>
          </a:p>
          <a:p>
            <a:pPr marL="457200" lvl="0" indent="-323850" algn="l" rtl="0">
              <a:spcBef>
                <a:spcPts val="800"/>
              </a:spcBef>
              <a:spcAft>
                <a:spcPts val="0"/>
              </a:spcAft>
              <a:buSzPts val="1500"/>
              <a:buChar char="●"/>
            </a:pPr>
            <a:r>
              <a:rPr lang="en"/>
              <a:t>Physical Tables - Store data using one extract for each table in the data source. This can reduce your extract size if your data meets the requirements. </a:t>
            </a:r>
            <a:endParaRPr/>
          </a:p>
          <a:p>
            <a:pPr marL="457200" lvl="0" indent="-323850" algn="l" rtl="0">
              <a:spcBef>
                <a:spcPts val="0"/>
              </a:spcBef>
              <a:spcAft>
                <a:spcPts val="0"/>
              </a:spcAft>
              <a:buSzPts val="1500"/>
              <a:buChar char="●"/>
            </a:pPr>
            <a:r>
              <a:rPr lang="en"/>
              <a:t>Logical Tables - Store data using one extract for each logical table in the data source. Use this when you want to limit the amount of data using additional filters and aggregation.</a:t>
            </a:r>
            <a:endParaRPr/>
          </a:p>
          <a:p>
            <a:pPr marL="457200" lvl="0" indent="-323850" algn="l" rtl="0">
              <a:spcBef>
                <a:spcPts val="0"/>
              </a:spcBef>
              <a:spcAft>
                <a:spcPts val="0"/>
              </a:spcAft>
              <a:buSzPts val="1500"/>
              <a:buChar char="●"/>
            </a:pPr>
            <a:r>
              <a:rPr lang="en"/>
              <a:t>Incremental refresh - Provides the option to refresh a portion of the data. By default, the entire data source is replaced during a standard refresh.  </a:t>
            </a:r>
            <a:endParaRPr/>
          </a:p>
        </p:txBody>
      </p:sp>
      <p:sp>
        <p:nvSpPr>
          <p:cNvPr id="759" name="Google Shape;759;p44"/>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60" name="Google Shape;760;p44"/>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Using extracts can improve performance</a:t>
            </a:r>
            <a:endParaRPr/>
          </a:p>
        </p:txBody>
      </p:sp>
    </p:spTree>
  </p:cSld>
  <p:clrMapOvr>
    <a:masterClrMapping/>
  </p:clrMapOvr>
</p:sld>
</file>

<file path=ppt/theme/theme1.xml><?xml version="1.0" encoding="utf-8"?>
<a:theme xmlns:a="http://schemas.openxmlformats.org/drawingml/2006/main" name="Salesforce GS Template - 2021">
  <a:themeElements>
    <a:clrScheme name="Custom 4">
      <a:dk1>
        <a:srgbClr val="0B5CAB"/>
      </a:dk1>
      <a:lt1>
        <a:srgbClr val="FFFFFF"/>
      </a:lt1>
      <a:dk2>
        <a:srgbClr val="0D9DDA"/>
      </a:dk2>
      <a:lt2>
        <a:srgbClr val="9A8F87"/>
      </a:lt2>
      <a:accent1>
        <a:srgbClr val="032D60"/>
      </a:accent1>
      <a:accent2>
        <a:srgbClr val="59575C"/>
      </a:accent2>
      <a:accent3>
        <a:srgbClr val="8A033E"/>
      </a:accent3>
      <a:accent4>
        <a:srgbClr val="481A54"/>
      </a:accent4>
      <a:accent5>
        <a:srgbClr val="0B827C"/>
      </a:accent5>
      <a:accent6>
        <a:srgbClr val="DD7A01"/>
      </a:accent6>
      <a:hlink>
        <a:srgbClr val="0B5CAB"/>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1974</Words>
  <Application>Microsoft Office PowerPoint</Application>
  <PresentationFormat>On-screen Show (16:9)</PresentationFormat>
  <Paragraphs>167</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Salesforce Sans</vt:lpstr>
      <vt:lpstr>Salesforce GS Template - 2021</vt:lpstr>
      <vt:lpstr>Tableau Fundamentals</vt:lpstr>
      <vt:lpstr>Agenda</vt:lpstr>
      <vt:lpstr>Connecting to a Datasource</vt:lpstr>
      <vt:lpstr>Data Types </vt:lpstr>
      <vt:lpstr>Date Types </vt:lpstr>
      <vt:lpstr>Date Types </vt:lpstr>
      <vt:lpstr>Data Connections</vt:lpstr>
      <vt:lpstr>Data Connections</vt:lpstr>
      <vt:lpstr>Extract Data Connection </vt:lpstr>
      <vt:lpstr>Extract Logical Tables </vt:lpstr>
      <vt:lpstr>Data Relationships </vt:lpstr>
      <vt:lpstr>Data Relationships </vt:lpstr>
      <vt:lpstr>Changing a Data Source</vt:lpstr>
      <vt:lpstr>Modifying your Data</vt:lpstr>
      <vt:lpstr>Modifying your Data</vt:lpstr>
      <vt:lpstr>Modifying Your Data</vt:lpstr>
      <vt:lpstr>Modifying Your Data</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Tableau Fundamentals</dc:title>
  <cp:lastModifiedBy>Author</cp:lastModifiedBy>
  <cp:revision>1</cp:revision>
  <dcterms:modified xsi:type="dcterms:W3CDTF">2025-03-14T06:07:32Z</dcterms:modified>
</cp:coreProperties>
</file>