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317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tips_visualcues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environment_datasource_page.htm#Lef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buildmanual_shelves.htm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13d31a5699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13d31a5699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13d93c7c9d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1" name="Google Shape;771;g13d93c7c9d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Tableau uses different visual cues to further explain the type of data.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How primary and secondary data sources are indicated. You can expand on the different icons based on the type of data being used. 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How different types have different icons on the data pane.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When added to a shelf, explain how data is represented. 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How data on the marks card represented differently.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Different fields on the calculation editor appear differently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Additional details on the what type of visual cues are available on the Tableau Help (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https://help.tableau.com/current/pro/desktop/en-us/tips_visualcues.htm</a:t>
            </a:r>
            <a:r>
              <a:rPr lang="en"/>
              <a:t>). 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13d93c7c9d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13d93c7c9d6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Dimensions, Measures and Marks are the foundation of a visualization.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adding Dimensions and measures to the shelves will create different charts.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The following slides will go into specific chart types.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In Class Activity: </a:t>
            </a:r>
            <a:endParaRPr b="1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 one of the sample data sets provided by Tableau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Create a new sheet and use the data to create different charts.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14344b0b94f_0_1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14344b0b94f_0_1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13dcea4383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13dcea4383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As you teach this slide demonstrate: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The Tableau platform and general terminology. 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How Tableau uses colors for visual cues.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" sz="1200">
                <a:solidFill>
                  <a:schemeClr val="dk1"/>
                </a:solidFill>
              </a:rPr>
              <a:t>What the Tableau workflow is and the anatomy of a visualization.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g13b448309ea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" name="Google Shape;707;g13b448309ea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Tableau starts with a data source and that Tableau can connect to all types of data.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Below are examples of each type. Feel free to add these to the slide deck. This content is included in the external content file and the lms import.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Follow along exercise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Ask Students to open Tableau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On the connect menu, ask student to click through the different options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Select the microsoft excel option from the file section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Open the excel file (sampleData.xls) in the week 1 exercise files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152822140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152822140c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The different file type extensions Tableau use.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The main difference is between the files types.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What is included in some but not others? </a:t>
            </a:r>
            <a:br>
              <a:rPr lang="en"/>
            </a:b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13fc6f32d9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13fc6f32d9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13b448309ea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13b448309ea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The different parts of the data source.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Highlight each of the 4 major areas detailed below.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</a:t>
            </a:r>
            <a:r>
              <a:rPr lang="en" u="sng">
                <a:solidFill>
                  <a:schemeClr val="hlink"/>
                </a:solidFill>
                <a:hlinkClick r:id="rId3"/>
              </a:rPr>
              <a:t>Tableau Website</a:t>
            </a:r>
            <a:r>
              <a:rPr lang="en"/>
              <a:t> further expands on the 4 sections.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Left pane - Displays location of data source and logical tables brought in from the data source.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Canvas - The logical and Physical layer where you can build relationships between your data.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Data grid - Displays the first 1,000 rows of your data source. Using the grid, you can edit your data including types, groups and aliases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Metadata grid - Displays the fields in your data source as row. Using this grid, you can change a fields data type and name.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13ceb78a78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13ceb78a78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to create a new sheet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dimensions and measures can be added to a view to create a simple bar graph.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the Show Me menu works and additional view options are available.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13ceb78a78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13ceb78a78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Where cards and shelves are located in Tableau.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rows, columns and filters shelves work in Tableau.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What happens when you drag what to what?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the marks card works and why it's important to the overall visualization.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Use this </a:t>
            </a:r>
            <a:r>
              <a:rPr lang="en" u="sng">
                <a:solidFill>
                  <a:schemeClr val="hlink"/>
                </a:solidFill>
                <a:hlinkClick r:id="rId3"/>
              </a:rPr>
              <a:t>Tableau Help</a:t>
            </a:r>
            <a:r>
              <a:rPr lang="en"/>
              <a:t> article as a guide.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13ceb78a78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Google Shape;755;g13ceb78a78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12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11" Type="http://schemas.openxmlformats.org/officeDocument/2006/relationships/image" Target="../media/image1.png"/><Relationship Id="rId5" Type="http://schemas.openxmlformats.org/officeDocument/2006/relationships/image" Target="../media/image23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4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31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11" Type="http://schemas.openxmlformats.org/officeDocument/2006/relationships/image" Target="../media/image14.png"/><Relationship Id="rId5" Type="http://schemas.openxmlformats.org/officeDocument/2006/relationships/image" Target="../media/image34.png"/><Relationship Id="rId10" Type="http://schemas.openxmlformats.org/officeDocument/2006/relationships/image" Target="../media/image1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8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2.pn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1 - Basic">
  <p:cSld name="Basic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5" name="Google Shape;15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16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Google Shape;17;p2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3 - 3 Column 1">
  <p:cSld name="3 Column_2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11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75" name="Google Shape;175;p1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1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7" name="Google Shape;177;p11"/>
          <p:cNvSpPr/>
          <p:nvPr/>
        </p:nvSpPr>
        <p:spPr>
          <a:xfrm>
            <a:off x="8785819" y="4304700"/>
            <a:ext cx="205800" cy="838800"/>
          </a:xfrm>
          <a:prstGeom prst="round2SameRect">
            <a:avLst>
              <a:gd name="adj1" fmla="val 13713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78" name="Google Shape;178;p11"/>
          <p:cNvSpPr/>
          <p:nvPr/>
        </p:nvSpPr>
        <p:spPr>
          <a:xfrm>
            <a:off x="8545513" y="4520606"/>
            <a:ext cx="205800" cy="623100"/>
          </a:xfrm>
          <a:prstGeom prst="round2SameRect">
            <a:avLst>
              <a:gd name="adj1" fmla="val 13375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79" name="Google Shape;179;p11"/>
          <p:cNvSpPr/>
          <p:nvPr/>
        </p:nvSpPr>
        <p:spPr>
          <a:xfrm>
            <a:off x="8305375" y="4174950"/>
            <a:ext cx="205800" cy="968700"/>
          </a:xfrm>
          <a:prstGeom prst="round2SameRect">
            <a:avLst>
              <a:gd name="adj1" fmla="val 14998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80" name="Google Shape;180;p11"/>
          <p:cNvSpPr/>
          <p:nvPr/>
        </p:nvSpPr>
        <p:spPr>
          <a:xfrm>
            <a:off x="8065238" y="4791038"/>
            <a:ext cx="205800" cy="352500"/>
          </a:xfrm>
          <a:prstGeom prst="round2SameRect">
            <a:avLst>
              <a:gd name="adj1" fmla="val 15682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81" name="Google Shape;181;p11"/>
          <p:cNvSpPr/>
          <p:nvPr/>
        </p:nvSpPr>
        <p:spPr>
          <a:xfrm rot="-5400000">
            <a:off x="8713526" y="4713300"/>
            <a:ext cx="742800" cy="117600"/>
          </a:xfrm>
          <a:prstGeom prst="round1Rect">
            <a:avLst>
              <a:gd name="adj" fmla="val 23008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182" name="Google Shape;182;p11"/>
          <p:cNvPicPr preferRelativeResize="0"/>
          <p:nvPr/>
        </p:nvPicPr>
        <p:blipFill rotWithShape="1">
          <a:blip r:embed="rId4">
            <a:alphaModFix/>
          </a:blip>
          <a:srcRect r="27262" b="16492"/>
          <a:stretch/>
        </p:blipFill>
        <p:spPr>
          <a:xfrm>
            <a:off x="8447969" y="4750688"/>
            <a:ext cx="696033" cy="39281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1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27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1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25038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11"/>
          <p:cNvSpPr txBox="1">
            <a:spLocks noGrp="1"/>
          </p:cNvSpPr>
          <p:nvPr>
            <p:ph type="body" idx="2"/>
          </p:nvPr>
        </p:nvSpPr>
        <p:spPr>
          <a:xfrm>
            <a:off x="3283881" y="1216019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11"/>
          <p:cNvSpPr txBox="1">
            <a:spLocks noGrp="1"/>
          </p:cNvSpPr>
          <p:nvPr>
            <p:ph type="body" idx="3"/>
          </p:nvPr>
        </p:nvSpPr>
        <p:spPr>
          <a:xfrm>
            <a:off x="6139023" y="1215801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11"/>
          <p:cNvSpPr txBox="1">
            <a:spLocks noGrp="1"/>
          </p:cNvSpPr>
          <p:nvPr>
            <p:ph type="body" idx="4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11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3 - 3 Column 2">
  <p:cSld name="3 Column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668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2"/>
          <p:cNvSpPr txBox="1">
            <a:spLocks noGrp="1"/>
          </p:cNvSpPr>
          <p:nvPr>
            <p:ph type="body" idx="1"/>
          </p:nvPr>
        </p:nvSpPr>
        <p:spPr>
          <a:xfrm>
            <a:off x="428737" y="1216238"/>
            <a:ext cx="19131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12"/>
          <p:cNvSpPr txBox="1">
            <a:spLocks noGrp="1"/>
          </p:cNvSpPr>
          <p:nvPr>
            <p:ph type="body" idx="2"/>
          </p:nvPr>
        </p:nvSpPr>
        <p:spPr>
          <a:xfrm>
            <a:off x="2557321" y="1216013"/>
            <a:ext cx="1913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12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12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95" name="Google Shape;195;p12"/>
          <p:cNvSpPr txBox="1">
            <a:spLocks noGrp="1"/>
          </p:cNvSpPr>
          <p:nvPr>
            <p:ph type="body" idx="5"/>
          </p:nvPr>
        </p:nvSpPr>
        <p:spPr>
          <a:xfrm>
            <a:off x="4685909" y="1215806"/>
            <a:ext cx="1913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12"/>
          <p:cNvSpPr/>
          <p:nvPr/>
        </p:nvSpPr>
        <p:spPr>
          <a:xfrm>
            <a:off x="7459369" y="3296253"/>
            <a:ext cx="1684638" cy="1796703"/>
          </a:xfrm>
          <a:custGeom>
            <a:avLst/>
            <a:gdLst/>
            <a:ahLst/>
            <a:cxnLst/>
            <a:rect l="l" t="t" r="r" b="b"/>
            <a:pathLst>
              <a:path w="65000" h="69344" extrusionOk="0">
                <a:moveTo>
                  <a:pt x="34668" y="1"/>
                </a:moveTo>
                <a:cubicBezTo>
                  <a:pt x="29770" y="1"/>
                  <a:pt x="25105" y="1018"/>
                  <a:pt x="20885" y="2847"/>
                </a:cubicBezTo>
                <a:cubicBezTo>
                  <a:pt x="8592" y="8181"/>
                  <a:pt x="1" y="20421"/>
                  <a:pt x="1" y="34668"/>
                </a:cubicBezTo>
                <a:cubicBezTo>
                  <a:pt x="1" y="39815"/>
                  <a:pt x="1125" y="44695"/>
                  <a:pt x="3132" y="49084"/>
                </a:cubicBezTo>
                <a:cubicBezTo>
                  <a:pt x="6397" y="56221"/>
                  <a:pt x="12008" y="62046"/>
                  <a:pt x="18976" y="65597"/>
                </a:cubicBezTo>
                <a:cubicBezTo>
                  <a:pt x="19600" y="65909"/>
                  <a:pt x="20234" y="66212"/>
                  <a:pt x="20885" y="66489"/>
                </a:cubicBezTo>
                <a:cubicBezTo>
                  <a:pt x="25105" y="68327"/>
                  <a:pt x="29770" y="69344"/>
                  <a:pt x="34668" y="69344"/>
                </a:cubicBezTo>
                <a:cubicBezTo>
                  <a:pt x="35364" y="69344"/>
                  <a:pt x="36051" y="69317"/>
                  <a:pt x="36729" y="69281"/>
                </a:cubicBezTo>
                <a:cubicBezTo>
                  <a:pt x="37371" y="69246"/>
                  <a:pt x="38004" y="69183"/>
                  <a:pt x="38638" y="69112"/>
                </a:cubicBezTo>
                <a:cubicBezTo>
                  <a:pt x="44481" y="68452"/>
                  <a:pt x="49887" y="66328"/>
                  <a:pt x="54482" y="63126"/>
                </a:cubicBezTo>
                <a:cubicBezTo>
                  <a:pt x="58817" y="60102"/>
                  <a:pt x="62430" y="56114"/>
                  <a:pt x="64999" y="51475"/>
                </a:cubicBezTo>
                <a:lnTo>
                  <a:pt x="64999" y="17861"/>
                </a:lnTo>
                <a:cubicBezTo>
                  <a:pt x="59406" y="7771"/>
                  <a:pt x="48915" y="777"/>
                  <a:pt x="36729" y="63"/>
                </a:cubicBezTo>
                <a:cubicBezTo>
                  <a:pt x="36051" y="19"/>
                  <a:pt x="35364" y="1"/>
                  <a:pt x="34668" y="1"/>
                </a:cubicBezTo>
                <a:close/>
              </a:path>
            </a:pathLst>
          </a:custGeom>
          <a:solidFill>
            <a:srgbClr val="C4EBF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97" name="Google Shape;197;p12"/>
          <p:cNvSpPr/>
          <p:nvPr/>
        </p:nvSpPr>
        <p:spPr>
          <a:xfrm>
            <a:off x="7540542" y="4224553"/>
            <a:ext cx="410637" cy="771341"/>
          </a:xfrm>
          <a:custGeom>
            <a:avLst/>
            <a:gdLst/>
            <a:ahLst/>
            <a:cxnLst/>
            <a:rect l="l" t="t" r="r" b="b"/>
            <a:pathLst>
              <a:path w="15844" h="29770" extrusionOk="0">
                <a:moveTo>
                  <a:pt x="2204" y="1"/>
                </a:moveTo>
                <a:cubicBezTo>
                  <a:pt x="990" y="1"/>
                  <a:pt x="0" y="991"/>
                  <a:pt x="0" y="2204"/>
                </a:cubicBezTo>
                <a:lnTo>
                  <a:pt x="0" y="13257"/>
                </a:lnTo>
                <a:cubicBezTo>
                  <a:pt x="3265" y="20394"/>
                  <a:pt x="8876" y="26219"/>
                  <a:pt x="15844" y="29770"/>
                </a:cubicBezTo>
                <a:lnTo>
                  <a:pt x="15844" y="2204"/>
                </a:lnTo>
                <a:cubicBezTo>
                  <a:pt x="15844" y="991"/>
                  <a:pt x="14862" y="1"/>
                  <a:pt x="13640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98" name="Google Shape;198;p12"/>
          <p:cNvSpPr/>
          <p:nvPr/>
        </p:nvSpPr>
        <p:spPr>
          <a:xfrm>
            <a:off x="8000627" y="3227849"/>
            <a:ext cx="410663" cy="1865105"/>
          </a:xfrm>
          <a:custGeom>
            <a:avLst/>
            <a:gdLst/>
            <a:ahLst/>
            <a:cxnLst/>
            <a:rect l="l" t="t" r="r" b="b"/>
            <a:pathLst>
              <a:path w="15845" h="71984" extrusionOk="0">
                <a:moveTo>
                  <a:pt x="2204" y="0"/>
                </a:moveTo>
                <a:cubicBezTo>
                  <a:pt x="991" y="0"/>
                  <a:pt x="1" y="982"/>
                  <a:pt x="1" y="2204"/>
                </a:cubicBezTo>
                <a:lnTo>
                  <a:pt x="1" y="69129"/>
                </a:lnTo>
                <a:cubicBezTo>
                  <a:pt x="4221" y="70967"/>
                  <a:pt x="8886" y="71984"/>
                  <a:pt x="13784" y="71984"/>
                </a:cubicBezTo>
                <a:cubicBezTo>
                  <a:pt x="14480" y="71984"/>
                  <a:pt x="15167" y="71957"/>
                  <a:pt x="15845" y="71921"/>
                </a:cubicBezTo>
                <a:lnTo>
                  <a:pt x="15845" y="2204"/>
                </a:lnTo>
                <a:cubicBezTo>
                  <a:pt x="15845" y="982"/>
                  <a:pt x="14863" y="0"/>
                  <a:pt x="13641" y="0"/>
                </a:cubicBez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99" name="Google Shape;199;p12"/>
          <p:cNvSpPr/>
          <p:nvPr/>
        </p:nvSpPr>
        <p:spPr>
          <a:xfrm>
            <a:off x="8460739" y="3565542"/>
            <a:ext cx="410663" cy="1521409"/>
          </a:xfrm>
          <a:custGeom>
            <a:avLst/>
            <a:gdLst/>
            <a:ahLst/>
            <a:cxnLst/>
            <a:rect l="l" t="t" r="r" b="b"/>
            <a:pathLst>
              <a:path w="15845" h="58719" extrusionOk="0">
                <a:moveTo>
                  <a:pt x="2204" y="1"/>
                </a:moveTo>
                <a:cubicBezTo>
                  <a:pt x="982" y="1"/>
                  <a:pt x="1" y="982"/>
                  <a:pt x="1" y="2204"/>
                </a:cubicBezTo>
                <a:lnTo>
                  <a:pt x="1" y="58719"/>
                </a:lnTo>
                <a:cubicBezTo>
                  <a:pt x="5844" y="58059"/>
                  <a:pt x="11250" y="55935"/>
                  <a:pt x="15845" y="52733"/>
                </a:cubicBezTo>
                <a:lnTo>
                  <a:pt x="15845" y="2204"/>
                </a:lnTo>
                <a:cubicBezTo>
                  <a:pt x="15845" y="982"/>
                  <a:pt x="14854" y="1"/>
                  <a:pt x="13641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00" name="Google Shape;200;p12" descr="Google Shape;914;p64"/>
          <p:cNvPicPr preferRelativeResize="0"/>
          <p:nvPr/>
        </p:nvPicPr>
        <p:blipFill rotWithShape="1">
          <a:blip r:embed="rId2">
            <a:alphaModFix/>
          </a:blip>
          <a:srcRect l="-2300" t="5591" r="78512" b="51761"/>
          <a:stretch/>
        </p:blipFill>
        <p:spPr>
          <a:xfrm>
            <a:off x="8430377" y="3131570"/>
            <a:ext cx="377384" cy="3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2" descr="Green Trees.png"/>
          <p:cNvPicPr preferRelativeResize="0"/>
          <p:nvPr/>
        </p:nvPicPr>
        <p:blipFill rotWithShape="1">
          <a:blip r:embed="rId3">
            <a:alphaModFix/>
          </a:blip>
          <a:srcRect l="42848" r="34795" b="467"/>
          <a:stretch/>
        </p:blipFill>
        <p:spPr>
          <a:xfrm>
            <a:off x="8871905" y="3866288"/>
            <a:ext cx="272098" cy="127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2"/>
          <p:cNvPicPr preferRelativeResize="0"/>
          <p:nvPr/>
        </p:nvPicPr>
        <p:blipFill rotWithShape="1">
          <a:blip r:embed="rId4">
            <a:alphaModFix/>
          </a:blip>
          <a:srcRect r="40259" b="8742"/>
          <a:stretch/>
        </p:blipFill>
        <p:spPr>
          <a:xfrm rot="-56">
            <a:off x="8460497" y="4603524"/>
            <a:ext cx="683503" cy="53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2"/>
          <p:cNvPicPr preferRelativeResize="0"/>
          <p:nvPr/>
        </p:nvPicPr>
        <p:blipFill rotWithShape="1">
          <a:blip r:embed="rId5">
            <a:alphaModFix/>
          </a:blip>
          <a:srcRect l="5056" t="-9655" r="28674" b="5942"/>
          <a:stretch/>
        </p:blipFill>
        <p:spPr>
          <a:xfrm>
            <a:off x="8020301" y="4574119"/>
            <a:ext cx="1123699" cy="569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4" name="Google Shape;204;p1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05" name="Google Shape;205;p1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1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1 - Split Content - 1/2 Blue">
  <p:cSld name="Split Content - 1/2 Blue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3"/>
          <p:cNvSpPr/>
          <p:nvPr/>
        </p:nvSpPr>
        <p:spPr>
          <a:xfrm flipH="1">
            <a:off x="4670088" y="-3608"/>
            <a:ext cx="4473909" cy="5146470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0" y="0"/>
                </a:moveTo>
                <a:lnTo>
                  <a:pt x="0" y="21582"/>
                </a:lnTo>
                <a:lnTo>
                  <a:pt x="18818" y="21600"/>
                </a:lnTo>
                <a:cubicBezTo>
                  <a:pt x="20673" y="18194"/>
                  <a:pt x="21600" y="14501"/>
                  <a:pt x="21599" y="10809"/>
                </a:cubicBezTo>
                <a:cubicBezTo>
                  <a:pt x="21598" y="7116"/>
                  <a:pt x="20669" y="3424"/>
                  <a:pt x="18814" y="18"/>
                </a:cubicBezTo>
                <a:lnTo>
                  <a:pt x="0" y="0"/>
                </a:lnTo>
                <a:close/>
              </a:path>
            </a:pathLst>
          </a:custGeom>
          <a:solidFill>
            <a:srgbClr val="EEF4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09" name="Google Shape;209;p13"/>
          <p:cNvSpPr/>
          <p:nvPr/>
        </p:nvSpPr>
        <p:spPr>
          <a:xfrm flipH="1">
            <a:off x="3179300" y="-3608"/>
            <a:ext cx="4473909" cy="5146470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0" y="0"/>
                </a:moveTo>
                <a:lnTo>
                  <a:pt x="0" y="21582"/>
                </a:lnTo>
                <a:lnTo>
                  <a:pt x="18818" y="21600"/>
                </a:lnTo>
                <a:cubicBezTo>
                  <a:pt x="20673" y="18194"/>
                  <a:pt x="21600" y="14501"/>
                  <a:pt x="21599" y="10809"/>
                </a:cubicBezTo>
                <a:cubicBezTo>
                  <a:pt x="21598" y="7116"/>
                  <a:pt x="20669" y="3424"/>
                  <a:pt x="18814" y="18"/>
                </a:cubicBezTo>
                <a:lnTo>
                  <a:pt x="0" y="0"/>
                </a:lnTo>
                <a:close/>
              </a:path>
            </a:pathLst>
          </a:custGeom>
          <a:solidFill>
            <a:srgbClr val="EEF4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10" name="Google Shape;210;p13"/>
          <p:cNvSpPr txBox="1">
            <a:spLocks noGrp="1"/>
          </p:cNvSpPr>
          <p:nvPr>
            <p:ph type="title"/>
          </p:nvPr>
        </p:nvSpPr>
        <p:spPr>
          <a:xfrm>
            <a:off x="428737" y="1622156"/>
            <a:ext cx="2597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3"/>
          <p:cNvSpPr txBox="1">
            <a:spLocks noGrp="1"/>
          </p:cNvSpPr>
          <p:nvPr>
            <p:ph type="body" idx="1"/>
          </p:nvPr>
        </p:nvSpPr>
        <p:spPr>
          <a:xfrm>
            <a:off x="4220167" y="1922531"/>
            <a:ext cx="4386300" cy="12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body" idx="2"/>
          </p:nvPr>
        </p:nvSpPr>
        <p:spPr>
          <a:xfrm>
            <a:off x="428737" y="2870416"/>
            <a:ext cx="2785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>
                <a:solidFill>
                  <a:schemeClr val="accent1"/>
                </a:solidFill>
              </a:defRPr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subTitle" idx="3"/>
          </p:nvPr>
        </p:nvSpPr>
        <p:spPr>
          <a:xfrm>
            <a:off x="432169" y="4919138"/>
            <a:ext cx="30519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pic>
        <p:nvPicPr>
          <p:cNvPr id="214" name="Google Shape;214;p13"/>
          <p:cNvPicPr preferRelativeResize="0"/>
          <p:nvPr/>
        </p:nvPicPr>
        <p:blipFill rotWithShape="1">
          <a:blip r:embed="rId2">
            <a:alphaModFix/>
          </a:blip>
          <a:srcRect t="-14451" r="49382" b="35004"/>
          <a:stretch/>
        </p:blipFill>
        <p:spPr>
          <a:xfrm>
            <a:off x="7853274" y="3024900"/>
            <a:ext cx="1300725" cy="21360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5" name="Google Shape;215;p13"/>
          <p:cNvGrpSpPr/>
          <p:nvPr/>
        </p:nvGrpSpPr>
        <p:grpSpPr>
          <a:xfrm>
            <a:off x="7043996" y="3902793"/>
            <a:ext cx="1580445" cy="1258627"/>
            <a:chOff x="5533575" y="4051441"/>
            <a:chExt cx="2645983" cy="2107547"/>
          </a:xfrm>
        </p:grpSpPr>
        <p:sp>
          <p:nvSpPr>
            <p:cNvPr id="216" name="Google Shape;216;p13"/>
            <p:cNvSpPr/>
            <p:nvPr/>
          </p:nvSpPr>
          <p:spPr>
            <a:xfrm>
              <a:off x="5533575" y="4051441"/>
              <a:ext cx="2645983" cy="1709525"/>
            </a:xfrm>
            <a:custGeom>
              <a:avLst/>
              <a:gdLst/>
              <a:ahLst/>
              <a:cxnLst/>
              <a:rect l="l" t="t" r="r" b="b"/>
              <a:pathLst>
                <a:path w="251042" h="162194" extrusionOk="0">
                  <a:moveTo>
                    <a:pt x="245569" y="0"/>
                  </a:moveTo>
                  <a:cubicBezTo>
                    <a:pt x="244150" y="0"/>
                    <a:pt x="242706" y="557"/>
                    <a:pt x="241582" y="1802"/>
                  </a:cubicBezTo>
                  <a:lnTo>
                    <a:pt x="201981" y="45513"/>
                  </a:lnTo>
                  <a:cubicBezTo>
                    <a:pt x="197753" y="50197"/>
                    <a:pt x="191866" y="52668"/>
                    <a:pt x="185884" y="52668"/>
                  </a:cubicBezTo>
                  <a:cubicBezTo>
                    <a:pt x="182451" y="52668"/>
                    <a:pt x="178987" y="51854"/>
                    <a:pt x="175788" y="50177"/>
                  </a:cubicBezTo>
                  <a:lnTo>
                    <a:pt x="140787" y="31845"/>
                  </a:lnTo>
                  <a:cubicBezTo>
                    <a:pt x="137594" y="30166"/>
                    <a:pt x="134131" y="29354"/>
                    <a:pt x="130697" y="29354"/>
                  </a:cubicBezTo>
                  <a:cubicBezTo>
                    <a:pt x="124588" y="29354"/>
                    <a:pt x="118571" y="31926"/>
                    <a:pt x="114332" y="36770"/>
                  </a:cubicBezTo>
                  <a:lnTo>
                    <a:pt x="70948" y="86287"/>
                  </a:lnTo>
                  <a:cubicBezTo>
                    <a:pt x="66719" y="91108"/>
                    <a:pt x="60710" y="93706"/>
                    <a:pt x="54580" y="93706"/>
                  </a:cubicBezTo>
                  <a:cubicBezTo>
                    <a:pt x="51584" y="93706"/>
                    <a:pt x="48560" y="93085"/>
                    <a:pt x="45700" y="91800"/>
                  </a:cubicBezTo>
                  <a:lnTo>
                    <a:pt x="7666" y="74740"/>
                  </a:lnTo>
                  <a:cubicBezTo>
                    <a:pt x="6928" y="74405"/>
                    <a:pt x="6170" y="74250"/>
                    <a:pt x="5431" y="74250"/>
                  </a:cubicBezTo>
                  <a:cubicBezTo>
                    <a:pt x="2574" y="74250"/>
                    <a:pt x="0" y="76562"/>
                    <a:pt x="0" y="79698"/>
                  </a:cubicBezTo>
                  <a:lnTo>
                    <a:pt x="0" y="154039"/>
                  </a:lnTo>
                  <a:cubicBezTo>
                    <a:pt x="0" y="158540"/>
                    <a:pt x="3653" y="162194"/>
                    <a:pt x="8155" y="162194"/>
                  </a:cubicBezTo>
                  <a:lnTo>
                    <a:pt x="242887" y="162194"/>
                  </a:lnTo>
                  <a:cubicBezTo>
                    <a:pt x="247388" y="162194"/>
                    <a:pt x="251042" y="158540"/>
                    <a:pt x="251042" y="154039"/>
                  </a:cubicBezTo>
                  <a:lnTo>
                    <a:pt x="251042" y="5423"/>
                  </a:lnTo>
                  <a:cubicBezTo>
                    <a:pt x="251042" y="2139"/>
                    <a:pt x="248352" y="0"/>
                    <a:pt x="245569" y="0"/>
                  </a:cubicBezTo>
                  <a:close/>
                </a:path>
              </a:pathLst>
            </a:custGeom>
            <a:solidFill>
              <a:srgbClr val="AD7BEE">
                <a:alpha val="3464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5533575" y="4650493"/>
              <a:ext cx="2645983" cy="1508495"/>
            </a:xfrm>
            <a:custGeom>
              <a:avLst/>
              <a:gdLst/>
              <a:ahLst/>
              <a:cxnLst/>
              <a:rect l="l" t="t" r="r" b="b"/>
              <a:pathLst>
                <a:path w="251042" h="143121" extrusionOk="0">
                  <a:moveTo>
                    <a:pt x="245623" y="0"/>
                  </a:moveTo>
                  <a:cubicBezTo>
                    <a:pt x="244721" y="0"/>
                    <a:pt x="243794" y="230"/>
                    <a:pt x="242919" y="735"/>
                  </a:cubicBezTo>
                  <a:lnTo>
                    <a:pt x="191543" y="30028"/>
                  </a:lnTo>
                  <a:cubicBezTo>
                    <a:pt x="188229" y="31918"/>
                    <a:pt x="184504" y="32904"/>
                    <a:pt x="180726" y="32904"/>
                  </a:cubicBezTo>
                  <a:cubicBezTo>
                    <a:pt x="179745" y="32904"/>
                    <a:pt x="178760" y="32837"/>
                    <a:pt x="177778" y="32702"/>
                  </a:cubicBezTo>
                  <a:lnTo>
                    <a:pt x="125423" y="25493"/>
                  </a:lnTo>
                  <a:cubicBezTo>
                    <a:pt x="124414" y="25350"/>
                    <a:pt x="123403" y="25279"/>
                    <a:pt x="122397" y="25279"/>
                  </a:cubicBezTo>
                  <a:cubicBezTo>
                    <a:pt x="117452" y="25279"/>
                    <a:pt x="112630" y="26987"/>
                    <a:pt x="108754" y="30158"/>
                  </a:cubicBezTo>
                  <a:lnTo>
                    <a:pt x="69154" y="62321"/>
                  </a:lnTo>
                  <a:cubicBezTo>
                    <a:pt x="65223" y="65508"/>
                    <a:pt x="60363" y="67202"/>
                    <a:pt x="55426" y="67202"/>
                  </a:cubicBezTo>
                  <a:cubicBezTo>
                    <a:pt x="53439" y="67202"/>
                    <a:pt x="51440" y="66928"/>
                    <a:pt x="49484" y="66366"/>
                  </a:cubicBezTo>
                  <a:lnTo>
                    <a:pt x="6915" y="54264"/>
                  </a:lnTo>
                  <a:cubicBezTo>
                    <a:pt x="6418" y="54123"/>
                    <a:pt x="5920" y="54057"/>
                    <a:pt x="5433" y="54057"/>
                  </a:cubicBezTo>
                  <a:cubicBezTo>
                    <a:pt x="2534" y="54057"/>
                    <a:pt x="0" y="56411"/>
                    <a:pt x="0" y="59483"/>
                  </a:cubicBezTo>
                  <a:lnTo>
                    <a:pt x="0" y="134966"/>
                  </a:lnTo>
                  <a:cubicBezTo>
                    <a:pt x="0" y="139467"/>
                    <a:pt x="3653" y="143121"/>
                    <a:pt x="8155" y="143121"/>
                  </a:cubicBezTo>
                  <a:lnTo>
                    <a:pt x="242887" y="143121"/>
                  </a:lnTo>
                  <a:cubicBezTo>
                    <a:pt x="247388" y="143121"/>
                    <a:pt x="251042" y="139467"/>
                    <a:pt x="251042" y="134966"/>
                  </a:cubicBezTo>
                  <a:lnTo>
                    <a:pt x="251042" y="5432"/>
                  </a:lnTo>
                  <a:cubicBezTo>
                    <a:pt x="251042" y="2266"/>
                    <a:pt x="248453" y="0"/>
                    <a:pt x="245623" y="0"/>
                  </a:cubicBezTo>
                  <a:close/>
                </a:path>
              </a:pathLst>
            </a:custGeom>
            <a:solidFill>
              <a:srgbClr val="AD7BE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8" name="Google Shape;218;p13"/>
          <p:cNvPicPr preferRelativeResize="0"/>
          <p:nvPr/>
        </p:nvPicPr>
        <p:blipFill rotWithShape="1">
          <a:blip r:embed="rId3">
            <a:alphaModFix/>
          </a:blip>
          <a:srcRect b="18314"/>
          <a:stretch/>
        </p:blipFill>
        <p:spPr>
          <a:xfrm>
            <a:off x="7497678" y="4972430"/>
            <a:ext cx="803814" cy="183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83479" y="3930193"/>
            <a:ext cx="265670" cy="161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3"/>
          <p:cNvPicPr preferRelativeResize="0"/>
          <p:nvPr/>
        </p:nvPicPr>
        <p:blipFill rotWithShape="1">
          <a:blip r:embed="rId5">
            <a:alphaModFix/>
          </a:blip>
          <a:srcRect b="12002"/>
          <a:stretch/>
        </p:blipFill>
        <p:spPr>
          <a:xfrm rot="-61">
            <a:off x="7617071" y="4615278"/>
            <a:ext cx="1253277" cy="5457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13"/>
          <p:cNvGrpSpPr/>
          <p:nvPr/>
        </p:nvGrpSpPr>
        <p:grpSpPr>
          <a:xfrm>
            <a:off x="7597472" y="-3600"/>
            <a:ext cx="1546126" cy="1023900"/>
            <a:chOff x="10127324" y="-4800"/>
            <a:chExt cx="2061501" cy="1365200"/>
          </a:xfrm>
        </p:grpSpPr>
        <p:pic>
          <p:nvPicPr>
            <p:cNvPr id="222" name="Google Shape;222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823625" y="-480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3" name="Google Shape;223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1 - Corner - A">
  <p:cSld name="Corner - A">
    <p:bg>
      <p:bgPr>
        <a:solidFill>
          <a:schemeClr val="lt1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565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4"/>
          <p:cNvSpPr txBox="1">
            <a:spLocks noGrp="1"/>
          </p:cNvSpPr>
          <p:nvPr>
            <p:ph type="body" idx="1"/>
          </p:nvPr>
        </p:nvSpPr>
        <p:spPr>
          <a:xfrm>
            <a:off x="428737" y="2036804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27" name="Google Shape;227;p14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565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28" name="Google Shape;228;p14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229" name="Google Shape;229;p14"/>
          <p:cNvGrpSpPr/>
          <p:nvPr/>
        </p:nvGrpSpPr>
        <p:grpSpPr>
          <a:xfrm>
            <a:off x="4711780" y="1108645"/>
            <a:ext cx="3529638" cy="3117146"/>
            <a:chOff x="4934356" y="1681561"/>
            <a:chExt cx="6156703" cy="5438147"/>
          </a:xfrm>
        </p:grpSpPr>
        <p:sp>
          <p:nvSpPr>
            <p:cNvPr id="230" name="Google Shape;230;p14"/>
            <p:cNvSpPr/>
            <p:nvPr/>
          </p:nvSpPr>
          <p:spPr>
            <a:xfrm>
              <a:off x="6207533" y="2898565"/>
              <a:ext cx="1072200" cy="1749600"/>
            </a:xfrm>
            <a:prstGeom prst="roundRect">
              <a:avLst>
                <a:gd name="adj" fmla="val 9637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6207533" y="2303727"/>
              <a:ext cx="1072200" cy="488400"/>
            </a:xfrm>
            <a:prstGeom prst="roundRect">
              <a:avLst>
                <a:gd name="adj" fmla="val 20640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7480693" y="3230115"/>
              <a:ext cx="1072200" cy="774300"/>
            </a:xfrm>
            <a:prstGeom prst="roundRect">
              <a:avLst>
                <a:gd name="adj" fmla="val 12595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7480693" y="2586535"/>
              <a:ext cx="1072200" cy="534600"/>
            </a:xfrm>
            <a:prstGeom prst="roundRect">
              <a:avLst>
                <a:gd name="adj" fmla="val 17641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8753853" y="2375243"/>
              <a:ext cx="1072200" cy="1850400"/>
            </a:xfrm>
            <a:prstGeom prst="roundRect">
              <a:avLst>
                <a:gd name="adj" fmla="val 9637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8753853" y="1681561"/>
              <a:ext cx="1072200" cy="583500"/>
            </a:xfrm>
            <a:prstGeom prst="roundRect">
              <a:avLst>
                <a:gd name="adj" fmla="val 16160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6207524" y="4757911"/>
              <a:ext cx="1072200" cy="23616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7480691" y="4114282"/>
              <a:ext cx="1072200" cy="30051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8753858" y="4328809"/>
              <a:ext cx="1072200" cy="27909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10018851" y="3997259"/>
              <a:ext cx="1072200" cy="31221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10018860" y="2791321"/>
              <a:ext cx="1072200" cy="1102500"/>
            </a:xfrm>
            <a:prstGeom prst="roundRect">
              <a:avLst>
                <a:gd name="adj" fmla="val 9637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10018860" y="2235465"/>
              <a:ext cx="1072200" cy="452100"/>
            </a:xfrm>
            <a:prstGeom prst="roundRect">
              <a:avLst>
                <a:gd name="adj" fmla="val 21311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4934358" y="3537855"/>
              <a:ext cx="1072200" cy="1386900"/>
            </a:xfrm>
            <a:prstGeom prst="roundRect">
              <a:avLst>
                <a:gd name="adj" fmla="val 12844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4934358" y="3066324"/>
              <a:ext cx="1072200" cy="387300"/>
            </a:xfrm>
            <a:prstGeom prst="roundRect">
              <a:avLst>
                <a:gd name="adj" fmla="val 25624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4934356" y="5011789"/>
              <a:ext cx="1072200" cy="2107800"/>
            </a:xfrm>
            <a:prstGeom prst="roundRect">
              <a:avLst>
                <a:gd name="adj" fmla="val 14755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45" name="Google Shape;24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59219" y="3998347"/>
            <a:ext cx="1556262" cy="54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4"/>
          <p:cNvPicPr preferRelativeResize="0"/>
          <p:nvPr/>
        </p:nvPicPr>
        <p:blipFill rotWithShape="1">
          <a:blip r:embed="rId3">
            <a:alphaModFix/>
          </a:blip>
          <a:srcRect l="29497" r="2126" b="4680"/>
          <a:stretch/>
        </p:blipFill>
        <p:spPr>
          <a:xfrm flipH="1">
            <a:off x="7550757" y="3818006"/>
            <a:ext cx="1604574" cy="7244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14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48" name="Google Shape;248;p1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9" name="Google Shape;249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2 - Corner - B">
  <p:cSld name="Corner - B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5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3" name="Google Shape;253;p15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4" name="Google Shape;254;p15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pic>
        <p:nvPicPr>
          <p:cNvPr id="255" name="Google Shape;255;p15"/>
          <p:cNvPicPr preferRelativeResize="0"/>
          <p:nvPr/>
        </p:nvPicPr>
        <p:blipFill rotWithShape="1">
          <a:blip r:embed="rId2">
            <a:alphaModFix/>
          </a:blip>
          <a:srcRect l="22220" t="22276" r="17611" b="40322"/>
          <a:stretch/>
        </p:blipFill>
        <p:spPr>
          <a:xfrm>
            <a:off x="5459568" y="3612581"/>
            <a:ext cx="1715604" cy="1066144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15"/>
          <p:cNvSpPr/>
          <p:nvPr/>
        </p:nvSpPr>
        <p:spPr>
          <a:xfrm>
            <a:off x="5244622" y="2461280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57" name="Google Shape;257;p15"/>
          <p:cNvSpPr/>
          <p:nvPr/>
        </p:nvSpPr>
        <p:spPr>
          <a:xfrm>
            <a:off x="6973614" y="3200296"/>
            <a:ext cx="15471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58" name="Google Shape;258;p15"/>
          <p:cNvSpPr/>
          <p:nvPr/>
        </p:nvSpPr>
        <p:spPr>
          <a:xfrm>
            <a:off x="5494282" y="983250"/>
            <a:ext cx="19365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5"/>
          <p:cNvSpPr/>
          <p:nvPr/>
        </p:nvSpPr>
        <p:spPr>
          <a:xfrm>
            <a:off x="7083563" y="1722258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5"/>
          <p:cNvSpPr/>
          <p:nvPr/>
        </p:nvSpPr>
        <p:spPr>
          <a:xfrm>
            <a:off x="7728335" y="3873469"/>
            <a:ext cx="11343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5"/>
          <p:cNvSpPr/>
          <p:nvPr/>
        </p:nvSpPr>
        <p:spPr>
          <a:xfrm>
            <a:off x="8335805" y="1722263"/>
            <a:ext cx="5877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62" name="Google Shape;262;p15"/>
          <p:cNvSpPr/>
          <p:nvPr/>
        </p:nvSpPr>
        <p:spPr>
          <a:xfrm>
            <a:off x="4944437" y="1722258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63" name="Google Shape;263;p15"/>
          <p:cNvSpPr/>
          <p:nvPr/>
        </p:nvSpPr>
        <p:spPr>
          <a:xfrm rot="-5400000">
            <a:off x="8397036" y="2196375"/>
            <a:ext cx="486900" cy="10149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64" name="Google Shape;264;p15"/>
          <p:cNvPicPr preferRelativeResize="0"/>
          <p:nvPr/>
        </p:nvPicPr>
        <p:blipFill rotWithShape="1">
          <a:blip r:embed="rId3">
            <a:alphaModFix/>
          </a:blip>
          <a:srcRect b="8742"/>
          <a:stretch/>
        </p:blipFill>
        <p:spPr>
          <a:xfrm rot="-52">
            <a:off x="5996799" y="3920357"/>
            <a:ext cx="1606792" cy="7583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5" name="Google Shape;265;p15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66" name="Google Shape;266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" name="Google Shape;267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3 - Corner - C">
  <p:cSld name="Corner - B_2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6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16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71" name="Google Shape;271;p16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72" name="Google Shape;272;p16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273" name="Google Shape;273;p16"/>
          <p:cNvGrpSpPr/>
          <p:nvPr/>
        </p:nvGrpSpPr>
        <p:grpSpPr>
          <a:xfrm>
            <a:off x="4842894" y="973607"/>
            <a:ext cx="2649422" cy="2109654"/>
            <a:chOff x="5533575" y="4051441"/>
            <a:chExt cx="2645983" cy="2107547"/>
          </a:xfrm>
        </p:grpSpPr>
        <p:sp>
          <p:nvSpPr>
            <p:cNvPr id="274" name="Google Shape;274;p16"/>
            <p:cNvSpPr/>
            <p:nvPr/>
          </p:nvSpPr>
          <p:spPr>
            <a:xfrm>
              <a:off x="5533575" y="4051441"/>
              <a:ext cx="2645983" cy="1709525"/>
            </a:xfrm>
            <a:custGeom>
              <a:avLst/>
              <a:gdLst/>
              <a:ahLst/>
              <a:cxnLst/>
              <a:rect l="l" t="t" r="r" b="b"/>
              <a:pathLst>
                <a:path w="251042" h="162194" extrusionOk="0">
                  <a:moveTo>
                    <a:pt x="245569" y="0"/>
                  </a:moveTo>
                  <a:cubicBezTo>
                    <a:pt x="244150" y="0"/>
                    <a:pt x="242706" y="557"/>
                    <a:pt x="241582" y="1802"/>
                  </a:cubicBezTo>
                  <a:lnTo>
                    <a:pt x="201981" y="45513"/>
                  </a:lnTo>
                  <a:cubicBezTo>
                    <a:pt x="197753" y="50197"/>
                    <a:pt x="191866" y="52668"/>
                    <a:pt x="185884" y="52668"/>
                  </a:cubicBezTo>
                  <a:cubicBezTo>
                    <a:pt x="182451" y="52668"/>
                    <a:pt x="178987" y="51854"/>
                    <a:pt x="175788" y="50177"/>
                  </a:cubicBezTo>
                  <a:lnTo>
                    <a:pt x="140787" y="31845"/>
                  </a:lnTo>
                  <a:cubicBezTo>
                    <a:pt x="137594" y="30166"/>
                    <a:pt x="134131" y="29354"/>
                    <a:pt x="130697" y="29354"/>
                  </a:cubicBezTo>
                  <a:cubicBezTo>
                    <a:pt x="124588" y="29354"/>
                    <a:pt x="118571" y="31926"/>
                    <a:pt x="114332" y="36770"/>
                  </a:cubicBezTo>
                  <a:lnTo>
                    <a:pt x="70948" y="86287"/>
                  </a:lnTo>
                  <a:cubicBezTo>
                    <a:pt x="66719" y="91108"/>
                    <a:pt x="60710" y="93706"/>
                    <a:pt x="54580" y="93706"/>
                  </a:cubicBezTo>
                  <a:cubicBezTo>
                    <a:pt x="51584" y="93706"/>
                    <a:pt x="48560" y="93085"/>
                    <a:pt x="45700" y="91800"/>
                  </a:cubicBezTo>
                  <a:lnTo>
                    <a:pt x="7666" y="74740"/>
                  </a:lnTo>
                  <a:cubicBezTo>
                    <a:pt x="6928" y="74405"/>
                    <a:pt x="6170" y="74250"/>
                    <a:pt x="5431" y="74250"/>
                  </a:cubicBezTo>
                  <a:cubicBezTo>
                    <a:pt x="2574" y="74250"/>
                    <a:pt x="0" y="76562"/>
                    <a:pt x="0" y="79698"/>
                  </a:cubicBezTo>
                  <a:lnTo>
                    <a:pt x="0" y="154039"/>
                  </a:lnTo>
                  <a:cubicBezTo>
                    <a:pt x="0" y="158540"/>
                    <a:pt x="3653" y="162194"/>
                    <a:pt x="8155" y="162194"/>
                  </a:cubicBezTo>
                  <a:lnTo>
                    <a:pt x="242887" y="162194"/>
                  </a:lnTo>
                  <a:cubicBezTo>
                    <a:pt x="247388" y="162194"/>
                    <a:pt x="251042" y="158540"/>
                    <a:pt x="251042" y="154039"/>
                  </a:cubicBezTo>
                  <a:lnTo>
                    <a:pt x="251042" y="5423"/>
                  </a:lnTo>
                  <a:cubicBezTo>
                    <a:pt x="251042" y="2139"/>
                    <a:pt x="248352" y="0"/>
                    <a:pt x="245569" y="0"/>
                  </a:cubicBezTo>
                  <a:close/>
                </a:path>
              </a:pathLst>
            </a:custGeom>
            <a:solidFill>
              <a:srgbClr val="AD7BEE">
                <a:alpha val="3464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5533575" y="4650493"/>
              <a:ext cx="2645983" cy="1508495"/>
            </a:xfrm>
            <a:custGeom>
              <a:avLst/>
              <a:gdLst/>
              <a:ahLst/>
              <a:cxnLst/>
              <a:rect l="l" t="t" r="r" b="b"/>
              <a:pathLst>
                <a:path w="251042" h="143121" extrusionOk="0">
                  <a:moveTo>
                    <a:pt x="245623" y="0"/>
                  </a:moveTo>
                  <a:cubicBezTo>
                    <a:pt x="244721" y="0"/>
                    <a:pt x="243794" y="230"/>
                    <a:pt x="242919" y="735"/>
                  </a:cubicBezTo>
                  <a:lnTo>
                    <a:pt x="191543" y="30028"/>
                  </a:lnTo>
                  <a:cubicBezTo>
                    <a:pt x="188229" y="31918"/>
                    <a:pt x="184504" y="32904"/>
                    <a:pt x="180726" y="32904"/>
                  </a:cubicBezTo>
                  <a:cubicBezTo>
                    <a:pt x="179745" y="32904"/>
                    <a:pt x="178760" y="32837"/>
                    <a:pt x="177778" y="32702"/>
                  </a:cubicBezTo>
                  <a:lnTo>
                    <a:pt x="125423" y="25493"/>
                  </a:lnTo>
                  <a:cubicBezTo>
                    <a:pt x="124414" y="25350"/>
                    <a:pt x="123403" y="25279"/>
                    <a:pt x="122397" y="25279"/>
                  </a:cubicBezTo>
                  <a:cubicBezTo>
                    <a:pt x="117452" y="25279"/>
                    <a:pt x="112630" y="26987"/>
                    <a:pt x="108754" y="30158"/>
                  </a:cubicBezTo>
                  <a:lnTo>
                    <a:pt x="69154" y="62321"/>
                  </a:lnTo>
                  <a:cubicBezTo>
                    <a:pt x="65223" y="65508"/>
                    <a:pt x="60363" y="67202"/>
                    <a:pt x="55426" y="67202"/>
                  </a:cubicBezTo>
                  <a:cubicBezTo>
                    <a:pt x="53439" y="67202"/>
                    <a:pt x="51440" y="66928"/>
                    <a:pt x="49484" y="66366"/>
                  </a:cubicBezTo>
                  <a:lnTo>
                    <a:pt x="6915" y="54264"/>
                  </a:lnTo>
                  <a:cubicBezTo>
                    <a:pt x="6418" y="54123"/>
                    <a:pt x="5920" y="54057"/>
                    <a:pt x="5433" y="54057"/>
                  </a:cubicBezTo>
                  <a:cubicBezTo>
                    <a:pt x="2534" y="54057"/>
                    <a:pt x="0" y="56411"/>
                    <a:pt x="0" y="59483"/>
                  </a:cubicBezTo>
                  <a:lnTo>
                    <a:pt x="0" y="134966"/>
                  </a:lnTo>
                  <a:cubicBezTo>
                    <a:pt x="0" y="139467"/>
                    <a:pt x="3653" y="143121"/>
                    <a:pt x="8155" y="143121"/>
                  </a:cubicBezTo>
                  <a:lnTo>
                    <a:pt x="242887" y="143121"/>
                  </a:lnTo>
                  <a:cubicBezTo>
                    <a:pt x="247388" y="143121"/>
                    <a:pt x="251042" y="139467"/>
                    <a:pt x="251042" y="134966"/>
                  </a:cubicBezTo>
                  <a:lnTo>
                    <a:pt x="251042" y="5432"/>
                  </a:lnTo>
                  <a:cubicBezTo>
                    <a:pt x="251042" y="2266"/>
                    <a:pt x="248453" y="0"/>
                    <a:pt x="245623" y="0"/>
                  </a:cubicBezTo>
                  <a:close/>
                </a:path>
              </a:pathLst>
            </a:custGeom>
            <a:solidFill>
              <a:srgbClr val="AD7BE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6" name="Google Shape;276;p16"/>
          <p:cNvSpPr/>
          <p:nvPr/>
        </p:nvSpPr>
        <p:spPr>
          <a:xfrm>
            <a:off x="7766736" y="3567910"/>
            <a:ext cx="1203119" cy="776909"/>
          </a:xfrm>
          <a:custGeom>
            <a:avLst/>
            <a:gdLst/>
            <a:ahLst/>
            <a:cxnLst/>
            <a:rect l="l" t="t" r="r" b="b"/>
            <a:pathLst>
              <a:path w="251042" h="162194" extrusionOk="0">
                <a:moveTo>
                  <a:pt x="245569" y="0"/>
                </a:moveTo>
                <a:cubicBezTo>
                  <a:pt x="244150" y="0"/>
                  <a:pt x="242706" y="557"/>
                  <a:pt x="241582" y="1802"/>
                </a:cubicBezTo>
                <a:lnTo>
                  <a:pt x="201981" y="45513"/>
                </a:lnTo>
                <a:cubicBezTo>
                  <a:pt x="197753" y="50197"/>
                  <a:pt x="191866" y="52668"/>
                  <a:pt x="185884" y="52668"/>
                </a:cubicBezTo>
                <a:cubicBezTo>
                  <a:pt x="182451" y="52668"/>
                  <a:pt x="178987" y="51854"/>
                  <a:pt x="175788" y="50177"/>
                </a:cubicBezTo>
                <a:lnTo>
                  <a:pt x="140787" y="31845"/>
                </a:lnTo>
                <a:cubicBezTo>
                  <a:pt x="137594" y="30166"/>
                  <a:pt x="134131" y="29354"/>
                  <a:pt x="130697" y="29354"/>
                </a:cubicBezTo>
                <a:cubicBezTo>
                  <a:pt x="124588" y="29354"/>
                  <a:pt x="118571" y="31926"/>
                  <a:pt x="114332" y="36770"/>
                </a:cubicBezTo>
                <a:lnTo>
                  <a:pt x="70948" y="86287"/>
                </a:lnTo>
                <a:cubicBezTo>
                  <a:pt x="66719" y="91108"/>
                  <a:pt x="60710" y="93706"/>
                  <a:pt x="54580" y="93706"/>
                </a:cubicBezTo>
                <a:cubicBezTo>
                  <a:pt x="51584" y="93706"/>
                  <a:pt x="48560" y="93085"/>
                  <a:pt x="45700" y="91800"/>
                </a:cubicBezTo>
                <a:lnTo>
                  <a:pt x="7666" y="74740"/>
                </a:lnTo>
                <a:cubicBezTo>
                  <a:pt x="6928" y="74405"/>
                  <a:pt x="6170" y="74250"/>
                  <a:pt x="5431" y="74250"/>
                </a:cubicBezTo>
                <a:cubicBezTo>
                  <a:pt x="2574" y="74250"/>
                  <a:pt x="0" y="76562"/>
                  <a:pt x="0" y="79698"/>
                </a:cubicBezTo>
                <a:lnTo>
                  <a:pt x="0" y="154039"/>
                </a:lnTo>
                <a:cubicBezTo>
                  <a:pt x="0" y="158540"/>
                  <a:pt x="3653" y="162194"/>
                  <a:pt x="8155" y="162194"/>
                </a:cubicBezTo>
                <a:lnTo>
                  <a:pt x="242887" y="162194"/>
                </a:lnTo>
                <a:cubicBezTo>
                  <a:pt x="247388" y="162194"/>
                  <a:pt x="251042" y="158540"/>
                  <a:pt x="251042" y="154039"/>
                </a:cubicBezTo>
                <a:lnTo>
                  <a:pt x="251042" y="5423"/>
                </a:lnTo>
                <a:cubicBezTo>
                  <a:pt x="251042" y="2139"/>
                  <a:pt x="248352" y="0"/>
                  <a:pt x="245569" y="0"/>
                </a:cubicBezTo>
                <a:close/>
              </a:path>
            </a:pathLst>
          </a:custGeom>
          <a:solidFill>
            <a:srgbClr val="AD7BEE">
              <a:alpha val="346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277" name="Google Shape;277;p16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78" name="Google Shape;278;p1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4 - Corner - D">
  <p:cSld name="Corner - B_2_1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7"/>
          <p:cNvSpPr/>
          <p:nvPr/>
        </p:nvSpPr>
        <p:spPr>
          <a:xfrm rot="-5400000">
            <a:off x="8228968" y="3281044"/>
            <a:ext cx="482700" cy="1347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82" name="Google Shape;282;p17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17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84" name="Google Shape;284;p17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85" name="Google Shape;285;p17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86" name="Google Shape;286;p17"/>
          <p:cNvSpPr/>
          <p:nvPr/>
        </p:nvSpPr>
        <p:spPr>
          <a:xfrm>
            <a:off x="7912354" y="2969743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7"/>
          <p:cNvSpPr/>
          <p:nvPr/>
        </p:nvSpPr>
        <p:spPr>
          <a:xfrm>
            <a:off x="5975758" y="1491713"/>
            <a:ext cx="19365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7"/>
          <p:cNvSpPr/>
          <p:nvPr/>
        </p:nvSpPr>
        <p:spPr>
          <a:xfrm>
            <a:off x="8131027" y="1491711"/>
            <a:ext cx="8730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89" name="Google Shape;289;p17"/>
          <p:cNvSpPr/>
          <p:nvPr/>
        </p:nvSpPr>
        <p:spPr>
          <a:xfrm>
            <a:off x="7167704" y="4458381"/>
            <a:ext cx="11343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0" name="Google Shape;290;p17"/>
          <p:cNvPicPr preferRelativeResize="0"/>
          <p:nvPr/>
        </p:nvPicPr>
        <p:blipFill rotWithShape="1">
          <a:blip r:embed="rId2">
            <a:alphaModFix/>
          </a:blip>
          <a:srcRect l="-6115" t="29616" r="43650" b="40650"/>
          <a:stretch/>
        </p:blipFill>
        <p:spPr>
          <a:xfrm flipH="1">
            <a:off x="7163390" y="4458381"/>
            <a:ext cx="1019400" cy="4851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pic>
      <p:pic>
        <p:nvPicPr>
          <p:cNvPr id="291" name="Google Shape;291;p17" descr="Google Shape;914;p64"/>
          <p:cNvPicPr preferRelativeResize="0"/>
          <p:nvPr/>
        </p:nvPicPr>
        <p:blipFill rotWithShape="1">
          <a:blip r:embed="rId3">
            <a:alphaModFix/>
          </a:blip>
          <a:srcRect l="-2300" t="5591" r="78512" b="51761"/>
          <a:stretch/>
        </p:blipFill>
        <p:spPr>
          <a:xfrm rot="298205" flipH="1">
            <a:off x="7909307" y="4365250"/>
            <a:ext cx="278740" cy="256941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7"/>
          <p:cNvSpPr/>
          <p:nvPr/>
        </p:nvSpPr>
        <p:spPr>
          <a:xfrm>
            <a:off x="7088801" y="2230725"/>
            <a:ext cx="12339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93" name="Google Shape;293;p17"/>
          <p:cNvSpPr/>
          <p:nvPr/>
        </p:nvSpPr>
        <p:spPr>
          <a:xfrm>
            <a:off x="5649024" y="2969738"/>
            <a:ext cx="17991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94" name="Google Shape;294;p17"/>
          <p:cNvSpPr/>
          <p:nvPr/>
        </p:nvSpPr>
        <p:spPr>
          <a:xfrm>
            <a:off x="8962942" y="2240381"/>
            <a:ext cx="471600" cy="471300"/>
          </a:xfrm>
          <a:prstGeom prst="chord">
            <a:avLst>
              <a:gd name="adj1" fmla="val 6125308"/>
              <a:gd name="adj2" fmla="val 15466101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295" name="Google Shape;295;p17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96" name="Google Shape;296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7" name="Google Shape;297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5 - Corner - E">
  <p:cSld name="Corner - B_2_1_1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8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18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01" name="Google Shape;301;p18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02" name="Google Shape;302;p18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03" name="Google Shape;303;p18"/>
          <p:cNvSpPr/>
          <p:nvPr/>
        </p:nvSpPr>
        <p:spPr>
          <a:xfrm>
            <a:off x="5544656" y="1310733"/>
            <a:ext cx="598200" cy="2652600"/>
          </a:xfrm>
          <a:prstGeom prst="roundRect">
            <a:avLst>
              <a:gd name="adj" fmla="val 12356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4" name="Google Shape;304;p18"/>
          <p:cNvSpPr/>
          <p:nvPr/>
        </p:nvSpPr>
        <p:spPr>
          <a:xfrm>
            <a:off x="6237738" y="1670614"/>
            <a:ext cx="598200" cy="2880300"/>
          </a:xfrm>
          <a:prstGeom prst="roundRect">
            <a:avLst>
              <a:gd name="adj" fmla="val 11168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5" name="Google Shape;305;p18"/>
          <p:cNvSpPr/>
          <p:nvPr/>
        </p:nvSpPr>
        <p:spPr>
          <a:xfrm>
            <a:off x="6930819" y="1347377"/>
            <a:ext cx="598200" cy="3118200"/>
          </a:xfrm>
          <a:prstGeom prst="roundRect">
            <a:avLst>
              <a:gd name="adj" fmla="val 11959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6" name="Google Shape;306;p18"/>
          <p:cNvSpPr/>
          <p:nvPr/>
        </p:nvSpPr>
        <p:spPr>
          <a:xfrm>
            <a:off x="7623901" y="1213275"/>
            <a:ext cx="598200" cy="2771700"/>
          </a:xfrm>
          <a:prstGeom prst="roundRect">
            <a:avLst>
              <a:gd name="adj" fmla="val 11430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7" name="Google Shape;307;p18"/>
          <p:cNvSpPr/>
          <p:nvPr/>
        </p:nvSpPr>
        <p:spPr>
          <a:xfrm>
            <a:off x="8316982" y="1502968"/>
            <a:ext cx="598200" cy="2693400"/>
          </a:xfrm>
          <a:prstGeom prst="roundRect">
            <a:avLst>
              <a:gd name="adj" fmla="val 12880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308" name="Google Shape;308;p18" descr="Google Shape;923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37414">
            <a:off x="7891637" y="1095125"/>
            <a:ext cx="289863" cy="142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8"/>
          <p:cNvPicPr preferRelativeResize="0"/>
          <p:nvPr/>
        </p:nvPicPr>
        <p:blipFill rotWithShape="1">
          <a:blip r:embed="rId3">
            <a:alphaModFix amt="50000"/>
          </a:blip>
          <a:srcRect l="36763" t="-9032" r="45939" b="-8725"/>
          <a:stretch/>
        </p:blipFill>
        <p:spPr>
          <a:xfrm>
            <a:off x="7623898" y="1220681"/>
            <a:ext cx="598200" cy="1968000"/>
          </a:xfrm>
          <a:prstGeom prst="roundRect">
            <a:avLst>
              <a:gd name="adj" fmla="val 14726"/>
            </a:avLst>
          </a:prstGeom>
          <a:noFill/>
          <a:ln>
            <a:noFill/>
          </a:ln>
        </p:spPr>
      </p:pic>
      <p:pic>
        <p:nvPicPr>
          <p:cNvPr id="310" name="Google Shape;310;p18"/>
          <p:cNvPicPr preferRelativeResize="0"/>
          <p:nvPr/>
        </p:nvPicPr>
        <p:blipFill rotWithShape="1">
          <a:blip r:embed="rId3">
            <a:alphaModFix amt="50000"/>
          </a:blip>
          <a:srcRect l="37656" t="2502" r="46881" b="51414"/>
          <a:stretch/>
        </p:blipFill>
        <p:spPr>
          <a:xfrm>
            <a:off x="6930811" y="3604219"/>
            <a:ext cx="598200" cy="8616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311" name="Google Shape;311;p18"/>
          <p:cNvPicPr preferRelativeResize="0"/>
          <p:nvPr/>
        </p:nvPicPr>
        <p:blipFill rotWithShape="1">
          <a:blip r:embed="rId3">
            <a:alphaModFix amt="50000"/>
          </a:blip>
          <a:srcRect l="55841" t="-25990" r="28696" b="35557"/>
          <a:stretch/>
        </p:blipFill>
        <p:spPr>
          <a:xfrm>
            <a:off x="6237724" y="2860406"/>
            <a:ext cx="598200" cy="16905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312" name="Google Shape;312;p18"/>
          <p:cNvPicPr preferRelativeResize="0"/>
          <p:nvPr/>
        </p:nvPicPr>
        <p:blipFill rotWithShape="1">
          <a:blip r:embed="rId3">
            <a:alphaModFix amt="50000"/>
          </a:blip>
          <a:srcRect l="73830" t="14115" r="10707" b="39801"/>
          <a:stretch/>
        </p:blipFill>
        <p:spPr>
          <a:xfrm>
            <a:off x="6930830" y="3604219"/>
            <a:ext cx="598200" cy="8616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313" name="Google Shape;313;p18"/>
          <p:cNvPicPr preferRelativeResize="0"/>
          <p:nvPr/>
        </p:nvPicPr>
        <p:blipFill rotWithShape="1">
          <a:blip r:embed="rId3">
            <a:alphaModFix amt="50000"/>
          </a:blip>
          <a:srcRect l="16855" t="-1454" r="65847" b="-8726"/>
          <a:stretch/>
        </p:blipFill>
        <p:spPr>
          <a:xfrm>
            <a:off x="6930811" y="1347375"/>
            <a:ext cx="598200" cy="1841400"/>
          </a:xfrm>
          <a:prstGeom prst="roundRect">
            <a:avLst>
              <a:gd name="adj" fmla="val 14726"/>
            </a:avLst>
          </a:prstGeom>
          <a:noFill/>
          <a:ln>
            <a:noFill/>
          </a:ln>
        </p:spPr>
      </p:pic>
      <p:grpSp>
        <p:nvGrpSpPr>
          <p:cNvPr id="314" name="Google Shape;314;p18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15" name="Google Shape;315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2 - Card - Large">
  <p:cSld name="Card - Large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9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19" name="Google Shape;319;p19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20" name="Google Shape;320;p19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21" name="Google Shape;321;p19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23" name="Google Shape;323;p19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9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9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27" name="Google Shape;327;p19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9"/>
          <p:cNvSpPr/>
          <p:nvPr/>
        </p:nvSpPr>
        <p:spPr>
          <a:xfrm>
            <a:off x="436819" y="1357535"/>
            <a:ext cx="8277600" cy="3273600"/>
          </a:xfrm>
          <a:prstGeom prst="roundRect">
            <a:avLst>
              <a:gd name="adj" fmla="val 2905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29" name="Google Shape;329;p19"/>
          <p:cNvSpPr txBox="1">
            <a:spLocks noGrp="1"/>
          </p:cNvSpPr>
          <p:nvPr>
            <p:ph type="body" idx="1"/>
          </p:nvPr>
        </p:nvSpPr>
        <p:spPr>
          <a:xfrm>
            <a:off x="681027" y="1449544"/>
            <a:ext cx="7755600" cy="28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330" name="Google Shape;330;p19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31" name="Google Shape;331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1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3" name="Google Shape;333;p19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34" name="Google Shape;334;p19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19"/>
          <p:cNvSpPr txBox="1">
            <a:spLocks noGrp="1"/>
          </p:cNvSpPr>
          <p:nvPr>
            <p:ph type="body" idx="3"/>
          </p:nvPr>
        </p:nvSpPr>
        <p:spPr>
          <a:xfrm>
            <a:off x="428736" y="822884"/>
            <a:ext cx="8283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3 - Cards - 2-Up">
  <p:cSld name="Cards - 2-Up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0"/>
          <p:cNvSpPr txBox="1">
            <a:spLocks noGrp="1"/>
          </p:cNvSpPr>
          <p:nvPr>
            <p:ph type="body" idx="1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8" name="Google Shape;338;p20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39" name="Google Shape;339;p20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40" name="Google Shape;340;p20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41" name="Google Shape;341;p20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0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43" name="Google Shape;343;p20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20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20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47" name="Google Shape;347;p20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20"/>
          <p:cNvSpPr/>
          <p:nvPr/>
        </p:nvSpPr>
        <p:spPr>
          <a:xfrm>
            <a:off x="4685570" y="1353208"/>
            <a:ext cx="4029000" cy="3277800"/>
          </a:xfrm>
          <a:prstGeom prst="roundRect">
            <a:avLst>
              <a:gd name="adj" fmla="val 2772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r>
              <a:rPr lang="en" sz="1400">
                <a:solidFill>
                  <a:srgbClr val="FFFFFF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 </a:t>
            </a: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49" name="Google Shape;349;p20"/>
          <p:cNvSpPr/>
          <p:nvPr/>
        </p:nvSpPr>
        <p:spPr>
          <a:xfrm>
            <a:off x="436958" y="1353208"/>
            <a:ext cx="4024200" cy="3277800"/>
          </a:xfrm>
          <a:prstGeom prst="roundRect">
            <a:avLst>
              <a:gd name="adj" fmla="val 2767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50" name="Google Shape;350;p20"/>
          <p:cNvSpPr txBox="1">
            <a:spLocks noGrp="1"/>
          </p:cNvSpPr>
          <p:nvPr>
            <p:ph type="body" idx="2"/>
          </p:nvPr>
        </p:nvSpPr>
        <p:spPr>
          <a:xfrm>
            <a:off x="681027" y="1449788"/>
            <a:ext cx="3536100" cy="25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51" name="Google Shape;351;p20"/>
          <p:cNvSpPr txBox="1">
            <a:spLocks noGrp="1"/>
          </p:cNvSpPr>
          <p:nvPr>
            <p:ph type="body" idx="3"/>
          </p:nvPr>
        </p:nvSpPr>
        <p:spPr>
          <a:xfrm>
            <a:off x="4928530" y="1449788"/>
            <a:ext cx="3536100" cy="25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52" name="Google Shape;352;p20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353" name="Google Shape;353;p20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54" name="Google Shape;354;p2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5" name="Google Shape;355;p2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6" name="Google Shape;356;p20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1 - Basic 1">
  <p:cSld name="Basic_2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8785819" y="4304700"/>
            <a:ext cx="205800" cy="838800"/>
          </a:xfrm>
          <a:prstGeom prst="round2SameRect">
            <a:avLst>
              <a:gd name="adj1" fmla="val 13713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0" name="Google Shape;20;p3"/>
          <p:cNvSpPr/>
          <p:nvPr/>
        </p:nvSpPr>
        <p:spPr>
          <a:xfrm>
            <a:off x="8545513" y="4520606"/>
            <a:ext cx="205800" cy="623100"/>
          </a:xfrm>
          <a:prstGeom prst="round2SameRect">
            <a:avLst>
              <a:gd name="adj1" fmla="val 13375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1" name="Google Shape;21;p3"/>
          <p:cNvSpPr/>
          <p:nvPr/>
        </p:nvSpPr>
        <p:spPr>
          <a:xfrm>
            <a:off x="8305375" y="4174950"/>
            <a:ext cx="205800" cy="968700"/>
          </a:xfrm>
          <a:prstGeom prst="round2SameRect">
            <a:avLst>
              <a:gd name="adj1" fmla="val 14998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2" name="Google Shape;22;p3"/>
          <p:cNvSpPr/>
          <p:nvPr/>
        </p:nvSpPr>
        <p:spPr>
          <a:xfrm>
            <a:off x="8065238" y="4791038"/>
            <a:ext cx="205800" cy="352500"/>
          </a:xfrm>
          <a:prstGeom prst="round2SameRect">
            <a:avLst>
              <a:gd name="adj1" fmla="val 15682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3" name="Google Shape;23;p3"/>
          <p:cNvSpPr/>
          <p:nvPr/>
        </p:nvSpPr>
        <p:spPr>
          <a:xfrm rot="-5400000">
            <a:off x="8713526" y="4713300"/>
            <a:ext cx="742800" cy="117600"/>
          </a:xfrm>
          <a:prstGeom prst="round1Rect">
            <a:avLst>
              <a:gd name="adj" fmla="val 23008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r="27262" b="16492"/>
          <a:stretch/>
        </p:blipFill>
        <p:spPr>
          <a:xfrm>
            <a:off x="8447969" y="4750688"/>
            <a:ext cx="696033" cy="39281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383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27" name="Google Shape;27;p3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8" name="Google Shape;28;p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29;p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Google Shape;30;p3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4 - Cards - 3-Up">
  <p:cSld name="Cards - 3-Up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1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59" name="Google Shape;359;p21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60" name="Google Shape;360;p21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61" name="Google Shape;361;p21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1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3" name="Google Shape;363;p21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1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1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67" name="Google Shape;367;p21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1"/>
          <p:cNvSpPr/>
          <p:nvPr/>
        </p:nvSpPr>
        <p:spPr>
          <a:xfrm>
            <a:off x="3259274" y="1349399"/>
            <a:ext cx="2609100" cy="3278100"/>
          </a:xfrm>
          <a:prstGeom prst="roundRect">
            <a:avLst>
              <a:gd name="adj" fmla="val 3650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chemeClr val="accent2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69" name="Google Shape;369;p21"/>
          <p:cNvSpPr/>
          <p:nvPr/>
        </p:nvSpPr>
        <p:spPr>
          <a:xfrm>
            <a:off x="6087806" y="1349399"/>
            <a:ext cx="2626500" cy="3278100"/>
          </a:xfrm>
          <a:prstGeom prst="roundRect">
            <a:avLst>
              <a:gd name="adj" fmla="val 3650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70" name="Google Shape;370;p21"/>
          <p:cNvSpPr/>
          <p:nvPr/>
        </p:nvSpPr>
        <p:spPr>
          <a:xfrm>
            <a:off x="436819" y="1349399"/>
            <a:ext cx="2606100" cy="3278100"/>
          </a:xfrm>
          <a:prstGeom prst="roundRect">
            <a:avLst>
              <a:gd name="adj" fmla="val 3650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71" name="Google Shape;371;p21"/>
          <p:cNvSpPr txBox="1">
            <a:spLocks noGrp="1"/>
          </p:cNvSpPr>
          <p:nvPr>
            <p:ph type="body" idx="1"/>
          </p:nvPr>
        </p:nvSpPr>
        <p:spPr>
          <a:xfrm>
            <a:off x="678570" y="1449788"/>
            <a:ext cx="2119200" cy="25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2" name="Google Shape;372;p21"/>
          <p:cNvSpPr txBox="1">
            <a:spLocks noGrp="1"/>
          </p:cNvSpPr>
          <p:nvPr>
            <p:ph type="body" idx="2"/>
          </p:nvPr>
        </p:nvSpPr>
        <p:spPr>
          <a:xfrm>
            <a:off x="3519223" y="1449788"/>
            <a:ext cx="2119200" cy="25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3" name="Google Shape;373;p21"/>
          <p:cNvSpPr txBox="1">
            <a:spLocks noGrp="1"/>
          </p:cNvSpPr>
          <p:nvPr>
            <p:ph type="body" idx="3"/>
          </p:nvPr>
        </p:nvSpPr>
        <p:spPr>
          <a:xfrm>
            <a:off x="6346897" y="1449788"/>
            <a:ext cx="2119200" cy="25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4" name="Google Shape;374;p21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375" name="Google Shape;375;p21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76" name="Google Shape;376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Google Shape;377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8" name="Google Shape;378;p21"/>
          <p:cNvSpPr txBox="1">
            <a:spLocks noGrp="1"/>
          </p:cNvSpPr>
          <p:nvPr>
            <p:ph type="body" idx="4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9" name="Google Shape;379;p21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5 - Cards - 4-Up">
  <p:cSld name="Cards - 4-Up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2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82" name="Google Shape;382;p22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83" name="Google Shape;383;p22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84" name="Google Shape;384;p22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2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86" name="Google Shape;386;p22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22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22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90" name="Google Shape;390;p22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22"/>
          <p:cNvSpPr/>
          <p:nvPr/>
        </p:nvSpPr>
        <p:spPr>
          <a:xfrm>
            <a:off x="436819" y="1349399"/>
            <a:ext cx="1971900" cy="3278100"/>
          </a:xfrm>
          <a:prstGeom prst="roundRect">
            <a:avLst>
              <a:gd name="adj" fmla="val 4824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2" name="Google Shape;392;p22"/>
          <p:cNvSpPr/>
          <p:nvPr/>
        </p:nvSpPr>
        <p:spPr>
          <a:xfrm>
            <a:off x="2540465" y="1349399"/>
            <a:ext cx="1966200" cy="3278100"/>
          </a:xfrm>
          <a:prstGeom prst="roundRect">
            <a:avLst>
              <a:gd name="adj" fmla="val 4843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3" name="Google Shape;393;p22"/>
          <p:cNvSpPr/>
          <p:nvPr/>
        </p:nvSpPr>
        <p:spPr>
          <a:xfrm>
            <a:off x="4638616" y="1349399"/>
            <a:ext cx="1971900" cy="3278100"/>
          </a:xfrm>
          <a:prstGeom prst="roundRect">
            <a:avLst>
              <a:gd name="adj" fmla="val 4861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4" name="Google Shape;394;p22"/>
          <p:cNvSpPr/>
          <p:nvPr/>
        </p:nvSpPr>
        <p:spPr>
          <a:xfrm>
            <a:off x="6739514" y="1349399"/>
            <a:ext cx="1971900" cy="3278100"/>
          </a:xfrm>
          <a:prstGeom prst="roundRect">
            <a:avLst>
              <a:gd name="adj" fmla="val 4861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5" name="Google Shape;395;p22"/>
          <p:cNvSpPr txBox="1">
            <a:spLocks noGrp="1"/>
          </p:cNvSpPr>
          <p:nvPr>
            <p:ph type="body" idx="1"/>
          </p:nvPr>
        </p:nvSpPr>
        <p:spPr>
          <a:xfrm>
            <a:off x="614505" y="1449783"/>
            <a:ext cx="16167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6" name="Google Shape;396;p22"/>
          <p:cNvSpPr txBox="1">
            <a:spLocks noGrp="1"/>
          </p:cNvSpPr>
          <p:nvPr>
            <p:ph type="body" idx="2"/>
          </p:nvPr>
        </p:nvSpPr>
        <p:spPr>
          <a:xfrm>
            <a:off x="2715402" y="1449783"/>
            <a:ext cx="16167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7" name="Google Shape;397;p22"/>
          <p:cNvSpPr txBox="1">
            <a:spLocks noGrp="1"/>
          </p:cNvSpPr>
          <p:nvPr>
            <p:ph type="body" idx="3"/>
          </p:nvPr>
        </p:nvSpPr>
        <p:spPr>
          <a:xfrm>
            <a:off x="4816301" y="1449783"/>
            <a:ext cx="16167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8" name="Google Shape;398;p22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2"/>
          <p:cNvSpPr txBox="1">
            <a:spLocks noGrp="1"/>
          </p:cNvSpPr>
          <p:nvPr>
            <p:ph type="body" idx="4"/>
          </p:nvPr>
        </p:nvSpPr>
        <p:spPr>
          <a:xfrm>
            <a:off x="6916027" y="1449783"/>
            <a:ext cx="16188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rtl="0"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400" name="Google Shape;400;p2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401" name="Google Shape;401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3" name="Google Shape;403;p22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404" name="Google Shape;404;p22"/>
          <p:cNvSpPr txBox="1">
            <a:spLocks noGrp="1"/>
          </p:cNvSpPr>
          <p:nvPr>
            <p:ph type="body" idx="6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1 - Quote or Big Idea ">
  <p:cSld name="Quote or Big Idea ">
    <p:bg>
      <p:bgPr>
        <a:solidFill>
          <a:schemeClr val="lt1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"/>
          <p:cNvSpPr/>
          <p:nvPr/>
        </p:nvSpPr>
        <p:spPr>
          <a:xfrm>
            <a:off x="5334417" y="951508"/>
            <a:ext cx="1335600" cy="1429800"/>
          </a:xfrm>
          <a:prstGeom prst="roundRect">
            <a:avLst>
              <a:gd name="adj" fmla="val 3098"/>
            </a:avLst>
          </a:prstGeom>
          <a:solidFill>
            <a:srgbClr val="0B5C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2"/>
              </a:solidFill>
            </a:endParaRPr>
          </a:p>
        </p:txBody>
      </p:sp>
      <p:sp>
        <p:nvSpPr>
          <p:cNvPr id="407" name="Google Shape;407;p23"/>
          <p:cNvSpPr/>
          <p:nvPr/>
        </p:nvSpPr>
        <p:spPr>
          <a:xfrm>
            <a:off x="6762227" y="951508"/>
            <a:ext cx="813000" cy="983100"/>
          </a:xfrm>
          <a:prstGeom prst="roundRect">
            <a:avLst>
              <a:gd name="adj" fmla="val 5230"/>
            </a:avLst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8" name="Google Shape;408;p23"/>
          <p:cNvSpPr/>
          <p:nvPr/>
        </p:nvSpPr>
        <p:spPr>
          <a:xfrm>
            <a:off x="7662098" y="951508"/>
            <a:ext cx="609300" cy="646800"/>
          </a:xfrm>
          <a:prstGeom prst="roundRect">
            <a:avLst>
              <a:gd name="adj" fmla="val 5230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9" name="Google Shape;409;p23"/>
          <p:cNvSpPr/>
          <p:nvPr/>
        </p:nvSpPr>
        <p:spPr>
          <a:xfrm>
            <a:off x="8357966" y="951508"/>
            <a:ext cx="349200" cy="648900"/>
          </a:xfrm>
          <a:prstGeom prst="roundRect">
            <a:avLst>
              <a:gd name="adj" fmla="val 13033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0" name="Google Shape;410;p23"/>
          <p:cNvSpPr/>
          <p:nvPr/>
        </p:nvSpPr>
        <p:spPr>
          <a:xfrm>
            <a:off x="5334417" y="2471228"/>
            <a:ext cx="1335600" cy="945600"/>
          </a:xfrm>
          <a:prstGeom prst="roundRect">
            <a:avLst>
              <a:gd name="adj" fmla="val 4931"/>
            </a:avLst>
          </a:prstGeom>
          <a:solidFill>
            <a:srgbClr val="0B5C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2"/>
              </a:solidFill>
            </a:endParaRPr>
          </a:p>
        </p:txBody>
      </p:sp>
      <p:sp>
        <p:nvSpPr>
          <p:cNvPr id="411" name="Google Shape;411;p23"/>
          <p:cNvSpPr/>
          <p:nvPr/>
        </p:nvSpPr>
        <p:spPr>
          <a:xfrm>
            <a:off x="6762227" y="2035152"/>
            <a:ext cx="813000" cy="719700"/>
          </a:xfrm>
          <a:prstGeom prst="roundRect">
            <a:avLst>
              <a:gd name="adj" fmla="val 5230"/>
            </a:avLst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2" name="Google Shape;412;p23"/>
          <p:cNvSpPr/>
          <p:nvPr/>
        </p:nvSpPr>
        <p:spPr>
          <a:xfrm>
            <a:off x="6762227" y="2853434"/>
            <a:ext cx="813000" cy="568800"/>
          </a:xfrm>
          <a:prstGeom prst="roundRect">
            <a:avLst>
              <a:gd name="adj" fmla="val 5230"/>
            </a:avLst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3" name="Google Shape;413;p23"/>
          <p:cNvSpPr/>
          <p:nvPr/>
        </p:nvSpPr>
        <p:spPr>
          <a:xfrm>
            <a:off x="7662098" y="1691086"/>
            <a:ext cx="482400" cy="424800"/>
          </a:xfrm>
          <a:prstGeom prst="roundRect">
            <a:avLst>
              <a:gd name="adj" fmla="val 10862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4" name="Google Shape;414;p23"/>
          <p:cNvSpPr/>
          <p:nvPr/>
        </p:nvSpPr>
        <p:spPr>
          <a:xfrm>
            <a:off x="8233231" y="1691086"/>
            <a:ext cx="472500" cy="427200"/>
          </a:xfrm>
          <a:prstGeom prst="roundRect">
            <a:avLst>
              <a:gd name="adj" fmla="val 10682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5" name="Google Shape;415;p23"/>
          <p:cNvSpPr/>
          <p:nvPr/>
        </p:nvSpPr>
        <p:spPr>
          <a:xfrm>
            <a:off x="7662098" y="2205908"/>
            <a:ext cx="355500" cy="294900"/>
          </a:xfrm>
          <a:prstGeom prst="roundRect">
            <a:avLst>
              <a:gd name="adj" fmla="val 16315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6" name="Google Shape;416;p23"/>
          <p:cNvSpPr/>
          <p:nvPr/>
        </p:nvSpPr>
        <p:spPr>
          <a:xfrm>
            <a:off x="7662098" y="2590789"/>
            <a:ext cx="262200" cy="222900"/>
          </a:xfrm>
          <a:prstGeom prst="roundRect">
            <a:avLst>
              <a:gd name="adj" fmla="val 22152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7" name="Google Shape;417;p23"/>
          <p:cNvSpPr/>
          <p:nvPr/>
        </p:nvSpPr>
        <p:spPr>
          <a:xfrm>
            <a:off x="7662098" y="2903887"/>
            <a:ext cx="235200" cy="256200"/>
          </a:xfrm>
          <a:prstGeom prst="roundRect">
            <a:avLst>
              <a:gd name="adj" fmla="val 16541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8" name="Google Shape;418;p23"/>
          <p:cNvSpPr/>
          <p:nvPr/>
        </p:nvSpPr>
        <p:spPr>
          <a:xfrm>
            <a:off x="7662098" y="3235575"/>
            <a:ext cx="215700" cy="181500"/>
          </a:xfrm>
          <a:prstGeom prst="roundRect">
            <a:avLst>
              <a:gd name="adj" fmla="val 21827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9" name="Google Shape;419;p23"/>
          <p:cNvSpPr/>
          <p:nvPr/>
        </p:nvSpPr>
        <p:spPr>
          <a:xfrm>
            <a:off x="8104304" y="2205908"/>
            <a:ext cx="315000" cy="294900"/>
          </a:xfrm>
          <a:prstGeom prst="roundRect">
            <a:avLst>
              <a:gd name="adj" fmla="val 16315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0" name="Google Shape;420;p23"/>
          <p:cNvSpPr/>
          <p:nvPr/>
        </p:nvSpPr>
        <p:spPr>
          <a:xfrm>
            <a:off x="8017566" y="2590789"/>
            <a:ext cx="215700" cy="222900"/>
          </a:xfrm>
          <a:prstGeom prst="roundRect">
            <a:avLst>
              <a:gd name="adj" fmla="val 22152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1" name="Google Shape;421;p23"/>
          <p:cNvSpPr/>
          <p:nvPr/>
        </p:nvSpPr>
        <p:spPr>
          <a:xfrm>
            <a:off x="7967853" y="2903887"/>
            <a:ext cx="161400" cy="256200"/>
          </a:xfrm>
          <a:prstGeom prst="roundRect">
            <a:avLst>
              <a:gd name="adj" fmla="val 23099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2" name="Google Shape;422;p23"/>
          <p:cNvSpPr/>
          <p:nvPr/>
        </p:nvSpPr>
        <p:spPr>
          <a:xfrm>
            <a:off x="7966532" y="3235575"/>
            <a:ext cx="162600" cy="181500"/>
          </a:xfrm>
          <a:prstGeom prst="roundRect">
            <a:avLst>
              <a:gd name="adj" fmla="val 24933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3" name="Google Shape;423;p23"/>
          <p:cNvSpPr/>
          <p:nvPr/>
        </p:nvSpPr>
        <p:spPr>
          <a:xfrm>
            <a:off x="8310513" y="2590789"/>
            <a:ext cx="204900" cy="222900"/>
          </a:xfrm>
          <a:prstGeom prst="roundRect">
            <a:avLst>
              <a:gd name="adj" fmla="val 22152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4" name="Google Shape;424;p23"/>
          <p:cNvSpPr/>
          <p:nvPr/>
        </p:nvSpPr>
        <p:spPr>
          <a:xfrm>
            <a:off x="8566676" y="2590789"/>
            <a:ext cx="139200" cy="222900"/>
          </a:xfrm>
          <a:prstGeom prst="roundRect">
            <a:avLst>
              <a:gd name="adj" fmla="val 22152"/>
            </a:avLst>
          </a:prstGeom>
          <a:solidFill>
            <a:srgbClr val="FE8F7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5" name="Google Shape;425;p23"/>
          <p:cNvSpPr/>
          <p:nvPr/>
        </p:nvSpPr>
        <p:spPr>
          <a:xfrm>
            <a:off x="8212595" y="2903887"/>
            <a:ext cx="128400" cy="256200"/>
          </a:xfrm>
          <a:prstGeom prst="roundRect">
            <a:avLst>
              <a:gd name="adj" fmla="val 34991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6" name="Google Shape;426;p23"/>
          <p:cNvSpPr/>
          <p:nvPr/>
        </p:nvSpPr>
        <p:spPr>
          <a:xfrm>
            <a:off x="8427024" y="2903887"/>
            <a:ext cx="125700" cy="256200"/>
          </a:xfrm>
          <a:prstGeom prst="roundRect">
            <a:avLst>
              <a:gd name="adj" fmla="val 29221"/>
            </a:avLst>
          </a:prstGeom>
          <a:solidFill>
            <a:srgbClr val="FE8F7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7" name="Google Shape;427;p23"/>
          <p:cNvSpPr/>
          <p:nvPr/>
        </p:nvSpPr>
        <p:spPr>
          <a:xfrm>
            <a:off x="8640813" y="2903887"/>
            <a:ext cx="66600" cy="256200"/>
          </a:xfrm>
          <a:prstGeom prst="roundRect">
            <a:avLst>
              <a:gd name="adj" fmla="val 50000"/>
            </a:avLst>
          </a:prstGeom>
          <a:solidFill>
            <a:srgbClr val="FEB8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8" name="Google Shape;428;p23"/>
          <p:cNvSpPr/>
          <p:nvPr/>
        </p:nvSpPr>
        <p:spPr>
          <a:xfrm>
            <a:off x="8504974" y="2205908"/>
            <a:ext cx="201000" cy="294900"/>
          </a:xfrm>
          <a:prstGeom prst="roundRect">
            <a:avLst>
              <a:gd name="adj" fmla="val 16315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9" name="Google Shape;429;p23"/>
          <p:cNvSpPr/>
          <p:nvPr/>
        </p:nvSpPr>
        <p:spPr>
          <a:xfrm>
            <a:off x="8212824" y="3235575"/>
            <a:ext cx="128400" cy="181500"/>
          </a:xfrm>
          <a:prstGeom prst="roundRect">
            <a:avLst>
              <a:gd name="adj" fmla="val 21827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30" name="Google Shape;430;p23"/>
          <p:cNvSpPr/>
          <p:nvPr/>
        </p:nvSpPr>
        <p:spPr>
          <a:xfrm>
            <a:off x="8424788" y="3235575"/>
            <a:ext cx="125700" cy="181500"/>
          </a:xfrm>
          <a:prstGeom prst="roundRect">
            <a:avLst>
              <a:gd name="adj" fmla="val 21827"/>
            </a:avLst>
          </a:prstGeom>
          <a:solidFill>
            <a:srgbClr val="FE8F7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31" name="Google Shape;431;p23"/>
          <p:cNvSpPr/>
          <p:nvPr/>
        </p:nvSpPr>
        <p:spPr>
          <a:xfrm>
            <a:off x="8645596" y="3235575"/>
            <a:ext cx="60300" cy="181500"/>
          </a:xfrm>
          <a:prstGeom prst="roundRect">
            <a:avLst>
              <a:gd name="adj" fmla="val 50000"/>
            </a:avLst>
          </a:prstGeom>
          <a:solidFill>
            <a:srgbClr val="FEB8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32" name="Google Shape;432;p23"/>
          <p:cNvSpPr/>
          <p:nvPr/>
        </p:nvSpPr>
        <p:spPr>
          <a:xfrm>
            <a:off x="433500" y="1139344"/>
            <a:ext cx="5913600" cy="3429000"/>
          </a:xfrm>
          <a:prstGeom prst="roundRect">
            <a:avLst>
              <a:gd name="adj" fmla="val 3035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138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accent2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pic>
        <p:nvPicPr>
          <p:cNvPr id="433" name="Google Shape;433;p23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5902218" y="3927689"/>
            <a:ext cx="1916422" cy="904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23"/>
          <p:cNvPicPr preferRelativeResize="0"/>
          <p:nvPr/>
        </p:nvPicPr>
        <p:blipFill rotWithShape="1">
          <a:blip r:embed="rId3">
            <a:alphaModFix/>
          </a:blip>
          <a:srcRect b="5419"/>
          <a:stretch/>
        </p:blipFill>
        <p:spPr>
          <a:xfrm>
            <a:off x="4752506" y="4185319"/>
            <a:ext cx="2112363" cy="646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2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>
            <a:off x="6757345" y="4734928"/>
            <a:ext cx="799821" cy="164596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23"/>
          <p:cNvSpPr txBox="1">
            <a:spLocks noGrp="1"/>
          </p:cNvSpPr>
          <p:nvPr>
            <p:ph type="ctrTitle"/>
          </p:nvPr>
        </p:nvSpPr>
        <p:spPr>
          <a:xfrm>
            <a:off x="776490" y="1329140"/>
            <a:ext cx="5368500" cy="24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Salesforce Sans"/>
              <a:buChar char="“"/>
              <a:defRPr sz="2600"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437" name="Google Shape;437;p23"/>
          <p:cNvSpPr txBox="1">
            <a:spLocks noGrp="1"/>
          </p:cNvSpPr>
          <p:nvPr>
            <p:ph type="body" idx="1"/>
          </p:nvPr>
        </p:nvSpPr>
        <p:spPr>
          <a:xfrm>
            <a:off x="776488" y="3862650"/>
            <a:ext cx="53685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438" name="Google Shape;438;p23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439" name="Google Shape;439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0" name="Google Shape;440;p2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1 - Segue Slide - A">
  <p:cSld name="Seque Slide - A">
    <p:bg>
      <p:bgPr>
        <a:solidFill>
          <a:srgbClr val="EEF4FF"/>
        </a:solidFill>
        <a:effectLst/>
      </p:bgPr>
    </p:bg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4"/>
          <p:cNvSpPr/>
          <p:nvPr/>
        </p:nvSpPr>
        <p:spPr>
          <a:xfrm rot="10800000" flipH="1">
            <a:off x="4454951" y="185"/>
            <a:ext cx="4688931" cy="5143345"/>
          </a:xfrm>
          <a:custGeom>
            <a:avLst/>
            <a:gdLst/>
            <a:ahLst/>
            <a:cxnLst/>
            <a:rect l="l" t="t" r="r" b="b"/>
            <a:pathLst>
              <a:path w="146449" h="160579" extrusionOk="0">
                <a:moveTo>
                  <a:pt x="17254" y="1"/>
                </a:moveTo>
                <a:cubicBezTo>
                  <a:pt x="6174" y="24489"/>
                  <a:pt x="1" y="51671"/>
                  <a:pt x="1" y="80290"/>
                </a:cubicBezTo>
                <a:cubicBezTo>
                  <a:pt x="1" y="108917"/>
                  <a:pt x="6174" y="136100"/>
                  <a:pt x="17254" y="160579"/>
                </a:cubicBezTo>
                <a:lnTo>
                  <a:pt x="146448" y="160579"/>
                </a:lnTo>
                <a:lnTo>
                  <a:pt x="1464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43" name="Google Shape;443;p24"/>
          <p:cNvSpPr txBox="1">
            <a:spLocks noGrp="1"/>
          </p:cNvSpPr>
          <p:nvPr>
            <p:ph type="ctrTitle"/>
          </p:nvPr>
        </p:nvSpPr>
        <p:spPr>
          <a:xfrm>
            <a:off x="433951" y="1146825"/>
            <a:ext cx="3791400" cy="17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24"/>
          <p:cNvSpPr txBox="1">
            <a:spLocks noGrp="1"/>
          </p:cNvSpPr>
          <p:nvPr>
            <p:ph type="body" idx="1"/>
          </p:nvPr>
        </p:nvSpPr>
        <p:spPr>
          <a:xfrm>
            <a:off x="433951" y="2934188"/>
            <a:ext cx="37914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445" name="Google Shape;445;p24"/>
          <p:cNvGrpSpPr/>
          <p:nvPr/>
        </p:nvGrpSpPr>
        <p:grpSpPr>
          <a:xfrm>
            <a:off x="4361215" y="1762405"/>
            <a:ext cx="3267003" cy="2601531"/>
            <a:chOff x="7711951" y="1125967"/>
            <a:chExt cx="2393058" cy="1906023"/>
          </a:xfrm>
        </p:grpSpPr>
        <p:sp>
          <p:nvSpPr>
            <p:cNvPr id="446" name="Google Shape;446;p24"/>
            <p:cNvSpPr/>
            <p:nvPr/>
          </p:nvSpPr>
          <p:spPr>
            <a:xfrm>
              <a:off x="7711951" y="1125967"/>
              <a:ext cx="2393058" cy="1546114"/>
            </a:xfrm>
            <a:custGeom>
              <a:avLst/>
              <a:gdLst/>
              <a:ahLst/>
              <a:cxnLst/>
              <a:rect l="l" t="t" r="r" b="b"/>
              <a:pathLst>
                <a:path w="251042" h="162194" extrusionOk="0">
                  <a:moveTo>
                    <a:pt x="245569" y="0"/>
                  </a:moveTo>
                  <a:cubicBezTo>
                    <a:pt x="244150" y="0"/>
                    <a:pt x="242706" y="557"/>
                    <a:pt x="241582" y="1802"/>
                  </a:cubicBezTo>
                  <a:lnTo>
                    <a:pt x="201981" y="45513"/>
                  </a:lnTo>
                  <a:cubicBezTo>
                    <a:pt x="197753" y="50197"/>
                    <a:pt x="191866" y="52668"/>
                    <a:pt x="185884" y="52668"/>
                  </a:cubicBezTo>
                  <a:cubicBezTo>
                    <a:pt x="182451" y="52668"/>
                    <a:pt x="178987" y="51854"/>
                    <a:pt x="175788" y="50177"/>
                  </a:cubicBezTo>
                  <a:lnTo>
                    <a:pt x="140787" y="31845"/>
                  </a:lnTo>
                  <a:cubicBezTo>
                    <a:pt x="137594" y="30166"/>
                    <a:pt x="134131" y="29354"/>
                    <a:pt x="130697" y="29354"/>
                  </a:cubicBezTo>
                  <a:cubicBezTo>
                    <a:pt x="124588" y="29354"/>
                    <a:pt x="118571" y="31926"/>
                    <a:pt x="114332" y="36770"/>
                  </a:cubicBezTo>
                  <a:lnTo>
                    <a:pt x="70948" y="86287"/>
                  </a:lnTo>
                  <a:cubicBezTo>
                    <a:pt x="66719" y="91108"/>
                    <a:pt x="60710" y="93706"/>
                    <a:pt x="54580" y="93706"/>
                  </a:cubicBezTo>
                  <a:cubicBezTo>
                    <a:pt x="51584" y="93706"/>
                    <a:pt x="48560" y="93085"/>
                    <a:pt x="45700" y="91800"/>
                  </a:cubicBezTo>
                  <a:lnTo>
                    <a:pt x="7666" y="74740"/>
                  </a:lnTo>
                  <a:cubicBezTo>
                    <a:pt x="6928" y="74405"/>
                    <a:pt x="6170" y="74250"/>
                    <a:pt x="5431" y="74250"/>
                  </a:cubicBezTo>
                  <a:cubicBezTo>
                    <a:pt x="2574" y="74250"/>
                    <a:pt x="0" y="76562"/>
                    <a:pt x="0" y="79698"/>
                  </a:cubicBezTo>
                  <a:lnTo>
                    <a:pt x="0" y="154039"/>
                  </a:lnTo>
                  <a:cubicBezTo>
                    <a:pt x="0" y="158540"/>
                    <a:pt x="3653" y="162194"/>
                    <a:pt x="8155" y="162194"/>
                  </a:cubicBezTo>
                  <a:lnTo>
                    <a:pt x="242887" y="162194"/>
                  </a:lnTo>
                  <a:cubicBezTo>
                    <a:pt x="247388" y="162194"/>
                    <a:pt x="251042" y="158540"/>
                    <a:pt x="251042" y="154039"/>
                  </a:cubicBezTo>
                  <a:lnTo>
                    <a:pt x="251042" y="5423"/>
                  </a:lnTo>
                  <a:cubicBezTo>
                    <a:pt x="251042" y="2139"/>
                    <a:pt x="248352" y="0"/>
                    <a:pt x="245569" y="0"/>
                  </a:cubicBezTo>
                  <a:close/>
                </a:path>
              </a:pathLst>
            </a:custGeom>
            <a:solidFill>
              <a:srgbClr val="1AB9FF">
                <a:alpha val="3296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447" name="Google Shape;447;p24"/>
            <p:cNvSpPr/>
            <p:nvPr/>
          </p:nvSpPr>
          <p:spPr>
            <a:xfrm>
              <a:off x="7711951" y="1667689"/>
              <a:ext cx="2393058" cy="1364301"/>
            </a:xfrm>
            <a:custGeom>
              <a:avLst/>
              <a:gdLst/>
              <a:ahLst/>
              <a:cxnLst/>
              <a:rect l="l" t="t" r="r" b="b"/>
              <a:pathLst>
                <a:path w="251042" h="143121" extrusionOk="0">
                  <a:moveTo>
                    <a:pt x="245623" y="0"/>
                  </a:moveTo>
                  <a:cubicBezTo>
                    <a:pt x="244721" y="0"/>
                    <a:pt x="243794" y="230"/>
                    <a:pt x="242919" y="735"/>
                  </a:cubicBezTo>
                  <a:lnTo>
                    <a:pt x="191543" y="30028"/>
                  </a:lnTo>
                  <a:cubicBezTo>
                    <a:pt x="188229" y="31918"/>
                    <a:pt x="184504" y="32904"/>
                    <a:pt x="180726" y="32904"/>
                  </a:cubicBezTo>
                  <a:cubicBezTo>
                    <a:pt x="179745" y="32904"/>
                    <a:pt x="178760" y="32837"/>
                    <a:pt x="177778" y="32702"/>
                  </a:cubicBezTo>
                  <a:lnTo>
                    <a:pt x="125423" y="25493"/>
                  </a:lnTo>
                  <a:cubicBezTo>
                    <a:pt x="124414" y="25350"/>
                    <a:pt x="123403" y="25279"/>
                    <a:pt x="122397" y="25279"/>
                  </a:cubicBezTo>
                  <a:cubicBezTo>
                    <a:pt x="117452" y="25279"/>
                    <a:pt x="112630" y="26987"/>
                    <a:pt x="108754" y="30158"/>
                  </a:cubicBezTo>
                  <a:lnTo>
                    <a:pt x="69154" y="62321"/>
                  </a:lnTo>
                  <a:cubicBezTo>
                    <a:pt x="65223" y="65508"/>
                    <a:pt x="60363" y="67202"/>
                    <a:pt x="55426" y="67202"/>
                  </a:cubicBezTo>
                  <a:cubicBezTo>
                    <a:pt x="53439" y="67202"/>
                    <a:pt x="51440" y="66928"/>
                    <a:pt x="49484" y="66366"/>
                  </a:cubicBezTo>
                  <a:lnTo>
                    <a:pt x="6915" y="54264"/>
                  </a:lnTo>
                  <a:cubicBezTo>
                    <a:pt x="6418" y="54123"/>
                    <a:pt x="5920" y="54057"/>
                    <a:pt x="5433" y="54057"/>
                  </a:cubicBezTo>
                  <a:cubicBezTo>
                    <a:pt x="2534" y="54057"/>
                    <a:pt x="0" y="56411"/>
                    <a:pt x="0" y="59483"/>
                  </a:cubicBezTo>
                  <a:lnTo>
                    <a:pt x="0" y="134966"/>
                  </a:lnTo>
                  <a:cubicBezTo>
                    <a:pt x="0" y="139467"/>
                    <a:pt x="3653" y="143121"/>
                    <a:pt x="8155" y="143121"/>
                  </a:cubicBezTo>
                  <a:lnTo>
                    <a:pt x="242887" y="143121"/>
                  </a:lnTo>
                  <a:cubicBezTo>
                    <a:pt x="247388" y="143121"/>
                    <a:pt x="251042" y="139467"/>
                    <a:pt x="251042" y="134966"/>
                  </a:cubicBezTo>
                  <a:lnTo>
                    <a:pt x="251042" y="5432"/>
                  </a:lnTo>
                  <a:cubicBezTo>
                    <a:pt x="251042" y="2266"/>
                    <a:pt x="248453" y="0"/>
                    <a:pt x="245623" y="0"/>
                  </a:cubicBezTo>
                  <a:close/>
                </a:path>
              </a:pathLst>
            </a:cu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448" name="Google Shape;448;p24"/>
          <p:cNvPicPr preferRelativeResize="0"/>
          <p:nvPr/>
        </p:nvPicPr>
        <p:blipFill rotWithShape="1">
          <a:blip r:embed="rId2">
            <a:alphaModFix/>
          </a:blip>
          <a:srcRect b="15440"/>
          <a:stretch/>
        </p:blipFill>
        <p:spPr>
          <a:xfrm>
            <a:off x="4022384" y="2363311"/>
            <a:ext cx="4080666" cy="2001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0233" y="3218361"/>
            <a:ext cx="987321" cy="935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24"/>
          <p:cNvPicPr preferRelativeResize="0"/>
          <p:nvPr/>
        </p:nvPicPr>
        <p:blipFill rotWithShape="1">
          <a:blip r:embed="rId4">
            <a:alphaModFix/>
          </a:blip>
          <a:srcRect l="37595" t="5190" r="3011" b="73252"/>
          <a:stretch/>
        </p:blipFill>
        <p:spPr>
          <a:xfrm>
            <a:off x="4296765" y="4011362"/>
            <a:ext cx="2895826" cy="401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24"/>
          <p:cNvPicPr preferRelativeResize="0"/>
          <p:nvPr/>
        </p:nvPicPr>
        <p:blipFill rotWithShape="1">
          <a:blip r:embed="rId5">
            <a:alphaModFix/>
          </a:blip>
          <a:srcRect l="-10127" r="-8736"/>
          <a:stretch/>
        </p:blipFill>
        <p:spPr>
          <a:xfrm flipH="1">
            <a:off x="6295339" y="4005514"/>
            <a:ext cx="1123882" cy="43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24"/>
          <p:cNvPicPr preferRelativeResize="0"/>
          <p:nvPr/>
        </p:nvPicPr>
        <p:blipFill rotWithShape="1">
          <a:blip r:embed="rId6">
            <a:alphaModFix/>
          </a:blip>
          <a:srcRect b="10546"/>
          <a:stretch/>
        </p:blipFill>
        <p:spPr>
          <a:xfrm flipH="1">
            <a:off x="7544207" y="2363312"/>
            <a:ext cx="922104" cy="2001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24"/>
          <p:cNvPicPr preferRelativeResize="0"/>
          <p:nvPr/>
        </p:nvPicPr>
        <p:blipFill rotWithShape="1">
          <a:blip r:embed="rId7">
            <a:alphaModFix/>
          </a:blip>
          <a:srcRect l="14828" b="65434"/>
          <a:stretch/>
        </p:blipFill>
        <p:spPr>
          <a:xfrm>
            <a:off x="4112158" y="4251859"/>
            <a:ext cx="635628" cy="210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63157" y="4064702"/>
            <a:ext cx="479906" cy="4012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5" name="Google Shape;455;p24"/>
          <p:cNvGrpSpPr/>
          <p:nvPr/>
        </p:nvGrpSpPr>
        <p:grpSpPr>
          <a:xfrm>
            <a:off x="6544991" y="2611347"/>
            <a:ext cx="2220493" cy="2336349"/>
            <a:chOff x="8246131" y="3481796"/>
            <a:chExt cx="2959868" cy="3115133"/>
          </a:xfrm>
        </p:grpSpPr>
        <p:grpSp>
          <p:nvGrpSpPr>
            <p:cNvPr id="456" name="Google Shape;456;p24"/>
            <p:cNvGrpSpPr/>
            <p:nvPr/>
          </p:nvGrpSpPr>
          <p:grpSpPr>
            <a:xfrm>
              <a:off x="8246131" y="6034733"/>
              <a:ext cx="2405694" cy="562196"/>
              <a:chOff x="8246131" y="6034733"/>
              <a:chExt cx="2405694" cy="562196"/>
            </a:xfrm>
          </p:grpSpPr>
          <p:grpSp>
            <p:nvGrpSpPr>
              <p:cNvPr id="457" name="Google Shape;457;p24"/>
              <p:cNvGrpSpPr/>
              <p:nvPr/>
            </p:nvGrpSpPr>
            <p:grpSpPr>
              <a:xfrm>
                <a:off x="8246131" y="6034733"/>
                <a:ext cx="2144280" cy="562196"/>
                <a:chOff x="9263473" y="5439578"/>
                <a:chExt cx="2415273" cy="633175"/>
              </a:xfrm>
            </p:grpSpPr>
            <p:pic>
              <p:nvPicPr>
                <p:cNvPr id="458" name="Google Shape;458;p24"/>
                <p:cNvPicPr preferRelativeResize="0"/>
                <p:nvPr/>
              </p:nvPicPr>
              <p:blipFill rotWithShape="1">
                <a:blip r:embed="rId9">
                  <a:alphaModFix amt="42000"/>
                </a:blip>
                <a:srcRect/>
                <a:stretch/>
              </p:blipFill>
              <p:spPr>
                <a:xfrm>
                  <a:off x="9266948" y="5439578"/>
                  <a:ext cx="2411798" cy="572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59" name="Google Shape;459;p24"/>
                <p:cNvPicPr preferRelativeResize="0"/>
                <p:nvPr/>
              </p:nvPicPr>
              <p:blipFill rotWithShape="1">
                <a:blip r:embed="rId9">
                  <a:alphaModFix amt="42000"/>
                </a:blip>
                <a:srcRect/>
                <a:stretch/>
              </p:blipFill>
              <p:spPr>
                <a:xfrm>
                  <a:off x="9263473" y="5500353"/>
                  <a:ext cx="1824474" cy="572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60" name="Google Shape;460;p24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/>
                <a:stretch/>
              </p:blipFill>
              <p:spPr>
                <a:xfrm>
                  <a:off x="10256625" y="5708981"/>
                  <a:ext cx="1022000" cy="2695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61" name="Google Shape;461;p24"/>
                <p:cNvPicPr preferRelativeResize="0"/>
                <p:nvPr/>
              </p:nvPicPr>
              <p:blipFill rotWithShape="1">
                <a:blip r:embed="rId9">
                  <a:alphaModFix amt="62000"/>
                </a:blip>
                <a:srcRect/>
                <a:stretch/>
              </p:blipFill>
              <p:spPr>
                <a:xfrm>
                  <a:off x="9461350" y="5743506"/>
                  <a:ext cx="1204726" cy="2193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62" name="Google Shape;462;p24"/>
                <p:cNvPicPr preferRelativeResize="0"/>
                <p:nvPr/>
              </p:nvPicPr>
              <p:blipFill rotWithShape="1">
                <a:blip r:embed="rId9">
                  <a:alphaModFix amt="46000"/>
                </a:blip>
                <a:srcRect/>
                <a:stretch/>
              </p:blipFill>
              <p:spPr>
                <a:xfrm>
                  <a:off x="10157650" y="5679299"/>
                  <a:ext cx="1022000" cy="2695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463" name="Google Shape;463;p24"/>
              <p:cNvPicPr preferRelativeResize="0"/>
              <p:nvPr/>
            </p:nvPicPr>
            <p:blipFill rotWithShape="1">
              <a:blip r:embed="rId9">
                <a:alphaModFix amt="30000"/>
              </a:blip>
              <a:srcRect/>
              <a:stretch/>
            </p:blipFill>
            <p:spPr>
              <a:xfrm>
                <a:off x="9489175" y="6223150"/>
                <a:ext cx="1162650" cy="2393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64" name="Google Shape;464;p24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8264825" y="3481796"/>
              <a:ext cx="2941174" cy="293139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65" name="Google Shape;465;p2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24" descr="pasted-image.pdf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2 - Segue Slide - B">
  <p:cSld name="Seque Slide - B">
    <p:bg>
      <p:bgPr>
        <a:solidFill>
          <a:srgbClr val="E4FEF8"/>
        </a:solidFill>
        <a:effectLst/>
      </p:bgPr>
    </p:bg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5"/>
          <p:cNvSpPr/>
          <p:nvPr/>
        </p:nvSpPr>
        <p:spPr>
          <a:xfrm rot="10800000" flipH="1">
            <a:off x="4454951" y="185"/>
            <a:ext cx="4688931" cy="5143345"/>
          </a:xfrm>
          <a:custGeom>
            <a:avLst/>
            <a:gdLst/>
            <a:ahLst/>
            <a:cxnLst/>
            <a:rect l="l" t="t" r="r" b="b"/>
            <a:pathLst>
              <a:path w="146449" h="160579" extrusionOk="0">
                <a:moveTo>
                  <a:pt x="17254" y="1"/>
                </a:moveTo>
                <a:cubicBezTo>
                  <a:pt x="6174" y="24489"/>
                  <a:pt x="1" y="51671"/>
                  <a:pt x="1" y="80290"/>
                </a:cubicBezTo>
                <a:cubicBezTo>
                  <a:pt x="1" y="108917"/>
                  <a:pt x="6174" y="136100"/>
                  <a:pt x="17254" y="160579"/>
                </a:cubicBezTo>
                <a:lnTo>
                  <a:pt x="146448" y="160579"/>
                </a:lnTo>
                <a:lnTo>
                  <a:pt x="146448" y="1"/>
                </a:ln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69" name="Google Shape;469;p25"/>
          <p:cNvSpPr txBox="1">
            <a:spLocks noGrp="1"/>
          </p:cNvSpPr>
          <p:nvPr>
            <p:ph type="body" idx="1"/>
          </p:nvPr>
        </p:nvSpPr>
        <p:spPr>
          <a:xfrm>
            <a:off x="433944" y="2934193"/>
            <a:ext cx="37935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70" name="Google Shape;470;p25"/>
          <p:cNvSpPr txBox="1">
            <a:spLocks noGrp="1"/>
          </p:cNvSpPr>
          <p:nvPr>
            <p:ph type="ctrTitle"/>
          </p:nvPr>
        </p:nvSpPr>
        <p:spPr>
          <a:xfrm>
            <a:off x="433951" y="1150950"/>
            <a:ext cx="3793500" cy="17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25"/>
          <p:cNvSpPr/>
          <p:nvPr/>
        </p:nvSpPr>
        <p:spPr>
          <a:xfrm>
            <a:off x="5995792" y="1951851"/>
            <a:ext cx="9051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72" name="Google Shape;472;p25"/>
          <p:cNvSpPr/>
          <p:nvPr/>
        </p:nvSpPr>
        <p:spPr>
          <a:xfrm>
            <a:off x="5060320" y="2408817"/>
            <a:ext cx="8010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473" name="Google Shape;473;p25"/>
          <p:cNvPicPr preferRelativeResize="0"/>
          <p:nvPr/>
        </p:nvPicPr>
        <p:blipFill rotWithShape="1">
          <a:blip r:embed="rId2">
            <a:alphaModFix/>
          </a:blip>
          <a:srcRect r="1390" b="18546"/>
          <a:stretch/>
        </p:blipFill>
        <p:spPr>
          <a:xfrm>
            <a:off x="4273844" y="3598612"/>
            <a:ext cx="1721940" cy="859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25" descr="Green Trees.png"/>
          <p:cNvPicPr preferRelativeResize="0"/>
          <p:nvPr/>
        </p:nvPicPr>
        <p:blipFill rotWithShape="1">
          <a:blip r:embed="rId3">
            <a:alphaModFix/>
          </a:blip>
          <a:srcRect l="-969" b="467"/>
          <a:stretch/>
        </p:blipFill>
        <p:spPr>
          <a:xfrm>
            <a:off x="4837335" y="1469550"/>
            <a:ext cx="2874375" cy="2988168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25"/>
          <p:cNvSpPr/>
          <p:nvPr/>
        </p:nvSpPr>
        <p:spPr>
          <a:xfrm>
            <a:off x="5126295" y="1494859"/>
            <a:ext cx="11283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476" name="Google Shape;476;p25"/>
          <p:cNvPicPr preferRelativeResize="0"/>
          <p:nvPr/>
        </p:nvPicPr>
        <p:blipFill rotWithShape="1">
          <a:blip r:embed="rId4">
            <a:alphaModFix/>
          </a:blip>
          <a:srcRect r="14850" b="5419"/>
          <a:stretch/>
        </p:blipFill>
        <p:spPr>
          <a:xfrm>
            <a:off x="5337903" y="3785588"/>
            <a:ext cx="2027851" cy="729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25"/>
          <p:cNvPicPr preferRelativeResize="0"/>
          <p:nvPr/>
        </p:nvPicPr>
        <p:blipFill rotWithShape="1">
          <a:blip r:embed="rId5">
            <a:alphaModFix/>
          </a:blip>
          <a:srcRect t="-4210" b="73408"/>
          <a:stretch/>
        </p:blipFill>
        <p:spPr>
          <a:xfrm>
            <a:off x="6471523" y="3900788"/>
            <a:ext cx="1368338" cy="614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25"/>
          <p:cNvPicPr preferRelativeResize="0"/>
          <p:nvPr/>
        </p:nvPicPr>
        <p:blipFill rotWithShape="1">
          <a:blip r:embed="rId6">
            <a:alphaModFix/>
          </a:blip>
          <a:srcRect l="-10127" r="40426"/>
          <a:stretch/>
        </p:blipFill>
        <p:spPr>
          <a:xfrm>
            <a:off x="8273459" y="3872119"/>
            <a:ext cx="878272" cy="58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25"/>
          <p:cNvSpPr/>
          <p:nvPr/>
        </p:nvSpPr>
        <p:spPr>
          <a:xfrm>
            <a:off x="8265726" y="1951838"/>
            <a:ext cx="6156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0" name="Google Shape;480;p25"/>
          <p:cNvSpPr/>
          <p:nvPr/>
        </p:nvSpPr>
        <p:spPr>
          <a:xfrm>
            <a:off x="7839859" y="2408828"/>
            <a:ext cx="6399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1" name="Google Shape;481;p25"/>
          <p:cNvSpPr/>
          <p:nvPr/>
        </p:nvSpPr>
        <p:spPr>
          <a:xfrm>
            <a:off x="4588030" y="2408813"/>
            <a:ext cx="2988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2" name="Google Shape;482;p25"/>
          <p:cNvSpPr/>
          <p:nvPr/>
        </p:nvSpPr>
        <p:spPr>
          <a:xfrm>
            <a:off x="7056679" y="1951843"/>
            <a:ext cx="5277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3" name="Google Shape;483;p25"/>
          <p:cNvSpPr/>
          <p:nvPr/>
        </p:nvSpPr>
        <p:spPr>
          <a:xfrm>
            <a:off x="7423625" y="1494859"/>
            <a:ext cx="4161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4" name="Google Shape;484;p25"/>
          <p:cNvSpPr/>
          <p:nvPr/>
        </p:nvSpPr>
        <p:spPr>
          <a:xfrm>
            <a:off x="7918522" y="1494859"/>
            <a:ext cx="11283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5" name="Google Shape;485;p25"/>
          <p:cNvSpPr/>
          <p:nvPr/>
        </p:nvSpPr>
        <p:spPr>
          <a:xfrm>
            <a:off x="6142544" y="1037869"/>
            <a:ext cx="7380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486" name="Google Shape;486;p25"/>
          <p:cNvGrpSpPr/>
          <p:nvPr/>
        </p:nvGrpSpPr>
        <p:grpSpPr>
          <a:xfrm>
            <a:off x="6548036" y="2328598"/>
            <a:ext cx="1931330" cy="2646859"/>
            <a:chOff x="9131084" y="3542101"/>
            <a:chExt cx="2255700" cy="3092125"/>
          </a:xfrm>
        </p:grpSpPr>
        <p:grpSp>
          <p:nvGrpSpPr>
            <p:cNvPr id="487" name="Google Shape;487;p25"/>
            <p:cNvGrpSpPr/>
            <p:nvPr/>
          </p:nvGrpSpPr>
          <p:grpSpPr>
            <a:xfrm>
              <a:off x="9242504" y="6072030"/>
              <a:ext cx="2144280" cy="562196"/>
              <a:chOff x="9263473" y="5439578"/>
              <a:chExt cx="2415273" cy="633175"/>
            </a:xfrm>
          </p:grpSpPr>
          <p:pic>
            <p:nvPicPr>
              <p:cNvPr id="488" name="Google Shape;488;p25"/>
              <p:cNvPicPr preferRelativeResize="0"/>
              <p:nvPr/>
            </p:nvPicPr>
            <p:blipFill rotWithShape="1">
              <a:blip r:embed="rId7">
                <a:alphaModFix amt="42000"/>
              </a:blip>
              <a:srcRect/>
              <a:stretch/>
            </p:blipFill>
            <p:spPr>
              <a:xfrm>
                <a:off x="9266948" y="5439578"/>
                <a:ext cx="2411798" cy="572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9" name="Google Shape;489;p25"/>
              <p:cNvPicPr preferRelativeResize="0"/>
              <p:nvPr/>
            </p:nvPicPr>
            <p:blipFill rotWithShape="1">
              <a:blip r:embed="rId7">
                <a:alphaModFix amt="42000"/>
              </a:blip>
              <a:srcRect/>
              <a:stretch/>
            </p:blipFill>
            <p:spPr>
              <a:xfrm>
                <a:off x="9263473" y="5500353"/>
                <a:ext cx="1824474" cy="572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0" name="Google Shape;490;p25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10321449" y="5686644"/>
                <a:ext cx="792410" cy="26956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1" name="Google Shape;491;p25"/>
              <p:cNvPicPr preferRelativeResize="0"/>
              <p:nvPr/>
            </p:nvPicPr>
            <p:blipFill rotWithShape="1">
              <a:blip r:embed="rId7">
                <a:alphaModFix amt="62000"/>
              </a:blip>
              <a:srcRect/>
              <a:stretch/>
            </p:blipFill>
            <p:spPr>
              <a:xfrm>
                <a:off x="9598450" y="5731706"/>
                <a:ext cx="1005914" cy="21928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2" name="Google Shape;492;p25"/>
              <p:cNvPicPr preferRelativeResize="0"/>
              <p:nvPr/>
            </p:nvPicPr>
            <p:blipFill rotWithShape="1">
              <a:blip r:embed="rId7">
                <a:alphaModFix amt="46000"/>
              </a:blip>
              <a:srcRect/>
              <a:stretch/>
            </p:blipFill>
            <p:spPr>
              <a:xfrm>
                <a:off x="10157645" y="5679296"/>
                <a:ext cx="865229" cy="269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93" name="Google Shape;493;p25"/>
            <p:cNvPicPr preferRelativeResize="0"/>
            <p:nvPr/>
          </p:nvPicPr>
          <p:blipFill rotWithShape="1">
            <a:blip r:embed="rId7">
              <a:alphaModFix amt="73000"/>
            </a:blip>
            <a:srcRect/>
            <a:stretch/>
          </p:blipFill>
          <p:spPr>
            <a:xfrm>
              <a:off x="10077626" y="6235650"/>
              <a:ext cx="621974" cy="2393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4" name="Google Shape;494;p25"/>
            <p:cNvPicPr preferRelativeResize="0"/>
            <p:nvPr/>
          </p:nvPicPr>
          <p:blipFill rotWithShape="1">
            <a:blip r:embed="rId7">
              <a:alphaModFix amt="80000"/>
            </a:blip>
            <a:srcRect/>
            <a:stretch/>
          </p:blipFill>
          <p:spPr>
            <a:xfrm>
              <a:off x="9600295" y="6290858"/>
              <a:ext cx="793926" cy="194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5" name="Google Shape;495;p25"/>
            <p:cNvPicPr preferRelativeResize="0"/>
            <p:nvPr/>
          </p:nvPicPr>
          <p:blipFill rotWithShape="1">
            <a:blip r:embed="rId7">
              <a:alphaModFix amt="15000"/>
            </a:blip>
            <a:srcRect/>
            <a:stretch/>
          </p:blipFill>
          <p:spPr>
            <a:xfrm>
              <a:off x="9224551" y="6290858"/>
              <a:ext cx="793926" cy="194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6" name="Google Shape;496;p2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9131084" y="3542101"/>
              <a:ext cx="2242960" cy="292110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97" name="Google Shape;497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25" descr="pasted-image.pdf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3 - Segue Slide - C">
  <p:cSld name="Seque Slide - C">
    <p:bg>
      <p:bgPr>
        <a:solidFill>
          <a:srgbClr val="FFF1EA"/>
        </a:solidFill>
        <a:effectLst/>
      </p:bgPr>
    </p:bg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26"/>
          <p:cNvSpPr/>
          <p:nvPr/>
        </p:nvSpPr>
        <p:spPr>
          <a:xfrm rot="10800000" flipH="1">
            <a:off x="4454951" y="185"/>
            <a:ext cx="4688931" cy="5143345"/>
          </a:xfrm>
          <a:custGeom>
            <a:avLst/>
            <a:gdLst/>
            <a:ahLst/>
            <a:cxnLst/>
            <a:rect l="l" t="t" r="r" b="b"/>
            <a:pathLst>
              <a:path w="146449" h="160579" extrusionOk="0">
                <a:moveTo>
                  <a:pt x="17254" y="1"/>
                </a:moveTo>
                <a:cubicBezTo>
                  <a:pt x="6174" y="24489"/>
                  <a:pt x="1" y="51671"/>
                  <a:pt x="1" y="80290"/>
                </a:cubicBezTo>
                <a:cubicBezTo>
                  <a:pt x="1" y="108917"/>
                  <a:pt x="6174" y="136100"/>
                  <a:pt x="17254" y="160579"/>
                </a:cubicBezTo>
                <a:lnTo>
                  <a:pt x="146448" y="160579"/>
                </a:lnTo>
                <a:lnTo>
                  <a:pt x="146448" y="1"/>
                </a:ln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1" name="Google Shape;501;p26"/>
          <p:cNvSpPr txBox="1">
            <a:spLocks noGrp="1"/>
          </p:cNvSpPr>
          <p:nvPr>
            <p:ph type="body" idx="1"/>
          </p:nvPr>
        </p:nvSpPr>
        <p:spPr>
          <a:xfrm>
            <a:off x="433944" y="2934193"/>
            <a:ext cx="37935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02" name="Google Shape;502;p26"/>
          <p:cNvSpPr txBox="1">
            <a:spLocks noGrp="1"/>
          </p:cNvSpPr>
          <p:nvPr>
            <p:ph type="ctrTitle"/>
          </p:nvPr>
        </p:nvSpPr>
        <p:spPr>
          <a:xfrm>
            <a:off x="433951" y="1150950"/>
            <a:ext cx="3793500" cy="17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3" name="Google Shape;503;p26"/>
          <p:cNvSpPr/>
          <p:nvPr/>
        </p:nvSpPr>
        <p:spPr>
          <a:xfrm>
            <a:off x="7905561" y="1889362"/>
            <a:ext cx="534600" cy="2138700"/>
          </a:xfrm>
          <a:prstGeom prst="roundRect">
            <a:avLst>
              <a:gd name="adj" fmla="val 12210"/>
            </a:avLst>
          </a:prstGeom>
          <a:solidFill>
            <a:srgbClr val="FEDFD0">
              <a:alpha val="54189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4" name="Google Shape;504;p26"/>
          <p:cNvSpPr/>
          <p:nvPr/>
        </p:nvSpPr>
        <p:spPr>
          <a:xfrm>
            <a:off x="7265546" y="1620300"/>
            <a:ext cx="534600" cy="2411100"/>
          </a:xfrm>
          <a:prstGeom prst="roundRect">
            <a:avLst>
              <a:gd name="adj" fmla="val 12204"/>
            </a:avLst>
          </a:prstGeom>
          <a:solidFill>
            <a:srgbClr val="FEDFD0">
              <a:alpha val="720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5" name="Google Shape;505;p26"/>
          <p:cNvSpPr/>
          <p:nvPr/>
        </p:nvSpPr>
        <p:spPr>
          <a:xfrm>
            <a:off x="6625530" y="2195869"/>
            <a:ext cx="534600" cy="2028000"/>
          </a:xfrm>
          <a:prstGeom prst="roundRect">
            <a:avLst>
              <a:gd name="adj" fmla="val 11545"/>
            </a:avLst>
          </a:prstGeom>
          <a:solidFill>
            <a:srgbClr val="FEDFD0">
              <a:alpha val="54189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6" name="Google Shape;506;p26"/>
          <p:cNvSpPr/>
          <p:nvPr/>
        </p:nvSpPr>
        <p:spPr>
          <a:xfrm>
            <a:off x="5345498" y="2078757"/>
            <a:ext cx="534600" cy="2138700"/>
          </a:xfrm>
          <a:prstGeom prst="roundRect">
            <a:avLst>
              <a:gd name="adj" fmla="val 11533"/>
            </a:avLst>
          </a:prstGeom>
          <a:solidFill>
            <a:srgbClr val="FEDFD0">
              <a:alpha val="54189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7" name="Google Shape;507;p26"/>
          <p:cNvSpPr/>
          <p:nvPr/>
        </p:nvSpPr>
        <p:spPr>
          <a:xfrm>
            <a:off x="5985514" y="1308563"/>
            <a:ext cx="534600" cy="2411100"/>
          </a:xfrm>
          <a:prstGeom prst="roundRect">
            <a:avLst>
              <a:gd name="adj" fmla="val 10231"/>
            </a:avLst>
          </a:prstGeom>
          <a:solidFill>
            <a:srgbClr val="FEDFD0">
              <a:alpha val="720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508" name="Google Shape;508;p26"/>
          <p:cNvGrpSpPr/>
          <p:nvPr/>
        </p:nvGrpSpPr>
        <p:grpSpPr>
          <a:xfrm>
            <a:off x="6568613" y="4489743"/>
            <a:ext cx="1608572" cy="421631"/>
            <a:chOff x="9263473" y="5439578"/>
            <a:chExt cx="2415273" cy="633175"/>
          </a:xfrm>
        </p:grpSpPr>
        <p:pic>
          <p:nvPicPr>
            <p:cNvPr id="509" name="Google Shape;509;p26"/>
            <p:cNvPicPr preferRelativeResize="0"/>
            <p:nvPr/>
          </p:nvPicPr>
          <p:blipFill rotWithShape="1">
            <a:blip r:embed="rId2">
              <a:alphaModFix amt="42000"/>
            </a:blip>
            <a:srcRect/>
            <a:stretch/>
          </p:blipFill>
          <p:spPr>
            <a:xfrm>
              <a:off x="9266948" y="5439578"/>
              <a:ext cx="2411798" cy="572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0" name="Google Shape;510;p26"/>
            <p:cNvPicPr preferRelativeResize="0"/>
            <p:nvPr/>
          </p:nvPicPr>
          <p:blipFill rotWithShape="1">
            <a:blip r:embed="rId2">
              <a:alphaModFix amt="42000"/>
            </a:blip>
            <a:srcRect/>
            <a:stretch/>
          </p:blipFill>
          <p:spPr>
            <a:xfrm>
              <a:off x="9263473" y="5500353"/>
              <a:ext cx="1824474" cy="572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1" name="Google Shape;511;p26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0256625" y="5708981"/>
              <a:ext cx="1022000" cy="269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2" name="Google Shape;512;p26"/>
            <p:cNvPicPr preferRelativeResize="0"/>
            <p:nvPr/>
          </p:nvPicPr>
          <p:blipFill rotWithShape="1">
            <a:blip r:embed="rId2">
              <a:alphaModFix amt="62000"/>
            </a:blip>
            <a:srcRect/>
            <a:stretch/>
          </p:blipFill>
          <p:spPr>
            <a:xfrm>
              <a:off x="9461350" y="5743506"/>
              <a:ext cx="1204726" cy="219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3" name="Google Shape;513;p26"/>
            <p:cNvPicPr preferRelativeResize="0"/>
            <p:nvPr/>
          </p:nvPicPr>
          <p:blipFill rotWithShape="1">
            <a:blip r:embed="rId2">
              <a:alphaModFix amt="46000"/>
            </a:blip>
            <a:srcRect/>
            <a:stretch/>
          </p:blipFill>
          <p:spPr>
            <a:xfrm>
              <a:off x="10157650" y="5679299"/>
              <a:ext cx="1022000" cy="269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14" name="Google Shape;514;p26"/>
          <p:cNvPicPr preferRelativeResize="0"/>
          <p:nvPr/>
        </p:nvPicPr>
        <p:blipFill rotWithShape="1">
          <a:blip r:embed="rId3">
            <a:alphaModFix amt="50000"/>
          </a:blip>
          <a:srcRect l="52049" r="25788" b="-39899"/>
          <a:stretch/>
        </p:blipFill>
        <p:spPr>
          <a:xfrm>
            <a:off x="7905559" y="2266406"/>
            <a:ext cx="534900" cy="1622400"/>
          </a:xfrm>
          <a:prstGeom prst="roundRect">
            <a:avLst>
              <a:gd name="adj" fmla="val 8680"/>
            </a:avLst>
          </a:prstGeom>
          <a:noFill/>
          <a:ln>
            <a:noFill/>
          </a:ln>
        </p:spPr>
      </p:pic>
      <p:pic>
        <p:nvPicPr>
          <p:cNvPr id="515" name="Google Shape;515;p26"/>
          <p:cNvPicPr preferRelativeResize="0"/>
          <p:nvPr/>
        </p:nvPicPr>
        <p:blipFill rotWithShape="1">
          <a:blip r:embed="rId3">
            <a:alphaModFix amt="48000"/>
          </a:blip>
          <a:srcRect l="5741" t="-13303" r="80431" b="29318"/>
          <a:stretch/>
        </p:blipFill>
        <p:spPr>
          <a:xfrm>
            <a:off x="6625312" y="2616607"/>
            <a:ext cx="534900" cy="15708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516" name="Google Shape;51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68786" y="1985963"/>
            <a:ext cx="2269330" cy="2395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26"/>
          <p:cNvPicPr preferRelativeResize="0"/>
          <p:nvPr/>
        </p:nvPicPr>
        <p:blipFill rotWithShape="1">
          <a:blip r:embed="rId3">
            <a:alphaModFix amt="49000"/>
          </a:blip>
          <a:srcRect l="76474" t="27343" r="9698" b="13624"/>
          <a:stretch/>
        </p:blipFill>
        <p:spPr>
          <a:xfrm>
            <a:off x="6625312" y="2337591"/>
            <a:ext cx="534900" cy="11040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518" name="Google Shape;518;p26" descr="Google Shape;466;p28"/>
          <p:cNvPicPr preferRelativeResize="0"/>
          <p:nvPr/>
        </p:nvPicPr>
        <p:blipFill rotWithShape="1">
          <a:blip r:embed="rId5">
            <a:alphaModFix/>
          </a:blip>
          <a:srcRect l="17659" t="9683" r="3326" b="10616"/>
          <a:stretch/>
        </p:blipFill>
        <p:spPr>
          <a:xfrm flipH="1">
            <a:off x="4912447" y="4114983"/>
            <a:ext cx="1072023" cy="426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26" descr="Google Shape;884;p63"/>
          <p:cNvPicPr preferRelativeResize="0"/>
          <p:nvPr/>
        </p:nvPicPr>
        <p:blipFill rotWithShape="1">
          <a:blip r:embed="rId6">
            <a:alphaModFix/>
          </a:blip>
          <a:srcRect b="2752"/>
          <a:stretch/>
        </p:blipFill>
        <p:spPr>
          <a:xfrm>
            <a:off x="4373106" y="4125778"/>
            <a:ext cx="972397" cy="413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26"/>
          <p:cNvPicPr preferRelativeResize="0"/>
          <p:nvPr/>
        </p:nvPicPr>
        <p:blipFill rotWithShape="1">
          <a:blip r:embed="rId3">
            <a:alphaModFix amt="50000"/>
          </a:blip>
          <a:srcRect l="57475" t="-4060" r="28697" b="13628"/>
          <a:stretch/>
        </p:blipFill>
        <p:spPr>
          <a:xfrm>
            <a:off x="5988434" y="1721912"/>
            <a:ext cx="534900" cy="16905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521" name="Google Shape;521;p26" descr="Google Shape;923;p6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19030" y="1861786"/>
            <a:ext cx="456752" cy="224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26"/>
          <p:cNvPicPr preferRelativeResize="0"/>
          <p:nvPr/>
        </p:nvPicPr>
        <p:blipFill rotWithShape="1">
          <a:blip r:embed="rId8">
            <a:alphaModFix/>
          </a:blip>
          <a:srcRect l="55812" t="-10544" r="-10540" b="13268"/>
          <a:stretch/>
        </p:blipFill>
        <p:spPr>
          <a:xfrm rot="62" flipH="1">
            <a:off x="8523533" y="3993569"/>
            <a:ext cx="620466" cy="54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2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72288" y="2475600"/>
            <a:ext cx="1932375" cy="2333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2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26" descr="pasted-image.pdf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1 - Speaker Slide - A">
  <p:cSld name="Speaker Slide - A">
    <p:bg>
      <p:bgPr>
        <a:solidFill>
          <a:schemeClr val="lt1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7"/>
          <p:cNvSpPr/>
          <p:nvPr/>
        </p:nvSpPr>
        <p:spPr>
          <a:xfrm>
            <a:off x="4702700" y="-338"/>
            <a:ext cx="4445740" cy="4473030"/>
          </a:xfrm>
          <a:custGeom>
            <a:avLst/>
            <a:gdLst/>
            <a:ahLst/>
            <a:cxnLst/>
            <a:rect l="l" t="t" r="r" b="b"/>
            <a:pathLst>
              <a:path w="41582" h="41849" extrusionOk="0">
                <a:moveTo>
                  <a:pt x="0" y="0"/>
                </a:moveTo>
                <a:cubicBezTo>
                  <a:pt x="3997" y="21081"/>
                  <a:pt x="20546" y="37727"/>
                  <a:pt x="41581" y="41849"/>
                </a:cubicBezTo>
                <a:lnTo>
                  <a:pt x="41581" y="0"/>
                </a:lnTo>
                <a:close/>
              </a:path>
            </a:pathLst>
          </a:custGeom>
          <a:solidFill>
            <a:srgbClr val="CFE9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28" name="Google Shape;528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4532864" y="855382"/>
            <a:ext cx="4005637" cy="1930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27"/>
          <p:cNvPicPr preferRelativeResize="0"/>
          <p:nvPr/>
        </p:nvPicPr>
        <p:blipFill rotWithShape="1">
          <a:blip r:embed="rId2">
            <a:alphaModFix/>
          </a:blip>
          <a:srcRect r="58466"/>
          <a:stretch/>
        </p:blipFill>
        <p:spPr>
          <a:xfrm>
            <a:off x="7479880" y="1704788"/>
            <a:ext cx="1664123" cy="19304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0" name="Google Shape;530;p27"/>
          <p:cNvGrpSpPr/>
          <p:nvPr/>
        </p:nvGrpSpPr>
        <p:grpSpPr>
          <a:xfrm>
            <a:off x="3952228" y="483505"/>
            <a:ext cx="2371760" cy="2716866"/>
            <a:chOff x="5327850" y="423175"/>
            <a:chExt cx="2969525" cy="3402462"/>
          </a:xfrm>
        </p:grpSpPr>
        <p:sp>
          <p:nvSpPr>
            <p:cNvPr id="531" name="Google Shape;531;p27"/>
            <p:cNvSpPr/>
            <p:nvPr/>
          </p:nvSpPr>
          <p:spPr>
            <a:xfrm>
              <a:off x="5525975" y="1054237"/>
              <a:ext cx="2771400" cy="2771400"/>
            </a:xfrm>
            <a:prstGeom prst="ellipse">
              <a:avLst/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32" name="Google Shape;532;p27"/>
            <p:cNvPicPr preferRelativeResize="0"/>
            <p:nvPr/>
          </p:nvPicPr>
          <p:blipFill rotWithShape="1">
            <a:blip r:embed="rId3">
              <a:alphaModFix/>
            </a:blip>
            <a:srcRect l="-3435" t="9354" r="15345" b="26571"/>
            <a:stretch/>
          </p:blipFill>
          <p:spPr>
            <a:xfrm flipH="1">
              <a:off x="5526416" y="1054681"/>
              <a:ext cx="2770500" cy="2770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33" name="Google Shape;533;p27"/>
            <p:cNvPicPr preferRelativeResize="0"/>
            <p:nvPr/>
          </p:nvPicPr>
          <p:blipFill rotWithShape="1">
            <a:blip r:embed="rId3">
              <a:alphaModFix/>
            </a:blip>
            <a:srcRect l="32031" t="-5246" r="9044" b="57465"/>
            <a:stretch/>
          </p:blipFill>
          <p:spPr>
            <a:xfrm flipH="1">
              <a:off x="5327850" y="423175"/>
              <a:ext cx="1853400" cy="2066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534" name="Google Shape;534;p27"/>
          <p:cNvGrpSpPr/>
          <p:nvPr/>
        </p:nvGrpSpPr>
        <p:grpSpPr>
          <a:xfrm flipH="1">
            <a:off x="6583303" y="2871301"/>
            <a:ext cx="1705687" cy="1705273"/>
            <a:chOff x="9561450" y="1217743"/>
            <a:chExt cx="1978526" cy="1978504"/>
          </a:xfrm>
        </p:grpSpPr>
        <p:sp>
          <p:nvSpPr>
            <p:cNvPr id="535" name="Google Shape;535;p27"/>
            <p:cNvSpPr/>
            <p:nvPr/>
          </p:nvSpPr>
          <p:spPr>
            <a:xfrm>
              <a:off x="9561450" y="1217747"/>
              <a:ext cx="1978500" cy="19785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36" name="Google Shape;536;p27"/>
            <p:cNvPicPr preferRelativeResize="0"/>
            <p:nvPr/>
          </p:nvPicPr>
          <p:blipFill rotWithShape="1">
            <a:blip r:embed="rId2">
              <a:alphaModFix amt="80000"/>
            </a:blip>
            <a:srcRect l="-4871" t="-11102" r="52990" b="3413"/>
            <a:stretch/>
          </p:blipFill>
          <p:spPr>
            <a:xfrm flipH="1">
              <a:off x="9561476" y="1217743"/>
              <a:ext cx="1978500" cy="197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37" name="Google Shape;537;p27"/>
            <p:cNvPicPr preferRelativeResize="0"/>
            <p:nvPr/>
          </p:nvPicPr>
          <p:blipFill rotWithShape="1">
            <a:blip r:embed="rId3">
              <a:alphaModFix/>
            </a:blip>
            <a:srcRect l="-4037" t="-3367" r="20614" b="42688"/>
            <a:stretch/>
          </p:blipFill>
          <p:spPr>
            <a:xfrm>
              <a:off x="9563125" y="1219337"/>
              <a:ext cx="1975200" cy="19752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538" name="Google Shape;538;p27"/>
          <p:cNvPicPr preferRelativeResize="0"/>
          <p:nvPr/>
        </p:nvPicPr>
        <p:blipFill rotWithShape="1">
          <a:blip r:embed="rId4">
            <a:alphaModFix/>
          </a:blip>
          <a:srcRect l="32061" t="-102239" r="-21196" b="29944"/>
          <a:stretch/>
        </p:blipFill>
        <p:spPr>
          <a:xfrm>
            <a:off x="6581980" y="2870016"/>
            <a:ext cx="1707900" cy="1707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39" name="Google Shape;539;p27"/>
          <p:cNvSpPr/>
          <p:nvPr/>
        </p:nvSpPr>
        <p:spPr>
          <a:xfrm>
            <a:off x="4934091" y="1373306"/>
            <a:ext cx="2895000" cy="2894100"/>
          </a:xfrm>
          <a:prstGeom prst="ellipse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0" name="Google Shape;540;p27"/>
          <p:cNvSpPr/>
          <p:nvPr/>
        </p:nvSpPr>
        <p:spPr>
          <a:xfrm>
            <a:off x="8079755" y="2805565"/>
            <a:ext cx="342300" cy="342300"/>
          </a:xfrm>
          <a:prstGeom prst="ellipse">
            <a:avLst/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1" name="Google Shape;541;p27"/>
          <p:cNvSpPr/>
          <p:nvPr/>
        </p:nvSpPr>
        <p:spPr>
          <a:xfrm>
            <a:off x="5438240" y="637978"/>
            <a:ext cx="685200" cy="684900"/>
          </a:xfrm>
          <a:prstGeom prst="ellipse">
            <a:avLst/>
          </a:prstGeom>
          <a:solidFill>
            <a:srgbClr val="1AB9FF">
              <a:alpha val="709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2" name="Google Shape;542;p27"/>
          <p:cNvSpPr/>
          <p:nvPr/>
        </p:nvSpPr>
        <p:spPr>
          <a:xfrm>
            <a:off x="6225215" y="768226"/>
            <a:ext cx="182400" cy="1824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3" name="Google Shape;543;p27"/>
          <p:cNvSpPr/>
          <p:nvPr/>
        </p:nvSpPr>
        <p:spPr>
          <a:xfrm>
            <a:off x="4353196" y="3237823"/>
            <a:ext cx="479100" cy="4791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44" name="Google Shape;544;p27"/>
          <p:cNvPicPr preferRelativeResize="0"/>
          <p:nvPr/>
        </p:nvPicPr>
        <p:blipFill rotWithShape="1">
          <a:blip r:embed="rId2">
            <a:alphaModFix amt="80000"/>
          </a:blip>
          <a:srcRect l="3060" t="-22894" r="45058" b="15205"/>
          <a:stretch/>
        </p:blipFill>
        <p:spPr>
          <a:xfrm>
            <a:off x="5438240" y="637988"/>
            <a:ext cx="684900" cy="6849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545" name="Google Shape;545;p27"/>
          <p:cNvGrpSpPr/>
          <p:nvPr/>
        </p:nvGrpSpPr>
        <p:grpSpPr>
          <a:xfrm>
            <a:off x="7597472" y="-3600"/>
            <a:ext cx="1546126" cy="1023900"/>
            <a:chOff x="10127324" y="-4800"/>
            <a:chExt cx="2061501" cy="1365200"/>
          </a:xfrm>
        </p:grpSpPr>
        <p:pic>
          <p:nvPicPr>
            <p:cNvPr id="546" name="Google Shape;546;p2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-480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7" name="Google Shape;547;p2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8" name="Google Shape;548;p27"/>
          <p:cNvSpPr txBox="1">
            <a:spLocks noGrp="1"/>
          </p:cNvSpPr>
          <p:nvPr>
            <p:ph type="ctrTitle"/>
          </p:nvPr>
        </p:nvSpPr>
        <p:spPr>
          <a:xfrm>
            <a:off x="433944" y="1659551"/>
            <a:ext cx="342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49" name="Google Shape;549;p27"/>
          <p:cNvSpPr txBox="1">
            <a:spLocks noGrp="1"/>
          </p:cNvSpPr>
          <p:nvPr>
            <p:ph type="body" idx="1"/>
          </p:nvPr>
        </p:nvSpPr>
        <p:spPr>
          <a:xfrm>
            <a:off x="433944" y="2534143"/>
            <a:ext cx="342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2 - Speaker Slide - B">
  <p:cSld name="Speaker Slide - B">
    <p:bg>
      <p:bgPr>
        <a:solidFill>
          <a:schemeClr val="lt1"/>
        </a:solidFill>
        <a:effectLst/>
      </p:bgPr>
    </p:bg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8"/>
          <p:cNvSpPr/>
          <p:nvPr/>
        </p:nvSpPr>
        <p:spPr>
          <a:xfrm>
            <a:off x="4702700" y="-338"/>
            <a:ext cx="4445740" cy="4473030"/>
          </a:xfrm>
          <a:custGeom>
            <a:avLst/>
            <a:gdLst/>
            <a:ahLst/>
            <a:cxnLst/>
            <a:rect l="l" t="t" r="r" b="b"/>
            <a:pathLst>
              <a:path w="41582" h="41849" extrusionOk="0">
                <a:moveTo>
                  <a:pt x="0" y="0"/>
                </a:moveTo>
                <a:cubicBezTo>
                  <a:pt x="3997" y="21081"/>
                  <a:pt x="20546" y="37727"/>
                  <a:pt x="41581" y="41849"/>
                </a:cubicBezTo>
                <a:lnTo>
                  <a:pt x="41581" y="0"/>
                </a:lnTo>
                <a:close/>
              </a:path>
            </a:pathLst>
          </a:custGeom>
          <a:solidFill>
            <a:srgbClr val="CFE9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52" name="Google Shape;552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4532864" y="855382"/>
            <a:ext cx="4005637" cy="1930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28"/>
          <p:cNvPicPr preferRelativeResize="0"/>
          <p:nvPr/>
        </p:nvPicPr>
        <p:blipFill rotWithShape="1">
          <a:blip r:embed="rId2">
            <a:alphaModFix/>
          </a:blip>
          <a:srcRect r="58466"/>
          <a:stretch/>
        </p:blipFill>
        <p:spPr>
          <a:xfrm>
            <a:off x="7479880" y="1704788"/>
            <a:ext cx="1664123" cy="19304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4" name="Google Shape;554;p28"/>
          <p:cNvGrpSpPr/>
          <p:nvPr/>
        </p:nvGrpSpPr>
        <p:grpSpPr>
          <a:xfrm>
            <a:off x="3952228" y="654955"/>
            <a:ext cx="2371760" cy="2716866"/>
            <a:chOff x="5327850" y="423175"/>
            <a:chExt cx="2969525" cy="3402462"/>
          </a:xfrm>
        </p:grpSpPr>
        <p:sp>
          <p:nvSpPr>
            <p:cNvPr id="555" name="Google Shape;555;p28"/>
            <p:cNvSpPr/>
            <p:nvPr/>
          </p:nvSpPr>
          <p:spPr>
            <a:xfrm>
              <a:off x="5525975" y="1054237"/>
              <a:ext cx="2771400" cy="2771400"/>
            </a:xfrm>
            <a:prstGeom prst="ellipse">
              <a:avLst/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56" name="Google Shape;556;p28"/>
            <p:cNvPicPr preferRelativeResize="0"/>
            <p:nvPr/>
          </p:nvPicPr>
          <p:blipFill rotWithShape="1">
            <a:blip r:embed="rId3">
              <a:alphaModFix/>
            </a:blip>
            <a:srcRect l="-3435" t="9354" r="15345" b="26571"/>
            <a:stretch/>
          </p:blipFill>
          <p:spPr>
            <a:xfrm flipH="1">
              <a:off x="5526416" y="1054681"/>
              <a:ext cx="2770500" cy="2770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57" name="Google Shape;557;p28"/>
            <p:cNvPicPr preferRelativeResize="0"/>
            <p:nvPr/>
          </p:nvPicPr>
          <p:blipFill rotWithShape="1">
            <a:blip r:embed="rId3">
              <a:alphaModFix/>
            </a:blip>
            <a:srcRect l="32031" t="-5246" r="9044" b="57465"/>
            <a:stretch/>
          </p:blipFill>
          <p:spPr>
            <a:xfrm flipH="1">
              <a:off x="5327850" y="423175"/>
              <a:ext cx="1853400" cy="20661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558" name="Google Shape;558;p28"/>
          <p:cNvSpPr/>
          <p:nvPr/>
        </p:nvSpPr>
        <p:spPr>
          <a:xfrm>
            <a:off x="7833072" y="2460321"/>
            <a:ext cx="342300" cy="342300"/>
          </a:xfrm>
          <a:prstGeom prst="ellipse">
            <a:avLst/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59" name="Google Shape;559;p28"/>
          <p:cNvSpPr/>
          <p:nvPr/>
        </p:nvSpPr>
        <p:spPr>
          <a:xfrm>
            <a:off x="5438240" y="809428"/>
            <a:ext cx="685200" cy="684900"/>
          </a:xfrm>
          <a:prstGeom prst="ellipse">
            <a:avLst/>
          </a:prstGeom>
          <a:solidFill>
            <a:srgbClr val="1AB9FF">
              <a:alpha val="709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60" name="Google Shape;560;p28"/>
          <p:cNvSpPr/>
          <p:nvPr/>
        </p:nvSpPr>
        <p:spPr>
          <a:xfrm>
            <a:off x="6225215" y="939676"/>
            <a:ext cx="182400" cy="1824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61" name="Google Shape;561;p28"/>
          <p:cNvSpPr/>
          <p:nvPr/>
        </p:nvSpPr>
        <p:spPr>
          <a:xfrm>
            <a:off x="4353196" y="3409273"/>
            <a:ext cx="479100" cy="4791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62" name="Google Shape;562;p28"/>
          <p:cNvPicPr preferRelativeResize="0"/>
          <p:nvPr/>
        </p:nvPicPr>
        <p:blipFill rotWithShape="1">
          <a:blip r:embed="rId2">
            <a:alphaModFix amt="80000"/>
          </a:blip>
          <a:srcRect l="3060" t="-22894" r="45058" b="15205"/>
          <a:stretch/>
        </p:blipFill>
        <p:spPr>
          <a:xfrm>
            <a:off x="5438240" y="809438"/>
            <a:ext cx="684900" cy="6849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563" name="Google Shape;563;p28"/>
          <p:cNvGrpSpPr/>
          <p:nvPr/>
        </p:nvGrpSpPr>
        <p:grpSpPr>
          <a:xfrm flipH="1">
            <a:off x="6324542" y="2674801"/>
            <a:ext cx="1705687" cy="1705273"/>
            <a:chOff x="9561450" y="1217743"/>
            <a:chExt cx="1978526" cy="1978504"/>
          </a:xfrm>
        </p:grpSpPr>
        <p:sp>
          <p:nvSpPr>
            <p:cNvPr id="564" name="Google Shape;564;p28"/>
            <p:cNvSpPr/>
            <p:nvPr/>
          </p:nvSpPr>
          <p:spPr>
            <a:xfrm>
              <a:off x="9561450" y="1217747"/>
              <a:ext cx="1978500" cy="19785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65" name="Google Shape;565;p28"/>
            <p:cNvPicPr preferRelativeResize="0"/>
            <p:nvPr/>
          </p:nvPicPr>
          <p:blipFill rotWithShape="1">
            <a:blip r:embed="rId2">
              <a:alphaModFix amt="80000"/>
            </a:blip>
            <a:srcRect l="-4871" t="-11102" r="52990" b="3413"/>
            <a:stretch/>
          </p:blipFill>
          <p:spPr>
            <a:xfrm flipH="1">
              <a:off x="9561476" y="1217743"/>
              <a:ext cx="1978500" cy="197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66" name="Google Shape;566;p28"/>
            <p:cNvPicPr preferRelativeResize="0"/>
            <p:nvPr/>
          </p:nvPicPr>
          <p:blipFill rotWithShape="1">
            <a:blip r:embed="rId3">
              <a:alphaModFix/>
            </a:blip>
            <a:srcRect l="-4037" t="-3367" r="20614" b="42688"/>
            <a:stretch/>
          </p:blipFill>
          <p:spPr>
            <a:xfrm>
              <a:off x="9563125" y="1219337"/>
              <a:ext cx="1975200" cy="19752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567" name="Google Shape;567;p28"/>
          <p:cNvPicPr preferRelativeResize="0"/>
          <p:nvPr/>
        </p:nvPicPr>
        <p:blipFill rotWithShape="1">
          <a:blip r:embed="rId4">
            <a:alphaModFix/>
          </a:blip>
          <a:srcRect l="32061" t="-102239" r="-21196" b="29944"/>
          <a:stretch/>
        </p:blipFill>
        <p:spPr>
          <a:xfrm>
            <a:off x="6323031" y="2673554"/>
            <a:ext cx="1707900" cy="1707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68" name="Google Shape;568;p28"/>
          <p:cNvSpPr/>
          <p:nvPr/>
        </p:nvSpPr>
        <p:spPr>
          <a:xfrm>
            <a:off x="5154386" y="1511887"/>
            <a:ext cx="2463300" cy="24627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569A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grpSp>
        <p:nvGrpSpPr>
          <p:cNvPr id="569" name="Google Shape;569;p28"/>
          <p:cNvGrpSpPr/>
          <p:nvPr/>
        </p:nvGrpSpPr>
        <p:grpSpPr>
          <a:xfrm>
            <a:off x="7597472" y="-3600"/>
            <a:ext cx="1546126" cy="1023900"/>
            <a:chOff x="10127324" y="-4800"/>
            <a:chExt cx="2061501" cy="1365200"/>
          </a:xfrm>
        </p:grpSpPr>
        <p:pic>
          <p:nvPicPr>
            <p:cNvPr id="570" name="Google Shape;570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-480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1" name="Google Shape;571;p2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72" name="Google Shape;572;p28"/>
          <p:cNvSpPr txBox="1">
            <a:spLocks noGrp="1"/>
          </p:cNvSpPr>
          <p:nvPr>
            <p:ph type="ctrTitle"/>
          </p:nvPr>
        </p:nvSpPr>
        <p:spPr>
          <a:xfrm>
            <a:off x="433944" y="1659551"/>
            <a:ext cx="342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3" name="Google Shape;573;p28"/>
          <p:cNvSpPr txBox="1">
            <a:spLocks noGrp="1"/>
          </p:cNvSpPr>
          <p:nvPr>
            <p:ph type="body" idx="1"/>
          </p:nvPr>
        </p:nvSpPr>
        <p:spPr>
          <a:xfrm>
            <a:off x="433944" y="2534143"/>
            <a:ext cx="342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2 - Speaker Slide - C">
  <p:cSld name="Speaker Slide - B_1">
    <p:bg>
      <p:bgPr>
        <a:solidFill>
          <a:schemeClr val="lt1"/>
        </a:solidFill>
        <a:effectLst/>
      </p:bgPr>
    </p:bg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9"/>
          <p:cNvSpPr txBox="1">
            <a:spLocks noGrp="1"/>
          </p:cNvSpPr>
          <p:nvPr>
            <p:ph type="ctrTitle"/>
          </p:nvPr>
        </p:nvSpPr>
        <p:spPr>
          <a:xfrm>
            <a:off x="433944" y="1659551"/>
            <a:ext cx="342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6" name="Google Shape;576;p29"/>
          <p:cNvSpPr txBox="1">
            <a:spLocks noGrp="1"/>
          </p:cNvSpPr>
          <p:nvPr>
            <p:ph type="body" idx="1"/>
          </p:nvPr>
        </p:nvSpPr>
        <p:spPr>
          <a:xfrm>
            <a:off x="433944" y="2534143"/>
            <a:ext cx="342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29"/>
          <p:cNvSpPr/>
          <p:nvPr/>
        </p:nvSpPr>
        <p:spPr>
          <a:xfrm>
            <a:off x="6579486" y="1271973"/>
            <a:ext cx="664500" cy="2746500"/>
          </a:xfrm>
          <a:prstGeom prst="roundRect">
            <a:avLst>
              <a:gd name="adj" fmla="val 8160"/>
            </a:avLst>
          </a:prstGeom>
          <a:solidFill>
            <a:srgbClr val="FE9339">
              <a:alpha val="676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78" name="Google Shape;578;p29"/>
          <p:cNvSpPr/>
          <p:nvPr/>
        </p:nvSpPr>
        <p:spPr>
          <a:xfrm>
            <a:off x="5817376" y="947813"/>
            <a:ext cx="664500" cy="1755600"/>
          </a:xfrm>
          <a:prstGeom prst="roundRect">
            <a:avLst>
              <a:gd name="adj" fmla="val 8160"/>
            </a:avLst>
          </a:pr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79" name="Google Shape;579;p29"/>
          <p:cNvPicPr preferRelativeResize="0"/>
          <p:nvPr/>
        </p:nvPicPr>
        <p:blipFill rotWithShape="1">
          <a:blip r:embed="rId2">
            <a:alphaModFix amt="61000"/>
          </a:blip>
          <a:srcRect l="2625" r="50242"/>
          <a:stretch/>
        </p:blipFill>
        <p:spPr>
          <a:xfrm>
            <a:off x="5817371" y="1127869"/>
            <a:ext cx="1426499" cy="1458186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29"/>
          <p:cNvSpPr/>
          <p:nvPr/>
        </p:nvSpPr>
        <p:spPr>
          <a:xfrm>
            <a:off x="5055267" y="1896409"/>
            <a:ext cx="664500" cy="1698600"/>
          </a:xfrm>
          <a:prstGeom prst="roundRect">
            <a:avLst>
              <a:gd name="adj" fmla="val 8160"/>
            </a:avLst>
          </a:prstGeom>
          <a:solidFill>
            <a:srgbClr val="FE9339">
              <a:alpha val="676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81" name="Google Shape;581;p29"/>
          <p:cNvPicPr preferRelativeResize="0"/>
          <p:nvPr/>
        </p:nvPicPr>
        <p:blipFill rotWithShape="1">
          <a:blip r:embed="rId2">
            <a:alphaModFix amt="80000"/>
          </a:blip>
          <a:srcRect r="58466"/>
          <a:stretch/>
        </p:blipFill>
        <p:spPr>
          <a:xfrm>
            <a:off x="4901870" y="2177848"/>
            <a:ext cx="1257027" cy="1458186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29"/>
          <p:cNvSpPr/>
          <p:nvPr/>
        </p:nvSpPr>
        <p:spPr>
          <a:xfrm>
            <a:off x="7341595" y="1756685"/>
            <a:ext cx="664500" cy="2511600"/>
          </a:xfrm>
          <a:prstGeom prst="roundRect">
            <a:avLst>
              <a:gd name="adj" fmla="val 8160"/>
            </a:avLst>
          </a:pr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83" name="Google Shape;583;p29"/>
          <p:cNvPicPr preferRelativeResize="0"/>
          <p:nvPr/>
        </p:nvPicPr>
        <p:blipFill rotWithShape="1">
          <a:blip r:embed="rId2">
            <a:alphaModFix amt="61000"/>
          </a:blip>
          <a:srcRect l="56959" t="-3449" r="-4091" b="3450"/>
          <a:stretch/>
        </p:blipFill>
        <p:spPr>
          <a:xfrm flipH="1">
            <a:off x="6579474" y="3014738"/>
            <a:ext cx="1426499" cy="1458186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29"/>
          <p:cNvSpPr/>
          <p:nvPr/>
        </p:nvSpPr>
        <p:spPr>
          <a:xfrm>
            <a:off x="8103704" y="1108989"/>
            <a:ext cx="664500" cy="2020200"/>
          </a:xfrm>
          <a:prstGeom prst="roundRect">
            <a:avLst>
              <a:gd name="adj" fmla="val 8160"/>
            </a:avLst>
          </a:prstGeom>
          <a:solidFill>
            <a:srgbClr val="FE9339">
              <a:alpha val="676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585" name="Google Shape;585;p29"/>
          <p:cNvGrpSpPr/>
          <p:nvPr/>
        </p:nvGrpSpPr>
        <p:grpSpPr>
          <a:xfrm rot="-2699413">
            <a:off x="5419753" y="1582449"/>
            <a:ext cx="997919" cy="721538"/>
            <a:chOff x="7777187" y="2440489"/>
            <a:chExt cx="1204978" cy="871251"/>
          </a:xfrm>
        </p:grpSpPr>
        <p:pic>
          <p:nvPicPr>
            <p:cNvPr id="586" name="Google Shape;586;p29"/>
            <p:cNvPicPr preferRelativeResize="0"/>
            <p:nvPr/>
          </p:nvPicPr>
          <p:blipFill rotWithShape="1">
            <a:blip r:embed="rId3">
              <a:alphaModFix/>
            </a:blip>
            <a:srcRect b="20603"/>
            <a:stretch/>
          </p:blipFill>
          <p:spPr>
            <a:xfrm flipH="1">
              <a:off x="7777187" y="2520075"/>
              <a:ext cx="651550" cy="377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7" name="Google Shape;587;p29" descr="Google Shape;898;p63"/>
            <p:cNvPicPr preferRelativeResize="0"/>
            <p:nvPr/>
          </p:nvPicPr>
          <p:blipFill rotWithShape="1">
            <a:blip r:embed="rId4">
              <a:alphaModFix/>
            </a:blip>
            <a:srcRect t="-699" r="22982" b="19313"/>
            <a:stretch/>
          </p:blipFill>
          <p:spPr>
            <a:xfrm rot="3348401">
              <a:off x="8254431" y="2470871"/>
              <a:ext cx="502626" cy="8104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88" name="Google Shape;588;p29"/>
          <p:cNvSpPr/>
          <p:nvPr/>
        </p:nvSpPr>
        <p:spPr>
          <a:xfrm>
            <a:off x="5469552" y="1659032"/>
            <a:ext cx="2173800" cy="21732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00063" dist="142875" dir="228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89" name="Google Shape;589;p29" descr="Imag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26553">
            <a:off x="7496464" y="1565654"/>
            <a:ext cx="325046" cy="21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29"/>
          <p:cNvPicPr preferRelativeResize="0"/>
          <p:nvPr/>
        </p:nvPicPr>
        <p:blipFill rotWithShape="1">
          <a:blip r:embed="rId6">
            <a:alphaModFix/>
          </a:blip>
          <a:srcRect l="55812" t="-10544" r="-10540" b="13268"/>
          <a:stretch/>
        </p:blipFill>
        <p:spPr>
          <a:xfrm flipH="1">
            <a:off x="7385572" y="3722637"/>
            <a:ext cx="620400" cy="545700"/>
          </a:xfrm>
          <a:prstGeom prst="roundRect">
            <a:avLst>
              <a:gd name="adj" fmla="val 9584"/>
            </a:avLst>
          </a:prstGeom>
          <a:noFill/>
          <a:ln>
            <a:noFill/>
          </a:ln>
        </p:spPr>
      </p:pic>
      <p:grpSp>
        <p:nvGrpSpPr>
          <p:cNvPr id="591" name="Google Shape;591;p29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592" name="Google Shape;592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3" name="Google Shape;593;p2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Thank You - A">
  <p:cSld name="Thank You - A_1">
    <p:bg>
      <p:bgPr>
        <a:solidFill>
          <a:srgbClr val="90D0FE"/>
        </a:solidFill>
        <a:effectLst/>
      </p:bgPr>
    </p:bg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EAF5FE"/>
              </a:gs>
              <a:gs pos="100000">
                <a:srgbClr val="CFE9FE"/>
              </a:gs>
            </a:gsLst>
            <a:lin ang="5400012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6" name="Google Shape;59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89597" y="1766681"/>
            <a:ext cx="4375404" cy="6887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7" name="Google Shape;597;p30"/>
          <p:cNvGrpSpPr/>
          <p:nvPr/>
        </p:nvGrpSpPr>
        <p:grpSpPr>
          <a:xfrm>
            <a:off x="-368432" y="2936681"/>
            <a:ext cx="7440156" cy="2378924"/>
            <a:chOff x="-491112" y="3915575"/>
            <a:chExt cx="9917563" cy="3171899"/>
          </a:xfrm>
        </p:grpSpPr>
        <p:pic>
          <p:nvPicPr>
            <p:cNvPr id="598" name="Google Shape;598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5">
              <a:off x="6487939" y="4519132"/>
              <a:ext cx="2938512" cy="1894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9" name="Google Shape;599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13" flipH="1">
              <a:off x="-491112" y="3915582"/>
              <a:ext cx="3874674" cy="2498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" name="Google Shape;600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1465642" y="4589374"/>
              <a:ext cx="5256433" cy="24980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1" name="Google Shape;601;p30"/>
          <p:cNvGrpSpPr/>
          <p:nvPr/>
        </p:nvGrpSpPr>
        <p:grpSpPr>
          <a:xfrm>
            <a:off x="114274" y="2213555"/>
            <a:ext cx="8637203" cy="2919753"/>
            <a:chOff x="-75" y="7087472"/>
            <a:chExt cx="11513200" cy="4318522"/>
          </a:xfrm>
        </p:grpSpPr>
        <p:sp>
          <p:nvSpPr>
            <p:cNvPr id="602" name="Google Shape;602;p30"/>
            <p:cNvSpPr/>
            <p:nvPr/>
          </p:nvSpPr>
          <p:spPr>
            <a:xfrm>
              <a:off x="6441220" y="9556911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3" name="Google Shape;603;p30"/>
            <p:cNvSpPr/>
            <p:nvPr/>
          </p:nvSpPr>
          <p:spPr>
            <a:xfrm>
              <a:off x="5850957" y="9061940"/>
              <a:ext cx="349800" cy="2343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4" name="Google Shape;604;p30"/>
            <p:cNvSpPr/>
            <p:nvPr/>
          </p:nvSpPr>
          <p:spPr>
            <a:xfrm>
              <a:off x="7031483" y="9567559"/>
              <a:ext cx="349800" cy="1838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5" name="Google Shape;605;p30"/>
            <p:cNvSpPr/>
            <p:nvPr/>
          </p:nvSpPr>
          <p:spPr>
            <a:xfrm>
              <a:off x="4670430" y="9737693"/>
              <a:ext cx="349800" cy="1668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6" name="Google Shape;606;p30"/>
            <p:cNvSpPr/>
            <p:nvPr/>
          </p:nvSpPr>
          <p:spPr>
            <a:xfrm>
              <a:off x="5260693" y="9557010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7" name="Google Shape;607;p30"/>
            <p:cNvSpPr/>
            <p:nvPr/>
          </p:nvSpPr>
          <p:spPr>
            <a:xfrm>
              <a:off x="7621746" y="9829859"/>
              <a:ext cx="349800" cy="1575900"/>
            </a:xfrm>
            <a:prstGeom prst="roundRect">
              <a:avLst>
                <a:gd name="adj" fmla="val 10231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8" name="Google Shape;608;p30"/>
            <p:cNvSpPr/>
            <p:nvPr/>
          </p:nvSpPr>
          <p:spPr>
            <a:xfrm>
              <a:off x="8212009" y="9414338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9" name="Google Shape;609;p30"/>
            <p:cNvSpPr/>
            <p:nvPr/>
          </p:nvSpPr>
          <p:spPr>
            <a:xfrm>
              <a:off x="8802272" y="9612644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0" name="Google Shape;610;p30"/>
            <p:cNvSpPr/>
            <p:nvPr/>
          </p:nvSpPr>
          <p:spPr>
            <a:xfrm>
              <a:off x="9392536" y="9414279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1" name="Google Shape;611;p30"/>
            <p:cNvSpPr/>
            <p:nvPr/>
          </p:nvSpPr>
          <p:spPr>
            <a:xfrm>
              <a:off x="9982799" y="9491773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2" name="Google Shape;612;p30"/>
            <p:cNvSpPr/>
            <p:nvPr/>
          </p:nvSpPr>
          <p:spPr>
            <a:xfrm>
              <a:off x="10573062" y="9491742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3" name="Google Shape;613;p30"/>
            <p:cNvSpPr/>
            <p:nvPr/>
          </p:nvSpPr>
          <p:spPr>
            <a:xfrm>
              <a:off x="4080167" y="9243163"/>
              <a:ext cx="349800" cy="21627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4" name="Google Shape;614;p30"/>
            <p:cNvSpPr/>
            <p:nvPr/>
          </p:nvSpPr>
          <p:spPr>
            <a:xfrm>
              <a:off x="3489904" y="9884219"/>
              <a:ext cx="349800" cy="15216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5" name="Google Shape;615;p30"/>
            <p:cNvSpPr/>
            <p:nvPr/>
          </p:nvSpPr>
          <p:spPr>
            <a:xfrm>
              <a:off x="2899641" y="8975728"/>
              <a:ext cx="349800" cy="2430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6" name="Google Shape;616;p30"/>
            <p:cNvSpPr/>
            <p:nvPr/>
          </p:nvSpPr>
          <p:spPr>
            <a:xfrm>
              <a:off x="2309378" y="8448965"/>
              <a:ext cx="349800" cy="29568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7" name="Google Shape;617;p30"/>
            <p:cNvSpPr/>
            <p:nvPr/>
          </p:nvSpPr>
          <p:spPr>
            <a:xfrm>
              <a:off x="1128851" y="7676189"/>
              <a:ext cx="349800" cy="37296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8" name="Google Shape;618;p30"/>
            <p:cNvSpPr/>
            <p:nvPr/>
          </p:nvSpPr>
          <p:spPr>
            <a:xfrm>
              <a:off x="1719114" y="8096994"/>
              <a:ext cx="349800" cy="330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9" name="Google Shape;619;p30"/>
            <p:cNvSpPr/>
            <p:nvPr/>
          </p:nvSpPr>
          <p:spPr>
            <a:xfrm>
              <a:off x="564388" y="7087472"/>
              <a:ext cx="324000" cy="43182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20" name="Google Shape;620;p30"/>
            <p:cNvSpPr/>
            <p:nvPr/>
          </p:nvSpPr>
          <p:spPr>
            <a:xfrm>
              <a:off x="11163325" y="9612578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21" name="Google Shape;621;p30"/>
            <p:cNvSpPr/>
            <p:nvPr/>
          </p:nvSpPr>
          <p:spPr>
            <a:xfrm>
              <a:off x="-75" y="7856646"/>
              <a:ext cx="324000" cy="354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622" name="Google Shape;622;p30"/>
          <p:cNvGrpSpPr/>
          <p:nvPr/>
        </p:nvGrpSpPr>
        <p:grpSpPr>
          <a:xfrm>
            <a:off x="-1" y="2455407"/>
            <a:ext cx="9144058" cy="2688759"/>
            <a:chOff x="-1" y="3273876"/>
            <a:chExt cx="12188827" cy="3585012"/>
          </a:xfrm>
        </p:grpSpPr>
        <p:pic>
          <p:nvPicPr>
            <p:cNvPr id="623" name="Google Shape;623;p30"/>
            <p:cNvPicPr preferRelativeResize="0"/>
            <p:nvPr/>
          </p:nvPicPr>
          <p:blipFill rotWithShape="1">
            <a:blip r:embed="rId5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4" name="Google Shape;624;p30"/>
            <p:cNvPicPr preferRelativeResize="0"/>
            <p:nvPr/>
          </p:nvPicPr>
          <p:blipFill rotWithShape="1">
            <a:blip r:embed="rId5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p30"/>
            <p:cNvPicPr preferRelativeResize="0"/>
            <p:nvPr/>
          </p:nvPicPr>
          <p:blipFill rotWithShape="1">
            <a:blip r:embed="rId5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" name="Google Shape;626;p3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7" name="Google Shape;627;p30"/>
            <p:cNvPicPr preferRelativeResize="0"/>
            <p:nvPr/>
          </p:nvPicPr>
          <p:blipFill rotWithShape="1">
            <a:blip r:embed="rId5">
              <a:alphaModFix/>
            </a:blip>
            <a:srcRect t="-11353" r="3138" b="27255"/>
            <a:stretch/>
          </p:blipFill>
          <p:spPr>
            <a:xfrm flipH="1">
              <a:off x="-1" y="5486402"/>
              <a:ext cx="4599326" cy="136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8" name="Google Shape;628;p30"/>
            <p:cNvPicPr preferRelativeResize="0"/>
            <p:nvPr/>
          </p:nvPicPr>
          <p:blipFill rotWithShape="1">
            <a:blip r:embed="rId5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29" name="Google Shape;629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44334" y="2716878"/>
            <a:ext cx="869542" cy="181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30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29804" y="2678287"/>
            <a:ext cx="369110" cy="258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1 - Basic 2">
  <p:cSld name="Basic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 txBox="1">
            <a:spLocks noGrp="1"/>
          </p:cNvSpPr>
          <p:nvPr>
            <p:ph type="body" idx="1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311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2"/>
          </p:nvPr>
        </p:nvSpPr>
        <p:spPr>
          <a:xfrm>
            <a:off x="428737" y="1216238"/>
            <a:ext cx="68718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7" name="Google Shape;37;p4"/>
          <p:cNvSpPr/>
          <p:nvPr/>
        </p:nvSpPr>
        <p:spPr>
          <a:xfrm>
            <a:off x="7459369" y="3296253"/>
            <a:ext cx="1684638" cy="1796703"/>
          </a:xfrm>
          <a:custGeom>
            <a:avLst/>
            <a:gdLst/>
            <a:ahLst/>
            <a:cxnLst/>
            <a:rect l="l" t="t" r="r" b="b"/>
            <a:pathLst>
              <a:path w="65000" h="69344" extrusionOk="0">
                <a:moveTo>
                  <a:pt x="34668" y="1"/>
                </a:moveTo>
                <a:cubicBezTo>
                  <a:pt x="29770" y="1"/>
                  <a:pt x="25105" y="1018"/>
                  <a:pt x="20885" y="2847"/>
                </a:cubicBezTo>
                <a:cubicBezTo>
                  <a:pt x="8592" y="8181"/>
                  <a:pt x="1" y="20421"/>
                  <a:pt x="1" y="34668"/>
                </a:cubicBezTo>
                <a:cubicBezTo>
                  <a:pt x="1" y="39815"/>
                  <a:pt x="1125" y="44695"/>
                  <a:pt x="3132" y="49084"/>
                </a:cubicBezTo>
                <a:cubicBezTo>
                  <a:pt x="6397" y="56221"/>
                  <a:pt x="12008" y="62046"/>
                  <a:pt x="18976" y="65597"/>
                </a:cubicBezTo>
                <a:cubicBezTo>
                  <a:pt x="19600" y="65909"/>
                  <a:pt x="20234" y="66212"/>
                  <a:pt x="20885" y="66489"/>
                </a:cubicBezTo>
                <a:cubicBezTo>
                  <a:pt x="25105" y="68327"/>
                  <a:pt x="29770" y="69344"/>
                  <a:pt x="34668" y="69344"/>
                </a:cubicBezTo>
                <a:cubicBezTo>
                  <a:pt x="35364" y="69344"/>
                  <a:pt x="36051" y="69317"/>
                  <a:pt x="36729" y="69281"/>
                </a:cubicBezTo>
                <a:cubicBezTo>
                  <a:pt x="37371" y="69246"/>
                  <a:pt x="38004" y="69183"/>
                  <a:pt x="38638" y="69112"/>
                </a:cubicBezTo>
                <a:cubicBezTo>
                  <a:pt x="44481" y="68452"/>
                  <a:pt x="49887" y="66328"/>
                  <a:pt x="54482" y="63126"/>
                </a:cubicBezTo>
                <a:cubicBezTo>
                  <a:pt x="58817" y="60102"/>
                  <a:pt x="62430" y="56114"/>
                  <a:pt x="64999" y="51475"/>
                </a:cubicBezTo>
                <a:lnTo>
                  <a:pt x="64999" y="17861"/>
                </a:lnTo>
                <a:cubicBezTo>
                  <a:pt x="59406" y="7771"/>
                  <a:pt x="48915" y="777"/>
                  <a:pt x="36729" y="63"/>
                </a:cubicBezTo>
                <a:cubicBezTo>
                  <a:pt x="36051" y="19"/>
                  <a:pt x="35364" y="1"/>
                  <a:pt x="34668" y="1"/>
                </a:cubicBezTo>
                <a:close/>
              </a:path>
            </a:pathLst>
          </a:custGeom>
          <a:solidFill>
            <a:srgbClr val="C4EBF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8" name="Google Shape;38;p4"/>
          <p:cNvSpPr/>
          <p:nvPr/>
        </p:nvSpPr>
        <p:spPr>
          <a:xfrm>
            <a:off x="7540542" y="4224553"/>
            <a:ext cx="410637" cy="771341"/>
          </a:xfrm>
          <a:custGeom>
            <a:avLst/>
            <a:gdLst/>
            <a:ahLst/>
            <a:cxnLst/>
            <a:rect l="l" t="t" r="r" b="b"/>
            <a:pathLst>
              <a:path w="15844" h="29770" extrusionOk="0">
                <a:moveTo>
                  <a:pt x="2204" y="1"/>
                </a:moveTo>
                <a:cubicBezTo>
                  <a:pt x="990" y="1"/>
                  <a:pt x="0" y="991"/>
                  <a:pt x="0" y="2204"/>
                </a:cubicBezTo>
                <a:lnTo>
                  <a:pt x="0" y="13257"/>
                </a:lnTo>
                <a:cubicBezTo>
                  <a:pt x="3265" y="20394"/>
                  <a:pt x="8876" y="26219"/>
                  <a:pt x="15844" y="29770"/>
                </a:cubicBezTo>
                <a:lnTo>
                  <a:pt x="15844" y="2204"/>
                </a:lnTo>
                <a:cubicBezTo>
                  <a:pt x="15844" y="991"/>
                  <a:pt x="14862" y="1"/>
                  <a:pt x="13640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9" name="Google Shape;39;p4"/>
          <p:cNvSpPr/>
          <p:nvPr/>
        </p:nvSpPr>
        <p:spPr>
          <a:xfrm>
            <a:off x="8000627" y="3227849"/>
            <a:ext cx="410663" cy="1865105"/>
          </a:xfrm>
          <a:custGeom>
            <a:avLst/>
            <a:gdLst/>
            <a:ahLst/>
            <a:cxnLst/>
            <a:rect l="l" t="t" r="r" b="b"/>
            <a:pathLst>
              <a:path w="15845" h="71984" extrusionOk="0">
                <a:moveTo>
                  <a:pt x="2204" y="0"/>
                </a:moveTo>
                <a:cubicBezTo>
                  <a:pt x="991" y="0"/>
                  <a:pt x="1" y="982"/>
                  <a:pt x="1" y="2204"/>
                </a:cubicBezTo>
                <a:lnTo>
                  <a:pt x="1" y="69129"/>
                </a:lnTo>
                <a:cubicBezTo>
                  <a:pt x="4221" y="70967"/>
                  <a:pt x="8886" y="71984"/>
                  <a:pt x="13784" y="71984"/>
                </a:cubicBezTo>
                <a:cubicBezTo>
                  <a:pt x="14480" y="71984"/>
                  <a:pt x="15167" y="71957"/>
                  <a:pt x="15845" y="71921"/>
                </a:cubicBezTo>
                <a:lnTo>
                  <a:pt x="15845" y="2204"/>
                </a:lnTo>
                <a:cubicBezTo>
                  <a:pt x="15845" y="982"/>
                  <a:pt x="14863" y="0"/>
                  <a:pt x="13641" y="0"/>
                </a:cubicBez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" name="Google Shape;40;p4"/>
          <p:cNvSpPr/>
          <p:nvPr/>
        </p:nvSpPr>
        <p:spPr>
          <a:xfrm>
            <a:off x="8460739" y="3565542"/>
            <a:ext cx="410663" cy="1521409"/>
          </a:xfrm>
          <a:custGeom>
            <a:avLst/>
            <a:gdLst/>
            <a:ahLst/>
            <a:cxnLst/>
            <a:rect l="l" t="t" r="r" b="b"/>
            <a:pathLst>
              <a:path w="15845" h="58719" extrusionOk="0">
                <a:moveTo>
                  <a:pt x="2204" y="1"/>
                </a:moveTo>
                <a:cubicBezTo>
                  <a:pt x="982" y="1"/>
                  <a:pt x="1" y="982"/>
                  <a:pt x="1" y="2204"/>
                </a:cubicBezTo>
                <a:lnTo>
                  <a:pt x="1" y="58719"/>
                </a:lnTo>
                <a:cubicBezTo>
                  <a:pt x="5844" y="58059"/>
                  <a:pt x="11250" y="55935"/>
                  <a:pt x="15845" y="52733"/>
                </a:cubicBezTo>
                <a:lnTo>
                  <a:pt x="15845" y="2204"/>
                </a:lnTo>
                <a:cubicBezTo>
                  <a:pt x="15845" y="982"/>
                  <a:pt x="14854" y="1"/>
                  <a:pt x="13641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41" name="Google Shape;41;p4" descr="Green Trees.png"/>
          <p:cNvPicPr preferRelativeResize="0"/>
          <p:nvPr/>
        </p:nvPicPr>
        <p:blipFill rotWithShape="1">
          <a:blip r:embed="rId2">
            <a:alphaModFix/>
          </a:blip>
          <a:srcRect l="42848" r="34795" b="467"/>
          <a:stretch/>
        </p:blipFill>
        <p:spPr>
          <a:xfrm>
            <a:off x="8871905" y="3866288"/>
            <a:ext cx="272098" cy="127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 descr="Google Shape;914;p64"/>
          <p:cNvPicPr preferRelativeResize="0"/>
          <p:nvPr/>
        </p:nvPicPr>
        <p:blipFill rotWithShape="1">
          <a:blip r:embed="rId3">
            <a:alphaModFix/>
          </a:blip>
          <a:srcRect l="-2300" t="5591" r="78512" b="51761"/>
          <a:stretch/>
        </p:blipFill>
        <p:spPr>
          <a:xfrm>
            <a:off x="8430377" y="3131570"/>
            <a:ext cx="377384" cy="3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 rotWithShape="1">
          <a:blip r:embed="rId4">
            <a:alphaModFix/>
          </a:blip>
          <a:srcRect r="40259" b="8742"/>
          <a:stretch/>
        </p:blipFill>
        <p:spPr>
          <a:xfrm rot="-56">
            <a:off x="8460497" y="4603524"/>
            <a:ext cx="683503" cy="53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 rotWithShape="1">
          <a:blip r:embed="rId5">
            <a:alphaModFix/>
          </a:blip>
          <a:srcRect l="5056" t="-9655" r="28674" b="5942"/>
          <a:stretch/>
        </p:blipFill>
        <p:spPr>
          <a:xfrm>
            <a:off x="8020301" y="4574119"/>
            <a:ext cx="1123699" cy="569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" name="Google Shape;45;p4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46" name="Google Shape;46;p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Google Shape;47;p4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Thank You - B">
  <p:cSld name="Thank You - A_1_1">
    <p:bg>
      <p:bgPr>
        <a:solidFill>
          <a:srgbClr val="90D0FE"/>
        </a:solidFill>
        <a:effectLst/>
      </p:bgPr>
    </p:bg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EAF5FE"/>
              </a:gs>
              <a:gs pos="100000">
                <a:srgbClr val="CFE9FE"/>
              </a:gs>
            </a:gsLst>
            <a:lin ang="5400012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3" name="Google Shape;633;p31"/>
          <p:cNvGrpSpPr/>
          <p:nvPr/>
        </p:nvGrpSpPr>
        <p:grpSpPr>
          <a:xfrm>
            <a:off x="-368432" y="2936681"/>
            <a:ext cx="7440156" cy="2378924"/>
            <a:chOff x="-491112" y="3915575"/>
            <a:chExt cx="9917563" cy="3171899"/>
          </a:xfrm>
        </p:grpSpPr>
        <p:pic>
          <p:nvPicPr>
            <p:cNvPr id="634" name="Google Shape;634;p3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15">
              <a:off x="6487939" y="4519132"/>
              <a:ext cx="2938512" cy="1894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5" name="Google Shape;635;p3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13" flipH="1">
              <a:off x="-491112" y="3915582"/>
              <a:ext cx="3874674" cy="2498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6" name="Google Shape;636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1465642" y="4589374"/>
              <a:ext cx="5256433" cy="24980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7" name="Google Shape;637;p31"/>
          <p:cNvGrpSpPr/>
          <p:nvPr/>
        </p:nvGrpSpPr>
        <p:grpSpPr>
          <a:xfrm>
            <a:off x="114274" y="2213555"/>
            <a:ext cx="8637203" cy="2919753"/>
            <a:chOff x="-75" y="7087472"/>
            <a:chExt cx="11513200" cy="4318522"/>
          </a:xfrm>
        </p:grpSpPr>
        <p:sp>
          <p:nvSpPr>
            <p:cNvPr id="638" name="Google Shape;638;p31"/>
            <p:cNvSpPr/>
            <p:nvPr/>
          </p:nvSpPr>
          <p:spPr>
            <a:xfrm>
              <a:off x="6441220" y="9556911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39" name="Google Shape;639;p31"/>
            <p:cNvSpPr/>
            <p:nvPr/>
          </p:nvSpPr>
          <p:spPr>
            <a:xfrm>
              <a:off x="5850957" y="9061940"/>
              <a:ext cx="349800" cy="2343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0" name="Google Shape;640;p31"/>
            <p:cNvSpPr/>
            <p:nvPr/>
          </p:nvSpPr>
          <p:spPr>
            <a:xfrm>
              <a:off x="7031483" y="9567559"/>
              <a:ext cx="349800" cy="1838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1" name="Google Shape;641;p31"/>
            <p:cNvSpPr/>
            <p:nvPr/>
          </p:nvSpPr>
          <p:spPr>
            <a:xfrm>
              <a:off x="4670430" y="9737693"/>
              <a:ext cx="349800" cy="1668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2" name="Google Shape;642;p31"/>
            <p:cNvSpPr/>
            <p:nvPr/>
          </p:nvSpPr>
          <p:spPr>
            <a:xfrm>
              <a:off x="5260693" y="9557010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3" name="Google Shape;643;p31"/>
            <p:cNvSpPr/>
            <p:nvPr/>
          </p:nvSpPr>
          <p:spPr>
            <a:xfrm>
              <a:off x="7621746" y="9829859"/>
              <a:ext cx="349800" cy="1575900"/>
            </a:xfrm>
            <a:prstGeom prst="roundRect">
              <a:avLst>
                <a:gd name="adj" fmla="val 10231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4" name="Google Shape;644;p31"/>
            <p:cNvSpPr/>
            <p:nvPr/>
          </p:nvSpPr>
          <p:spPr>
            <a:xfrm>
              <a:off x="8212009" y="9414338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5" name="Google Shape;645;p31"/>
            <p:cNvSpPr/>
            <p:nvPr/>
          </p:nvSpPr>
          <p:spPr>
            <a:xfrm>
              <a:off x="8802272" y="9612644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6" name="Google Shape;646;p31"/>
            <p:cNvSpPr/>
            <p:nvPr/>
          </p:nvSpPr>
          <p:spPr>
            <a:xfrm>
              <a:off x="9392536" y="9414279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7" name="Google Shape;647;p31"/>
            <p:cNvSpPr/>
            <p:nvPr/>
          </p:nvSpPr>
          <p:spPr>
            <a:xfrm>
              <a:off x="9982799" y="9491773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8" name="Google Shape;648;p31"/>
            <p:cNvSpPr/>
            <p:nvPr/>
          </p:nvSpPr>
          <p:spPr>
            <a:xfrm>
              <a:off x="10573062" y="9491742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9" name="Google Shape;649;p31"/>
            <p:cNvSpPr/>
            <p:nvPr/>
          </p:nvSpPr>
          <p:spPr>
            <a:xfrm>
              <a:off x="4080167" y="9243163"/>
              <a:ext cx="349800" cy="21627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0" name="Google Shape;650;p31"/>
            <p:cNvSpPr/>
            <p:nvPr/>
          </p:nvSpPr>
          <p:spPr>
            <a:xfrm>
              <a:off x="3489904" y="9884219"/>
              <a:ext cx="349800" cy="15216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1" name="Google Shape;651;p31"/>
            <p:cNvSpPr/>
            <p:nvPr/>
          </p:nvSpPr>
          <p:spPr>
            <a:xfrm>
              <a:off x="2899641" y="8975728"/>
              <a:ext cx="349800" cy="2430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2" name="Google Shape;652;p31"/>
            <p:cNvSpPr/>
            <p:nvPr/>
          </p:nvSpPr>
          <p:spPr>
            <a:xfrm>
              <a:off x="2309378" y="8448965"/>
              <a:ext cx="349800" cy="29568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3" name="Google Shape;653;p31"/>
            <p:cNvSpPr/>
            <p:nvPr/>
          </p:nvSpPr>
          <p:spPr>
            <a:xfrm>
              <a:off x="1128851" y="7676189"/>
              <a:ext cx="349800" cy="37296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4" name="Google Shape;654;p31"/>
            <p:cNvSpPr/>
            <p:nvPr/>
          </p:nvSpPr>
          <p:spPr>
            <a:xfrm>
              <a:off x="1719114" y="8096994"/>
              <a:ext cx="349800" cy="330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5" name="Google Shape;655;p31"/>
            <p:cNvSpPr/>
            <p:nvPr/>
          </p:nvSpPr>
          <p:spPr>
            <a:xfrm>
              <a:off x="564388" y="7087472"/>
              <a:ext cx="324000" cy="43182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6" name="Google Shape;656;p31"/>
            <p:cNvSpPr/>
            <p:nvPr/>
          </p:nvSpPr>
          <p:spPr>
            <a:xfrm>
              <a:off x="11163325" y="9612578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7" name="Google Shape;657;p31"/>
            <p:cNvSpPr/>
            <p:nvPr/>
          </p:nvSpPr>
          <p:spPr>
            <a:xfrm>
              <a:off x="-75" y="7856646"/>
              <a:ext cx="324000" cy="354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658" name="Google Shape;658;p31"/>
          <p:cNvGrpSpPr/>
          <p:nvPr/>
        </p:nvGrpSpPr>
        <p:grpSpPr>
          <a:xfrm>
            <a:off x="-1" y="2455407"/>
            <a:ext cx="9144058" cy="2688759"/>
            <a:chOff x="-1" y="3273876"/>
            <a:chExt cx="12188827" cy="3585012"/>
          </a:xfrm>
        </p:grpSpPr>
        <p:pic>
          <p:nvPicPr>
            <p:cNvPr id="659" name="Google Shape;659;p31"/>
            <p:cNvPicPr preferRelativeResize="0"/>
            <p:nvPr/>
          </p:nvPicPr>
          <p:blipFill rotWithShape="1">
            <a:blip r:embed="rId4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Google Shape;660;p31"/>
            <p:cNvPicPr preferRelativeResize="0"/>
            <p:nvPr/>
          </p:nvPicPr>
          <p:blipFill rotWithShape="1">
            <a:blip r:embed="rId4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1" name="Google Shape;661;p31"/>
            <p:cNvPicPr preferRelativeResize="0"/>
            <p:nvPr/>
          </p:nvPicPr>
          <p:blipFill rotWithShape="1">
            <a:blip r:embed="rId4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2" name="Google Shape;662;p3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3" name="Google Shape;663;p31"/>
            <p:cNvPicPr preferRelativeResize="0"/>
            <p:nvPr/>
          </p:nvPicPr>
          <p:blipFill rotWithShape="1">
            <a:blip r:embed="rId4">
              <a:alphaModFix/>
            </a:blip>
            <a:srcRect t="-11353" r="3138" b="27255"/>
            <a:stretch/>
          </p:blipFill>
          <p:spPr>
            <a:xfrm flipH="1">
              <a:off x="-1" y="5486402"/>
              <a:ext cx="4599326" cy="136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4" name="Google Shape;664;p31"/>
            <p:cNvPicPr preferRelativeResize="0"/>
            <p:nvPr/>
          </p:nvPicPr>
          <p:blipFill rotWithShape="1">
            <a:blip r:embed="rId4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5" name="Google Shape;665;p31"/>
          <p:cNvSpPr txBox="1">
            <a:spLocks noGrp="1"/>
          </p:cNvSpPr>
          <p:nvPr>
            <p:ph type="title"/>
          </p:nvPr>
        </p:nvSpPr>
        <p:spPr>
          <a:xfrm>
            <a:off x="841775" y="1274944"/>
            <a:ext cx="7460400" cy="108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pic>
        <p:nvPicPr>
          <p:cNvPr id="666" name="Google Shape;66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44334" y="3038778"/>
            <a:ext cx="869542" cy="181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Google Shape;667;p31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29804" y="3000187"/>
            <a:ext cx="369110" cy="258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-Logo Only">
  <p:cSld name="Basic_2_1"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9" name="Google Shape;669;p3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670" name="Google Shape;670;p3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1" name="Google Shape;671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2" name="Google Shape;672;p32"/>
          <p:cNvSpPr txBox="1">
            <a:spLocks noGrp="1"/>
          </p:cNvSpPr>
          <p:nvPr>
            <p:ph type="subTitle" idx="1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75" name="Google Shape;675;p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76" name="Google Shape;676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9" name="Google Shape;679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marL="914400" lvl="1" indent="-317500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8450" rtl="0"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23850" rtl="0">
              <a:spcBef>
                <a:spcPts val="500"/>
              </a:spcBef>
              <a:spcAft>
                <a:spcPts val="0"/>
              </a:spcAft>
              <a:buSzPts val="1500"/>
              <a:buChar char="•"/>
              <a:defRPr/>
            </a:lvl6pPr>
            <a:lvl7pPr marL="3200400" lvl="6" indent="-323850" rtl="0">
              <a:spcBef>
                <a:spcPts val="300"/>
              </a:spcBef>
              <a:spcAft>
                <a:spcPts val="0"/>
              </a:spcAft>
              <a:buSzPts val="1500"/>
              <a:buChar char="•"/>
              <a:defRPr/>
            </a:lvl7pPr>
            <a:lvl8pPr marL="3657600" lvl="7" indent="-323850" rtl="0">
              <a:spcBef>
                <a:spcPts val="300"/>
              </a:spcBef>
              <a:spcAft>
                <a:spcPts val="0"/>
              </a:spcAft>
              <a:buSzPts val="1500"/>
              <a:buChar char="•"/>
              <a:defRPr/>
            </a:lvl8pPr>
            <a:lvl9pPr marL="4114800" lvl="8" indent="-323850" rtl="0">
              <a:spcBef>
                <a:spcPts val="300"/>
              </a:spcBef>
              <a:spcAft>
                <a:spcPts val="0"/>
              </a:spcAft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680" name="Google Shape;680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1 - Title Slide_ A">
  <p:cSld name="Title Slide_ B">
    <p:bg>
      <p:bgPr>
        <a:solidFill>
          <a:srgbClr val="EEF4FF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6158910" y="617527"/>
            <a:ext cx="2880543" cy="2879775"/>
            <a:chOff x="8209690" y="823369"/>
            <a:chExt cx="3839700" cy="3839700"/>
          </a:xfrm>
        </p:grpSpPr>
        <p:sp>
          <p:nvSpPr>
            <p:cNvPr id="50" name="Google Shape;50;p5"/>
            <p:cNvSpPr/>
            <p:nvPr/>
          </p:nvSpPr>
          <p:spPr>
            <a:xfrm>
              <a:off x="8209690" y="823369"/>
              <a:ext cx="3839700" cy="38397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1" name="Google Shape;51;p5"/>
            <p:cNvPicPr preferRelativeResize="0"/>
            <p:nvPr/>
          </p:nvPicPr>
          <p:blipFill rotWithShape="1">
            <a:blip r:embed="rId2">
              <a:alphaModFix amt="72000"/>
            </a:blip>
            <a:srcRect l="-3925" t="-8689" r="38174" b="-27717"/>
            <a:stretch/>
          </p:blipFill>
          <p:spPr>
            <a:xfrm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2" name="Google Shape;52;p5"/>
            <p:cNvPicPr preferRelativeResize="0"/>
            <p:nvPr/>
          </p:nvPicPr>
          <p:blipFill rotWithShape="1">
            <a:blip r:embed="rId2">
              <a:alphaModFix/>
            </a:blip>
            <a:srcRect l="-223" t="-63633" r="34473" b="27226"/>
            <a:stretch/>
          </p:blipFill>
          <p:spPr>
            <a:xfrm flipH="1"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53" name="Google Shape;53;p5"/>
          <p:cNvGrpSpPr/>
          <p:nvPr/>
        </p:nvGrpSpPr>
        <p:grpSpPr>
          <a:xfrm>
            <a:off x="2457993" y="2455407"/>
            <a:ext cx="6686064" cy="2688759"/>
            <a:chOff x="3276450" y="3273876"/>
            <a:chExt cx="8912376" cy="3585012"/>
          </a:xfrm>
        </p:grpSpPr>
        <p:pic>
          <p:nvPicPr>
            <p:cNvPr id="54" name="Google Shape;54;p5"/>
            <p:cNvPicPr preferRelativeResize="0"/>
            <p:nvPr/>
          </p:nvPicPr>
          <p:blipFill rotWithShape="1">
            <a:blip r:embed="rId3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5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5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5"/>
            <p:cNvPicPr preferRelativeResize="0"/>
            <p:nvPr/>
          </p:nvPicPr>
          <p:blipFill rotWithShape="1">
            <a:blip r:embed="rId3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" name="Google Shape;59;p5"/>
          <p:cNvSpPr/>
          <p:nvPr/>
        </p:nvSpPr>
        <p:spPr>
          <a:xfrm>
            <a:off x="6023412" y="3687637"/>
            <a:ext cx="558600" cy="558600"/>
          </a:xfrm>
          <a:prstGeom prst="ellipse">
            <a:avLst/>
          </a:prstGeom>
          <a:solidFill>
            <a:srgbClr val="1AB9FF">
              <a:alpha val="5531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0" name="Google Shape;60;p5"/>
          <p:cNvSpPr/>
          <p:nvPr/>
        </p:nvSpPr>
        <p:spPr>
          <a:xfrm>
            <a:off x="4629606" y="1832626"/>
            <a:ext cx="1201500" cy="1201200"/>
          </a:xfrm>
          <a:prstGeom prst="ellipse">
            <a:avLst/>
          </a:prstGeom>
          <a:solidFill>
            <a:srgbClr val="1AB9FF">
              <a:alpha val="357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1" name="Google Shape;61;p5"/>
          <p:cNvSpPr/>
          <p:nvPr/>
        </p:nvSpPr>
        <p:spPr>
          <a:xfrm>
            <a:off x="5058117" y="2278125"/>
            <a:ext cx="2862300" cy="1663200"/>
          </a:xfrm>
          <a:prstGeom prst="roundRect">
            <a:avLst>
              <a:gd name="adj" fmla="val 8057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3720000" algn="bl" rotWithShape="0">
              <a:srgbClr val="000000">
                <a:alpha val="16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62" name="Google Shape;62;p5"/>
          <p:cNvSpPr/>
          <p:nvPr/>
        </p:nvSpPr>
        <p:spPr>
          <a:xfrm>
            <a:off x="5203308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63" name="Google Shape;63;p5"/>
          <p:cNvSpPr/>
          <p:nvPr/>
        </p:nvSpPr>
        <p:spPr>
          <a:xfrm>
            <a:off x="6527947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64" name="Google Shape;64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2998" y="3049275"/>
            <a:ext cx="856969" cy="54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6288" y="3043221"/>
            <a:ext cx="781144" cy="55852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5"/>
          <p:cNvSpPr/>
          <p:nvPr/>
        </p:nvSpPr>
        <p:spPr>
          <a:xfrm>
            <a:off x="7466395" y="2401217"/>
            <a:ext cx="265200" cy="2652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7" name="Google Shape;67;p5"/>
          <p:cNvSpPr/>
          <p:nvPr/>
        </p:nvSpPr>
        <p:spPr>
          <a:xfrm>
            <a:off x="7225701" y="2401217"/>
            <a:ext cx="265200" cy="265200"/>
          </a:xfrm>
          <a:prstGeom prst="ellipse">
            <a:avLst/>
          </a:prstGeom>
          <a:solidFill>
            <a:srgbClr val="01C3B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8" name="Google Shape;68;p5"/>
          <p:cNvSpPr/>
          <p:nvPr/>
        </p:nvSpPr>
        <p:spPr>
          <a:xfrm>
            <a:off x="6985007" y="2401217"/>
            <a:ext cx="265200" cy="2652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9" name="Google Shape;69;p5"/>
          <p:cNvSpPr/>
          <p:nvPr/>
        </p:nvSpPr>
        <p:spPr>
          <a:xfrm>
            <a:off x="6744313" y="2401217"/>
            <a:ext cx="265200" cy="265200"/>
          </a:xfrm>
          <a:prstGeom prst="ellipse">
            <a:avLst/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70" name="Google Shape;70;p5"/>
          <p:cNvGrpSpPr/>
          <p:nvPr/>
        </p:nvGrpSpPr>
        <p:grpSpPr>
          <a:xfrm>
            <a:off x="6623778" y="1618275"/>
            <a:ext cx="1736113" cy="404100"/>
            <a:chOff x="8829350" y="2157700"/>
            <a:chExt cx="2314200" cy="538800"/>
          </a:xfrm>
        </p:grpSpPr>
        <p:sp>
          <p:nvSpPr>
            <p:cNvPr id="71" name="Google Shape;71;p5"/>
            <p:cNvSpPr/>
            <p:nvPr/>
          </p:nvSpPr>
          <p:spPr>
            <a:xfrm>
              <a:off x="8829350" y="2157700"/>
              <a:ext cx="2314200" cy="538800"/>
            </a:xfrm>
            <a:prstGeom prst="roundRect">
              <a:avLst>
                <a:gd name="adj" fmla="val 13460"/>
              </a:avLst>
            </a:prstGeom>
            <a:solidFill>
              <a:schemeClr val="lt1"/>
            </a:solidFill>
            <a:ln>
              <a:noFill/>
            </a:ln>
            <a:effectLst>
              <a:outerShdw blurRad="300038" dist="114300" dir="3720000" algn="bl" rotWithShape="0">
                <a:srgbClr val="000000">
                  <a:alpha val="16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 </a:t>
              </a:r>
              <a:endParaRPr sz="1100"/>
            </a:p>
          </p:txBody>
        </p:sp>
        <p:sp>
          <p:nvSpPr>
            <p:cNvPr id="72" name="Google Shape;72;p5"/>
            <p:cNvSpPr/>
            <p:nvPr/>
          </p:nvSpPr>
          <p:spPr>
            <a:xfrm>
              <a:off x="8938625" y="2240950"/>
              <a:ext cx="372300" cy="372300"/>
            </a:xfrm>
            <a:prstGeom prst="ellipse">
              <a:avLst/>
            </a:prstGeom>
            <a:solidFill>
              <a:srgbClr val="9050E9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grpSp>
          <p:nvGrpSpPr>
            <p:cNvPr id="73" name="Google Shape;73;p5"/>
            <p:cNvGrpSpPr/>
            <p:nvPr/>
          </p:nvGrpSpPr>
          <p:grpSpPr>
            <a:xfrm>
              <a:off x="9421875" y="2333150"/>
              <a:ext cx="1530900" cy="201675"/>
              <a:chOff x="9421875" y="2330400"/>
              <a:chExt cx="1530900" cy="201675"/>
            </a:xfrm>
          </p:grpSpPr>
          <p:sp>
            <p:nvSpPr>
              <p:cNvPr id="74" name="Google Shape;74;p5"/>
              <p:cNvSpPr/>
              <p:nvPr/>
            </p:nvSpPr>
            <p:spPr>
              <a:xfrm>
                <a:off x="9421875" y="2330400"/>
                <a:ext cx="15309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  <p:sp>
            <p:nvSpPr>
              <p:cNvPr id="75" name="Google Shape;75;p5"/>
              <p:cNvSpPr/>
              <p:nvPr/>
            </p:nvSpPr>
            <p:spPr>
              <a:xfrm>
                <a:off x="9421875" y="2470275"/>
                <a:ext cx="13038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</p:grpSp>
      </p:grpSp>
      <p:sp>
        <p:nvSpPr>
          <p:cNvPr id="76" name="Google Shape;76;p5"/>
          <p:cNvSpPr/>
          <p:nvPr/>
        </p:nvSpPr>
        <p:spPr>
          <a:xfrm>
            <a:off x="7296681" y="3192038"/>
            <a:ext cx="1136100" cy="11361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77" name="Google Shape;77;p5"/>
          <p:cNvPicPr preferRelativeResize="0"/>
          <p:nvPr/>
        </p:nvPicPr>
        <p:blipFill rotWithShape="1">
          <a:blip r:embed="rId7">
            <a:alphaModFix/>
          </a:blip>
          <a:srcRect l="15011" t="12967" r="4969" b="20772"/>
          <a:stretch/>
        </p:blipFill>
        <p:spPr>
          <a:xfrm>
            <a:off x="7295326" y="3190791"/>
            <a:ext cx="1138500" cy="1138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8" name="Google Shape;78;p5"/>
          <p:cNvPicPr preferRelativeResize="0"/>
          <p:nvPr/>
        </p:nvPicPr>
        <p:blipFill rotWithShape="1">
          <a:blip r:embed="rId7">
            <a:alphaModFix/>
          </a:blip>
          <a:srcRect l="-196" t="-3011" r="-8783" b="43724"/>
          <a:stretch/>
        </p:blipFill>
        <p:spPr>
          <a:xfrm>
            <a:off x="7078900" y="2915895"/>
            <a:ext cx="1551000" cy="1018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9" name="Google Shape;79;p5"/>
          <p:cNvPicPr preferRelativeResize="0"/>
          <p:nvPr/>
        </p:nvPicPr>
        <p:blipFill rotWithShape="1">
          <a:blip r:embed="rId7">
            <a:alphaModFix/>
          </a:blip>
          <a:srcRect l="-8303" t="50600" r="70628" b="18203"/>
          <a:stretch/>
        </p:blipFill>
        <p:spPr>
          <a:xfrm>
            <a:off x="6963745" y="3837056"/>
            <a:ext cx="536100" cy="536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0" name="Google Shape;80;p5"/>
          <p:cNvSpPr/>
          <p:nvPr/>
        </p:nvSpPr>
        <p:spPr>
          <a:xfrm>
            <a:off x="5203299" y="2493459"/>
            <a:ext cx="1056300" cy="80700"/>
          </a:xfrm>
          <a:prstGeom prst="roundRect">
            <a:avLst>
              <a:gd name="adj" fmla="val 38092"/>
            </a:avLst>
          </a:prstGeom>
          <a:solidFill>
            <a:srgbClr val="0176D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81" name="Google Shape;81;p5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6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5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ctr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rgbClr val="889AC4"/>
                </a:solidFill>
              </a:defRPr>
            </a:lvl2pPr>
            <a:lvl3pPr lvl="2" algn="ctr" rtl="0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9AC4"/>
                </a:solidFill>
              </a:defRPr>
            </a:lvl3pPr>
            <a:lvl4pPr lvl="3" algn="ctr" rtl="0"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rgbClr val="889AC4"/>
                </a:solidFill>
              </a:defRPr>
            </a:lvl4pPr>
            <a:lvl5pPr lvl="4" algn="ctr" rtl="0">
              <a:spcBef>
                <a:spcPts val="500"/>
              </a:spcBef>
              <a:spcAft>
                <a:spcPts val="0"/>
              </a:spcAft>
              <a:buSzPts val="1500"/>
              <a:buNone/>
              <a:defRPr>
                <a:solidFill>
                  <a:srgbClr val="889AC4"/>
                </a:solidFill>
              </a:defRPr>
            </a:lvl5pPr>
            <a:lvl6pPr lvl="5" algn="ctr" rtl="0">
              <a:spcBef>
                <a:spcPts val="5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6pPr>
            <a:lvl7pPr lvl="6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7pPr>
            <a:lvl8pPr lvl="7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8pPr>
            <a:lvl9pPr lvl="8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Salesforce Sans"/>
              <a:buNone/>
              <a:defRPr sz="14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2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lvl="3" indent="-273050" algn="l" rtl="0">
              <a:spcBef>
                <a:spcPts val="0"/>
              </a:spcBef>
              <a:spcAft>
                <a:spcPts val="0"/>
              </a:spcAft>
              <a:buSzPts val="700"/>
              <a:buChar char="•"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SzPts val="1100"/>
              <a:buNone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84" name="Google Shape;84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5" descr="pasted-image.pdf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5"/>
          <p:cNvSpPr txBox="1">
            <a:spLocks noGrp="1"/>
          </p:cNvSpPr>
          <p:nvPr>
            <p:ph type="body" idx="3"/>
          </p:nvPr>
        </p:nvSpPr>
        <p:spPr>
          <a:xfrm>
            <a:off x="433650" y="3506644"/>
            <a:ext cx="40335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2 - Title Slide_ B">
  <p:cSld name="Title Slide_ B_1">
    <p:bg>
      <p:bgPr>
        <a:solidFill>
          <a:srgbClr val="EEF4FF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6"/>
          <p:cNvGrpSpPr/>
          <p:nvPr/>
        </p:nvGrpSpPr>
        <p:grpSpPr>
          <a:xfrm>
            <a:off x="6158910" y="617527"/>
            <a:ext cx="2880543" cy="2879775"/>
            <a:chOff x="8209690" y="823369"/>
            <a:chExt cx="3839700" cy="3839700"/>
          </a:xfrm>
        </p:grpSpPr>
        <p:sp>
          <p:nvSpPr>
            <p:cNvPr id="89" name="Google Shape;89;p6"/>
            <p:cNvSpPr/>
            <p:nvPr/>
          </p:nvSpPr>
          <p:spPr>
            <a:xfrm>
              <a:off x="8209690" y="823369"/>
              <a:ext cx="3839700" cy="38397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90" name="Google Shape;90;p6"/>
            <p:cNvPicPr preferRelativeResize="0"/>
            <p:nvPr/>
          </p:nvPicPr>
          <p:blipFill rotWithShape="1">
            <a:blip r:embed="rId2">
              <a:alphaModFix amt="72000"/>
            </a:blip>
            <a:srcRect l="-3925" t="-8689" r="38174" b="-27717"/>
            <a:stretch/>
          </p:blipFill>
          <p:spPr>
            <a:xfrm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91" name="Google Shape;91;p6"/>
            <p:cNvPicPr preferRelativeResize="0"/>
            <p:nvPr/>
          </p:nvPicPr>
          <p:blipFill rotWithShape="1">
            <a:blip r:embed="rId2">
              <a:alphaModFix/>
            </a:blip>
            <a:srcRect l="-223" t="-63633" r="34473" b="27226"/>
            <a:stretch/>
          </p:blipFill>
          <p:spPr>
            <a:xfrm flipH="1"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92" name="Google Shape;92;p6"/>
          <p:cNvGrpSpPr/>
          <p:nvPr/>
        </p:nvGrpSpPr>
        <p:grpSpPr>
          <a:xfrm>
            <a:off x="2457993" y="2455407"/>
            <a:ext cx="6686064" cy="2688759"/>
            <a:chOff x="3276450" y="3273876"/>
            <a:chExt cx="8912376" cy="3585012"/>
          </a:xfrm>
        </p:grpSpPr>
        <p:pic>
          <p:nvPicPr>
            <p:cNvPr id="93" name="Google Shape;93;p6"/>
            <p:cNvPicPr preferRelativeResize="0"/>
            <p:nvPr/>
          </p:nvPicPr>
          <p:blipFill rotWithShape="1">
            <a:blip r:embed="rId3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Google Shape;94;p6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6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6"/>
            <p:cNvPicPr preferRelativeResize="0"/>
            <p:nvPr/>
          </p:nvPicPr>
          <p:blipFill rotWithShape="1">
            <a:blip r:embed="rId3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" name="Google Shape;98;p6"/>
          <p:cNvSpPr/>
          <p:nvPr/>
        </p:nvSpPr>
        <p:spPr>
          <a:xfrm>
            <a:off x="6023412" y="3687637"/>
            <a:ext cx="558600" cy="558600"/>
          </a:xfrm>
          <a:prstGeom prst="ellipse">
            <a:avLst/>
          </a:prstGeom>
          <a:solidFill>
            <a:srgbClr val="1AB9FF">
              <a:alpha val="5531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99" name="Google Shape;99;p6"/>
          <p:cNvSpPr/>
          <p:nvPr/>
        </p:nvSpPr>
        <p:spPr>
          <a:xfrm>
            <a:off x="4629606" y="1832626"/>
            <a:ext cx="1201500" cy="1201200"/>
          </a:xfrm>
          <a:prstGeom prst="ellipse">
            <a:avLst/>
          </a:prstGeom>
          <a:solidFill>
            <a:srgbClr val="1AB9FF">
              <a:alpha val="357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0" name="Google Shape;100;p6"/>
          <p:cNvSpPr/>
          <p:nvPr/>
        </p:nvSpPr>
        <p:spPr>
          <a:xfrm>
            <a:off x="5058117" y="2278125"/>
            <a:ext cx="2862300" cy="1663200"/>
          </a:xfrm>
          <a:prstGeom prst="roundRect">
            <a:avLst>
              <a:gd name="adj" fmla="val 8057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3720000" algn="bl" rotWithShape="0">
              <a:srgbClr val="000000">
                <a:alpha val="16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101" name="Google Shape;101;p6"/>
          <p:cNvSpPr/>
          <p:nvPr/>
        </p:nvSpPr>
        <p:spPr>
          <a:xfrm>
            <a:off x="5203308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102" name="Google Shape;102;p6"/>
          <p:cNvSpPr/>
          <p:nvPr/>
        </p:nvSpPr>
        <p:spPr>
          <a:xfrm>
            <a:off x="6527947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103" name="Google Shape;10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2998" y="3049275"/>
            <a:ext cx="856969" cy="54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6288" y="3043221"/>
            <a:ext cx="781144" cy="558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6"/>
          <p:cNvSpPr/>
          <p:nvPr/>
        </p:nvSpPr>
        <p:spPr>
          <a:xfrm>
            <a:off x="7466395" y="2401217"/>
            <a:ext cx="265200" cy="2652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6" name="Google Shape;106;p6"/>
          <p:cNvSpPr/>
          <p:nvPr/>
        </p:nvSpPr>
        <p:spPr>
          <a:xfrm>
            <a:off x="7225701" y="2401217"/>
            <a:ext cx="265200" cy="265200"/>
          </a:xfrm>
          <a:prstGeom prst="ellipse">
            <a:avLst/>
          </a:prstGeom>
          <a:solidFill>
            <a:srgbClr val="01C3B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7" name="Google Shape;107;p6"/>
          <p:cNvSpPr/>
          <p:nvPr/>
        </p:nvSpPr>
        <p:spPr>
          <a:xfrm>
            <a:off x="6985007" y="2401217"/>
            <a:ext cx="265200" cy="2652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8" name="Google Shape;108;p6"/>
          <p:cNvSpPr/>
          <p:nvPr/>
        </p:nvSpPr>
        <p:spPr>
          <a:xfrm>
            <a:off x="6744313" y="2401217"/>
            <a:ext cx="265200" cy="265200"/>
          </a:xfrm>
          <a:prstGeom prst="ellipse">
            <a:avLst/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109" name="Google Shape;109;p6"/>
          <p:cNvGrpSpPr/>
          <p:nvPr/>
        </p:nvGrpSpPr>
        <p:grpSpPr>
          <a:xfrm>
            <a:off x="6623778" y="1618275"/>
            <a:ext cx="1736113" cy="404100"/>
            <a:chOff x="8829350" y="2157700"/>
            <a:chExt cx="2314200" cy="538800"/>
          </a:xfrm>
        </p:grpSpPr>
        <p:sp>
          <p:nvSpPr>
            <p:cNvPr id="110" name="Google Shape;110;p6"/>
            <p:cNvSpPr/>
            <p:nvPr/>
          </p:nvSpPr>
          <p:spPr>
            <a:xfrm>
              <a:off x="8829350" y="2157700"/>
              <a:ext cx="2314200" cy="538800"/>
            </a:xfrm>
            <a:prstGeom prst="roundRect">
              <a:avLst>
                <a:gd name="adj" fmla="val 13460"/>
              </a:avLst>
            </a:prstGeom>
            <a:solidFill>
              <a:schemeClr val="lt1"/>
            </a:solidFill>
            <a:ln>
              <a:noFill/>
            </a:ln>
            <a:effectLst>
              <a:outerShdw blurRad="300038" dist="114300" dir="3720000" algn="bl" rotWithShape="0">
                <a:srgbClr val="000000">
                  <a:alpha val="16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 </a:t>
              </a:r>
              <a:endParaRPr sz="1100"/>
            </a:p>
          </p:txBody>
        </p:sp>
        <p:sp>
          <p:nvSpPr>
            <p:cNvPr id="111" name="Google Shape;111;p6"/>
            <p:cNvSpPr/>
            <p:nvPr/>
          </p:nvSpPr>
          <p:spPr>
            <a:xfrm>
              <a:off x="8938625" y="2240950"/>
              <a:ext cx="372300" cy="372300"/>
            </a:xfrm>
            <a:prstGeom prst="ellipse">
              <a:avLst/>
            </a:prstGeom>
            <a:solidFill>
              <a:srgbClr val="9050E9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grpSp>
          <p:nvGrpSpPr>
            <p:cNvPr id="112" name="Google Shape;112;p6"/>
            <p:cNvGrpSpPr/>
            <p:nvPr/>
          </p:nvGrpSpPr>
          <p:grpSpPr>
            <a:xfrm>
              <a:off x="9421875" y="2333150"/>
              <a:ext cx="1530900" cy="201675"/>
              <a:chOff x="9421875" y="2330400"/>
              <a:chExt cx="1530900" cy="201675"/>
            </a:xfrm>
          </p:grpSpPr>
          <p:sp>
            <p:nvSpPr>
              <p:cNvPr id="113" name="Google Shape;113;p6"/>
              <p:cNvSpPr/>
              <p:nvPr/>
            </p:nvSpPr>
            <p:spPr>
              <a:xfrm>
                <a:off x="9421875" y="2330400"/>
                <a:ext cx="15309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  <p:sp>
            <p:nvSpPr>
              <p:cNvPr id="114" name="Google Shape;114;p6"/>
              <p:cNvSpPr/>
              <p:nvPr/>
            </p:nvSpPr>
            <p:spPr>
              <a:xfrm>
                <a:off x="9421875" y="2470275"/>
                <a:ext cx="13038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</p:grpSp>
      </p:grpSp>
      <p:sp>
        <p:nvSpPr>
          <p:cNvPr id="115" name="Google Shape;115;p6"/>
          <p:cNvSpPr/>
          <p:nvPr/>
        </p:nvSpPr>
        <p:spPr>
          <a:xfrm>
            <a:off x="5203299" y="2493459"/>
            <a:ext cx="1056300" cy="80700"/>
          </a:xfrm>
          <a:prstGeom prst="roundRect">
            <a:avLst>
              <a:gd name="adj" fmla="val 38092"/>
            </a:avLst>
          </a:prstGeom>
          <a:solidFill>
            <a:srgbClr val="0176D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16" name="Google Shape;116;p6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6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6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ctr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rgbClr val="889AC4"/>
                </a:solidFill>
              </a:defRPr>
            </a:lvl2pPr>
            <a:lvl3pPr lvl="2" algn="ctr" rtl="0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9AC4"/>
                </a:solidFill>
              </a:defRPr>
            </a:lvl3pPr>
            <a:lvl4pPr lvl="3" algn="ctr" rtl="0"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rgbClr val="889AC4"/>
                </a:solidFill>
              </a:defRPr>
            </a:lvl4pPr>
            <a:lvl5pPr lvl="4" algn="ctr" rtl="0">
              <a:spcBef>
                <a:spcPts val="500"/>
              </a:spcBef>
              <a:spcAft>
                <a:spcPts val="0"/>
              </a:spcAft>
              <a:buSzPts val="1500"/>
              <a:buNone/>
              <a:defRPr>
                <a:solidFill>
                  <a:srgbClr val="889AC4"/>
                </a:solidFill>
              </a:defRPr>
            </a:lvl5pPr>
            <a:lvl6pPr lvl="5" algn="ctr" rtl="0">
              <a:spcBef>
                <a:spcPts val="5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6pPr>
            <a:lvl7pPr lvl="6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7pPr>
            <a:lvl8pPr lvl="7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8pPr>
            <a:lvl9pPr lvl="8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6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Salesforce Sans"/>
              <a:buNone/>
              <a:defRPr sz="14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2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lvl="3" indent="-273050" algn="l" rtl="0">
              <a:spcBef>
                <a:spcPts val="0"/>
              </a:spcBef>
              <a:spcAft>
                <a:spcPts val="0"/>
              </a:spcAft>
              <a:buSzPts val="700"/>
              <a:buChar char="•"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SzPts val="1100"/>
              <a:buNone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6"/>
          <p:cNvSpPr txBox="1">
            <a:spLocks noGrp="1"/>
          </p:cNvSpPr>
          <p:nvPr>
            <p:ph type="body" idx="3"/>
          </p:nvPr>
        </p:nvSpPr>
        <p:spPr>
          <a:xfrm>
            <a:off x="433650" y="3506644"/>
            <a:ext cx="40335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120" name="Google Shape;120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6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2 - 2 Column">
  <p:cSld name="2 Colum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99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7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7"/>
          <p:cNvSpPr txBox="1">
            <a:spLocks noGrp="1"/>
          </p:cNvSpPr>
          <p:nvPr>
            <p:ph type="body" idx="2"/>
          </p:nvPr>
        </p:nvSpPr>
        <p:spPr>
          <a:xfrm>
            <a:off x="4736683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7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128" name="Google Shape;128;p7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29" name="Google Shape;129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2 - 2 Column 1">
  <p:cSld name="2 Column_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"/>
          <p:cNvSpPr/>
          <p:nvPr/>
        </p:nvSpPr>
        <p:spPr>
          <a:xfrm>
            <a:off x="8785819" y="4304700"/>
            <a:ext cx="205800" cy="838800"/>
          </a:xfrm>
          <a:prstGeom prst="round2SameRect">
            <a:avLst>
              <a:gd name="adj1" fmla="val 13713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3" name="Google Shape;133;p8"/>
          <p:cNvSpPr/>
          <p:nvPr/>
        </p:nvSpPr>
        <p:spPr>
          <a:xfrm>
            <a:off x="8545513" y="4520606"/>
            <a:ext cx="205800" cy="623100"/>
          </a:xfrm>
          <a:prstGeom prst="round2SameRect">
            <a:avLst>
              <a:gd name="adj1" fmla="val 13375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4" name="Google Shape;134;p8"/>
          <p:cNvSpPr/>
          <p:nvPr/>
        </p:nvSpPr>
        <p:spPr>
          <a:xfrm>
            <a:off x="8305375" y="4174950"/>
            <a:ext cx="205800" cy="968700"/>
          </a:xfrm>
          <a:prstGeom prst="round2SameRect">
            <a:avLst>
              <a:gd name="adj1" fmla="val 14998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5" name="Google Shape;135;p8"/>
          <p:cNvSpPr/>
          <p:nvPr/>
        </p:nvSpPr>
        <p:spPr>
          <a:xfrm>
            <a:off x="8065238" y="4791038"/>
            <a:ext cx="205800" cy="352500"/>
          </a:xfrm>
          <a:prstGeom prst="round2SameRect">
            <a:avLst>
              <a:gd name="adj1" fmla="val 15682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6" name="Google Shape;136;p8"/>
          <p:cNvSpPr/>
          <p:nvPr/>
        </p:nvSpPr>
        <p:spPr>
          <a:xfrm rot="-5400000">
            <a:off x="8713526" y="4713300"/>
            <a:ext cx="742800" cy="117600"/>
          </a:xfrm>
          <a:prstGeom prst="round1Rect">
            <a:avLst>
              <a:gd name="adj" fmla="val 23008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137" name="Google Shape;137;p8"/>
          <p:cNvPicPr preferRelativeResize="0"/>
          <p:nvPr/>
        </p:nvPicPr>
        <p:blipFill rotWithShape="1">
          <a:blip r:embed="rId2">
            <a:alphaModFix/>
          </a:blip>
          <a:srcRect r="27262" b="16492"/>
          <a:stretch/>
        </p:blipFill>
        <p:spPr>
          <a:xfrm>
            <a:off x="8447969" y="4750688"/>
            <a:ext cx="696033" cy="392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27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8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8"/>
          <p:cNvSpPr txBox="1">
            <a:spLocks noGrp="1"/>
          </p:cNvSpPr>
          <p:nvPr>
            <p:ph type="body" idx="2"/>
          </p:nvPr>
        </p:nvSpPr>
        <p:spPr>
          <a:xfrm>
            <a:off x="4736683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8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8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143" name="Google Shape;143;p8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44" name="Google Shape;144;p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2 - 2 Column 2">
  <p:cSld name="2 Column_1_1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9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48" name="Google Shape;148;p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0" name="Google Shape;150;p9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314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9"/>
          <p:cNvSpPr txBox="1">
            <a:spLocks noGrp="1"/>
          </p:cNvSpPr>
          <p:nvPr>
            <p:ph type="body" idx="1"/>
          </p:nvPr>
        </p:nvSpPr>
        <p:spPr>
          <a:xfrm>
            <a:off x="428737" y="1216238"/>
            <a:ext cx="3327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9"/>
          <p:cNvSpPr txBox="1">
            <a:spLocks noGrp="1"/>
          </p:cNvSpPr>
          <p:nvPr>
            <p:ph type="body" idx="2"/>
          </p:nvPr>
        </p:nvSpPr>
        <p:spPr>
          <a:xfrm>
            <a:off x="3975304" y="1216238"/>
            <a:ext cx="3327000" cy="31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9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9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55" name="Google Shape;155;p9"/>
          <p:cNvSpPr/>
          <p:nvPr/>
        </p:nvSpPr>
        <p:spPr>
          <a:xfrm>
            <a:off x="7459369" y="3296253"/>
            <a:ext cx="1684638" cy="1796703"/>
          </a:xfrm>
          <a:custGeom>
            <a:avLst/>
            <a:gdLst/>
            <a:ahLst/>
            <a:cxnLst/>
            <a:rect l="l" t="t" r="r" b="b"/>
            <a:pathLst>
              <a:path w="65000" h="69344" extrusionOk="0">
                <a:moveTo>
                  <a:pt x="34668" y="1"/>
                </a:moveTo>
                <a:cubicBezTo>
                  <a:pt x="29770" y="1"/>
                  <a:pt x="25105" y="1018"/>
                  <a:pt x="20885" y="2847"/>
                </a:cubicBezTo>
                <a:cubicBezTo>
                  <a:pt x="8592" y="8181"/>
                  <a:pt x="1" y="20421"/>
                  <a:pt x="1" y="34668"/>
                </a:cubicBezTo>
                <a:cubicBezTo>
                  <a:pt x="1" y="39815"/>
                  <a:pt x="1125" y="44695"/>
                  <a:pt x="3132" y="49084"/>
                </a:cubicBezTo>
                <a:cubicBezTo>
                  <a:pt x="6397" y="56221"/>
                  <a:pt x="12008" y="62046"/>
                  <a:pt x="18976" y="65597"/>
                </a:cubicBezTo>
                <a:cubicBezTo>
                  <a:pt x="19600" y="65909"/>
                  <a:pt x="20234" y="66212"/>
                  <a:pt x="20885" y="66489"/>
                </a:cubicBezTo>
                <a:cubicBezTo>
                  <a:pt x="25105" y="68327"/>
                  <a:pt x="29770" y="69344"/>
                  <a:pt x="34668" y="69344"/>
                </a:cubicBezTo>
                <a:cubicBezTo>
                  <a:pt x="35364" y="69344"/>
                  <a:pt x="36051" y="69317"/>
                  <a:pt x="36729" y="69281"/>
                </a:cubicBezTo>
                <a:cubicBezTo>
                  <a:pt x="37371" y="69246"/>
                  <a:pt x="38004" y="69183"/>
                  <a:pt x="38638" y="69112"/>
                </a:cubicBezTo>
                <a:cubicBezTo>
                  <a:pt x="44481" y="68452"/>
                  <a:pt x="49887" y="66328"/>
                  <a:pt x="54482" y="63126"/>
                </a:cubicBezTo>
                <a:cubicBezTo>
                  <a:pt x="58817" y="60102"/>
                  <a:pt x="62430" y="56114"/>
                  <a:pt x="64999" y="51475"/>
                </a:cubicBezTo>
                <a:lnTo>
                  <a:pt x="64999" y="17861"/>
                </a:lnTo>
                <a:cubicBezTo>
                  <a:pt x="59406" y="7771"/>
                  <a:pt x="48915" y="777"/>
                  <a:pt x="36729" y="63"/>
                </a:cubicBezTo>
                <a:cubicBezTo>
                  <a:pt x="36051" y="19"/>
                  <a:pt x="35364" y="1"/>
                  <a:pt x="34668" y="1"/>
                </a:cubicBezTo>
                <a:close/>
              </a:path>
            </a:pathLst>
          </a:custGeom>
          <a:solidFill>
            <a:srgbClr val="C4EBF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56" name="Google Shape;156;p9"/>
          <p:cNvSpPr/>
          <p:nvPr/>
        </p:nvSpPr>
        <p:spPr>
          <a:xfrm>
            <a:off x="7540542" y="4224553"/>
            <a:ext cx="410637" cy="771341"/>
          </a:xfrm>
          <a:custGeom>
            <a:avLst/>
            <a:gdLst/>
            <a:ahLst/>
            <a:cxnLst/>
            <a:rect l="l" t="t" r="r" b="b"/>
            <a:pathLst>
              <a:path w="15844" h="29770" extrusionOk="0">
                <a:moveTo>
                  <a:pt x="2204" y="1"/>
                </a:moveTo>
                <a:cubicBezTo>
                  <a:pt x="990" y="1"/>
                  <a:pt x="0" y="991"/>
                  <a:pt x="0" y="2204"/>
                </a:cubicBezTo>
                <a:lnTo>
                  <a:pt x="0" y="13257"/>
                </a:lnTo>
                <a:cubicBezTo>
                  <a:pt x="3265" y="20394"/>
                  <a:pt x="8876" y="26219"/>
                  <a:pt x="15844" y="29770"/>
                </a:cubicBezTo>
                <a:lnTo>
                  <a:pt x="15844" y="2204"/>
                </a:lnTo>
                <a:cubicBezTo>
                  <a:pt x="15844" y="991"/>
                  <a:pt x="14862" y="1"/>
                  <a:pt x="13640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57" name="Google Shape;157;p9"/>
          <p:cNvSpPr/>
          <p:nvPr/>
        </p:nvSpPr>
        <p:spPr>
          <a:xfrm>
            <a:off x="8000627" y="3227849"/>
            <a:ext cx="410663" cy="1865105"/>
          </a:xfrm>
          <a:custGeom>
            <a:avLst/>
            <a:gdLst/>
            <a:ahLst/>
            <a:cxnLst/>
            <a:rect l="l" t="t" r="r" b="b"/>
            <a:pathLst>
              <a:path w="15845" h="71984" extrusionOk="0">
                <a:moveTo>
                  <a:pt x="2204" y="0"/>
                </a:moveTo>
                <a:cubicBezTo>
                  <a:pt x="991" y="0"/>
                  <a:pt x="1" y="982"/>
                  <a:pt x="1" y="2204"/>
                </a:cubicBezTo>
                <a:lnTo>
                  <a:pt x="1" y="69129"/>
                </a:lnTo>
                <a:cubicBezTo>
                  <a:pt x="4221" y="70967"/>
                  <a:pt x="8886" y="71984"/>
                  <a:pt x="13784" y="71984"/>
                </a:cubicBezTo>
                <a:cubicBezTo>
                  <a:pt x="14480" y="71984"/>
                  <a:pt x="15167" y="71957"/>
                  <a:pt x="15845" y="71921"/>
                </a:cubicBezTo>
                <a:lnTo>
                  <a:pt x="15845" y="2204"/>
                </a:lnTo>
                <a:cubicBezTo>
                  <a:pt x="15845" y="982"/>
                  <a:pt x="14863" y="0"/>
                  <a:pt x="13641" y="0"/>
                </a:cubicBez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58" name="Google Shape;158;p9"/>
          <p:cNvSpPr/>
          <p:nvPr/>
        </p:nvSpPr>
        <p:spPr>
          <a:xfrm>
            <a:off x="8460739" y="3565542"/>
            <a:ext cx="410663" cy="1521409"/>
          </a:xfrm>
          <a:custGeom>
            <a:avLst/>
            <a:gdLst/>
            <a:ahLst/>
            <a:cxnLst/>
            <a:rect l="l" t="t" r="r" b="b"/>
            <a:pathLst>
              <a:path w="15845" h="58719" extrusionOk="0">
                <a:moveTo>
                  <a:pt x="2204" y="1"/>
                </a:moveTo>
                <a:cubicBezTo>
                  <a:pt x="982" y="1"/>
                  <a:pt x="1" y="982"/>
                  <a:pt x="1" y="2204"/>
                </a:cubicBezTo>
                <a:lnTo>
                  <a:pt x="1" y="58719"/>
                </a:lnTo>
                <a:cubicBezTo>
                  <a:pt x="5844" y="58059"/>
                  <a:pt x="11250" y="55935"/>
                  <a:pt x="15845" y="52733"/>
                </a:cubicBezTo>
                <a:lnTo>
                  <a:pt x="15845" y="2204"/>
                </a:lnTo>
                <a:cubicBezTo>
                  <a:pt x="15845" y="982"/>
                  <a:pt x="14854" y="1"/>
                  <a:pt x="13641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159" name="Google Shape;159;p9" descr="Green Trees.png"/>
          <p:cNvPicPr preferRelativeResize="0"/>
          <p:nvPr/>
        </p:nvPicPr>
        <p:blipFill rotWithShape="1">
          <a:blip r:embed="rId4">
            <a:alphaModFix/>
          </a:blip>
          <a:srcRect l="42848" r="34795" b="467"/>
          <a:stretch/>
        </p:blipFill>
        <p:spPr>
          <a:xfrm>
            <a:off x="8871905" y="3866288"/>
            <a:ext cx="272098" cy="127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9" descr="Google Shape;914;p64"/>
          <p:cNvPicPr preferRelativeResize="0"/>
          <p:nvPr/>
        </p:nvPicPr>
        <p:blipFill rotWithShape="1">
          <a:blip r:embed="rId5">
            <a:alphaModFix/>
          </a:blip>
          <a:srcRect l="-2300" t="5591" r="78512" b="51761"/>
          <a:stretch/>
        </p:blipFill>
        <p:spPr>
          <a:xfrm>
            <a:off x="8430377" y="3131570"/>
            <a:ext cx="377384" cy="3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9"/>
          <p:cNvPicPr preferRelativeResize="0"/>
          <p:nvPr/>
        </p:nvPicPr>
        <p:blipFill rotWithShape="1">
          <a:blip r:embed="rId6">
            <a:alphaModFix/>
          </a:blip>
          <a:srcRect r="40259" b="8742"/>
          <a:stretch/>
        </p:blipFill>
        <p:spPr>
          <a:xfrm rot="-56">
            <a:off x="8460497" y="4603524"/>
            <a:ext cx="683503" cy="53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9"/>
          <p:cNvPicPr preferRelativeResize="0"/>
          <p:nvPr/>
        </p:nvPicPr>
        <p:blipFill rotWithShape="1">
          <a:blip r:embed="rId7">
            <a:alphaModFix/>
          </a:blip>
          <a:srcRect l="5056" t="-9655" r="28674" b="5942"/>
          <a:stretch/>
        </p:blipFill>
        <p:spPr>
          <a:xfrm>
            <a:off x="8020301" y="4574119"/>
            <a:ext cx="1123699" cy="5693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3 - 3 Column">
  <p:cSld name="3 Colum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10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65" name="Google Shape;165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7" name="Google Shape;167;p10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27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0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25038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10"/>
          <p:cNvSpPr txBox="1">
            <a:spLocks noGrp="1"/>
          </p:cNvSpPr>
          <p:nvPr>
            <p:ph type="body" idx="2"/>
          </p:nvPr>
        </p:nvSpPr>
        <p:spPr>
          <a:xfrm>
            <a:off x="3283881" y="1216019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10"/>
          <p:cNvSpPr txBox="1">
            <a:spLocks noGrp="1"/>
          </p:cNvSpPr>
          <p:nvPr>
            <p:ph type="body" idx="3"/>
          </p:nvPr>
        </p:nvSpPr>
        <p:spPr>
          <a:xfrm>
            <a:off x="6139023" y="1215801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10"/>
          <p:cNvSpPr txBox="1">
            <a:spLocks noGrp="1"/>
          </p:cNvSpPr>
          <p:nvPr>
            <p:ph type="body" idx="4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10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428740" y="1321594"/>
            <a:ext cx="8286300" cy="32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marR="0" lvl="1" indent="-317500" algn="l" rtl="0"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30480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marR="0" lvl="3" indent="-29845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marR="0" lvl="4" indent="-2286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 b="1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marR="0" lvl="5" indent="-32385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28740" y="47625"/>
            <a:ext cx="82863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400" b="1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428740" y="4912148"/>
            <a:ext cx="41322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/>
          <p:nvPr/>
        </p:nvSpPr>
        <p:spPr>
          <a:xfrm>
            <a:off x="10353991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424145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</p:sldLayoutIdLst>
  <p:transition spd="med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64">
          <p15:clr>
            <a:srgbClr val="F26B43"/>
          </p15:clr>
        </p15:guide>
        <p15:guide id="2" pos="273">
          <p15:clr>
            <a:srgbClr val="F26B43"/>
          </p15:clr>
        </p15:guide>
        <p15:guide id="3" orient="horz" pos="2997">
          <p15:clr>
            <a:srgbClr val="F26B43"/>
          </p15:clr>
        </p15:guide>
        <p15:guide id="4" pos="5491">
          <p15:clr>
            <a:srgbClr val="F26B43"/>
          </p15:clr>
        </p15:guide>
        <p15:guide id="5" orient="horz" pos="245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1296">
          <p15:clr>
            <a:srgbClr val="F26B43"/>
          </p15:clr>
        </p15:guide>
        <p15:guide id="8" orient="horz" pos="69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35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Tableau Fundamentals</a:t>
            </a:r>
            <a:endParaRPr/>
          </a:p>
        </p:txBody>
      </p:sp>
      <p:sp>
        <p:nvSpPr>
          <p:cNvPr id="686" name="Google Shape;686;p35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Exploring Tableau Terminology</a:t>
            </a:r>
            <a:endParaRPr/>
          </a:p>
        </p:txBody>
      </p:sp>
      <p:sp>
        <p:nvSpPr>
          <p:cNvPr id="687" name="Google Shape;687;p35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[</a:t>
            </a:r>
            <a:r>
              <a:rPr lang="hr-HR" dirty="0" smtClean="0"/>
              <a:t>University of Banja Luka</a:t>
            </a:r>
            <a:endParaRPr dirty="0"/>
          </a:p>
        </p:txBody>
      </p:sp>
      <p:sp>
        <p:nvSpPr>
          <p:cNvPr id="688" name="Google Shape;688;p35"/>
          <p:cNvSpPr txBox="1">
            <a:spLocks noGrp="1"/>
          </p:cNvSpPr>
          <p:nvPr>
            <p:ph type="body" idx="3"/>
          </p:nvPr>
        </p:nvSpPr>
        <p:spPr>
          <a:xfrm>
            <a:off x="433650" y="3506644"/>
            <a:ext cx="4033500" cy="2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 dirty="0" smtClean="0"/>
              <a:t>Bojan Ba</a:t>
            </a:r>
            <a:r>
              <a:rPr lang="hr-HR" dirty="0" smtClean="0"/>
              <a:t>škot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45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Tableau Terminology </a:t>
            </a:r>
            <a:endParaRPr/>
          </a:p>
        </p:txBody>
      </p:sp>
      <p:sp>
        <p:nvSpPr>
          <p:cNvPr id="766" name="Google Shape;766;p45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Data pane - Display of data source connections and available data fields.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Analytics pane - Quick access to analytics available for your view.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Data Source - Provides access to data source fields to be used in the workbook.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Status Bar - Located at the bottom of the Tableau workspace. Displays descriptions of menu items as well as information about the current view. 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67" name="Google Shape;767;p45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68" name="Google Shape;768;p45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Important key features of Tableau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46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Visual Cues in Tableau</a:t>
            </a:r>
            <a:endParaRPr/>
          </a:p>
        </p:txBody>
      </p:sp>
      <p:sp>
        <p:nvSpPr>
          <p:cNvPr id="774" name="Google Shape;774;p46"/>
          <p:cNvSpPr txBox="1">
            <a:spLocks noGrp="1"/>
          </p:cNvSpPr>
          <p:nvPr>
            <p:ph type="body" idx="1"/>
          </p:nvPr>
        </p:nvSpPr>
        <p:spPr>
          <a:xfrm>
            <a:off x="428762" y="1272105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Tableau uses visual cues to explain types and state of data used in the workbook. 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Visual cues are used in different locations throughout the workbook. 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Data Sources - Different color check marks are used to differentiate between primary and secondary data sources. 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Data Fields - Different icons and colors are used to represent different data types. 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Field Shelves - Fields on the shelf use icons, colors, and text to represent different data types. </a:t>
            </a:r>
            <a:endParaRPr sz="1600"/>
          </a:p>
        </p:txBody>
      </p:sp>
      <p:sp>
        <p:nvSpPr>
          <p:cNvPr id="775" name="Google Shape;775;p46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76" name="Google Shape;776;p46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Icons and color used in Tableau</a:t>
            </a:r>
            <a:endParaRPr/>
          </a:p>
          <a:p>
            <a:pPr marL="0" lvl="0" indent="0" algn="l" rtl="0">
              <a:spcBef>
                <a:spcPts val="20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47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Elements of a Visualization </a:t>
            </a:r>
            <a:endParaRPr/>
          </a:p>
        </p:txBody>
      </p:sp>
      <p:sp>
        <p:nvSpPr>
          <p:cNvPr id="782" name="Google Shape;782;p47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Dimensions, Measures, and Marks are combined to create different charts to visualize data.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Dimensions are qualitative values such as names and dates.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Measures are numeric, quantitative values you can measure.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Marks are the data points displayed on the view using: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Color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Size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Shape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Tooltip</a:t>
            </a:r>
            <a:endParaRPr sz="1600"/>
          </a:p>
        </p:txBody>
      </p:sp>
      <p:sp>
        <p:nvSpPr>
          <p:cNvPr id="783" name="Google Shape;783;p47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84" name="Google Shape;784;p47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48"/>
          <p:cNvSpPr txBox="1">
            <a:spLocks noGrp="1"/>
          </p:cNvSpPr>
          <p:nvPr>
            <p:ph type="title"/>
          </p:nvPr>
        </p:nvSpPr>
        <p:spPr>
          <a:xfrm>
            <a:off x="841775" y="1274944"/>
            <a:ext cx="7460400" cy="108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37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702" name="Google Shape;702;p37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/>
              <a:t>Introduction to Desktop and Desktop Workflow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The Tableau Platform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Application Terminology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Visual Cues for Fields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Elements of a Visualization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Workbook Types</a:t>
            </a:r>
            <a:endParaRPr sz="1600"/>
          </a:p>
        </p:txBody>
      </p:sp>
      <p:sp>
        <p:nvSpPr>
          <p:cNvPr id="703" name="Google Shape;703;p37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04" name="Google Shape;704;p37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Where we are going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8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Exploring the Tableau Platform	</a:t>
            </a:r>
            <a:endParaRPr/>
          </a:p>
        </p:txBody>
      </p:sp>
      <p:sp>
        <p:nvSpPr>
          <p:cNvPr id="710" name="Google Shape;710;p38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Tableau Desktop starts with connecting to a data source.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Tableau Desktop provides many data options to connect to through the Connect Pane.  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Search for Data - Connection to an external Tableau Server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To a File - Connection to local files including PDF, CSV, TXT and Microsoft Excel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To a Server - Connection to popular database servers including Redshift, Oracle,DB2, SQL Server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Saved Data Sources - Connection to packaged Tableau data sources</a:t>
            </a:r>
            <a:endParaRPr sz="1600"/>
          </a:p>
        </p:txBody>
      </p:sp>
      <p:sp>
        <p:nvSpPr>
          <p:cNvPr id="711" name="Google Shape;711;p38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12" name="Google Shape;712;p38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How to get started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39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Tableau File Types</a:t>
            </a:r>
            <a:endParaRPr/>
          </a:p>
        </p:txBody>
      </p:sp>
      <p:sp>
        <p:nvSpPr>
          <p:cNvPr id="718" name="Google Shape;718;p39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Several different file types are used within Tableau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en"/>
              <a:t>Workbooks (.twb) - Hold one or more worksheets or dashboards. These do not include the data.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en"/>
              <a:t>Bookmarks (.tbm) - Contain a single worksheet and are easy to share your work.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en"/>
              <a:t>Packaged Workbooks (.twbx) - Contain the workbook along with any other supporting data or images.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en"/>
              <a:t>Extract (.hyper or .tde) - Local copy of a subset or entire data that you can use to share with others.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en"/>
              <a:t>Data Source (.tds) - Shortcut for quickly connecting to the data. These files do not contain the actual data but rather the information to connect.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</a:pPr>
            <a:r>
              <a:rPr lang="en"/>
              <a:t>Packaged Data Source (.tdsx) - Contains the data source file as well as any local file data.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19" name="Google Shape;719;p39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20" name="Google Shape;720;p39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0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Exploring the Tableau Platform	</a:t>
            </a:r>
            <a:endParaRPr/>
          </a:p>
        </p:txBody>
      </p:sp>
      <p:sp>
        <p:nvSpPr>
          <p:cNvPr id="726" name="Google Shape;726;p40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After connecting to a data source, use the data source page to explore and customize the data. 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Using this pane, you can 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View the connected data source 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Create relationships between your tables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Create joins and unions between tables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View the top 1,000 rows of your data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View the metadata of your data source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27" name="Google Shape;727;p40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How to get started</a:t>
            </a:r>
            <a:endParaRPr/>
          </a:p>
        </p:txBody>
      </p:sp>
      <p:sp>
        <p:nvSpPr>
          <p:cNvPr id="728" name="Google Shape;728;p40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41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Exploring the Tableau Platform	</a:t>
            </a:r>
            <a:endParaRPr/>
          </a:p>
        </p:txBody>
      </p:sp>
      <p:pic>
        <p:nvPicPr>
          <p:cNvPr id="734" name="Google Shape;73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925" y="887900"/>
            <a:ext cx="7480135" cy="38209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735" name="Google Shape;735;p41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2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Exploring the Tableau Platform	</a:t>
            </a:r>
            <a:endParaRPr/>
          </a:p>
        </p:txBody>
      </p:sp>
      <p:sp>
        <p:nvSpPr>
          <p:cNvPr id="741" name="Google Shape;741;p42"/>
          <p:cNvSpPr txBox="1">
            <a:spLocks noGrp="1"/>
          </p:cNvSpPr>
          <p:nvPr>
            <p:ph type="body" idx="1"/>
          </p:nvPr>
        </p:nvSpPr>
        <p:spPr>
          <a:xfrm>
            <a:off x="428724" y="1216225"/>
            <a:ext cx="45975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After setting up a data source, creating a new sheet provides options to visualize the data.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Dragging dimension and measures to the view provides different visualization options.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r>
              <a:rPr lang="en"/>
              <a:t>Using the </a:t>
            </a:r>
            <a:r>
              <a:rPr lang="en" b="1"/>
              <a:t>Show Me</a:t>
            </a:r>
            <a:r>
              <a:rPr lang="en"/>
              <a:t> feature, requirements for different views are explained. </a:t>
            </a:r>
            <a:endParaRPr/>
          </a:p>
        </p:txBody>
      </p:sp>
      <p:sp>
        <p:nvSpPr>
          <p:cNvPr id="742" name="Google Shape;742;p42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43" name="Google Shape;743;p42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How to get started</a:t>
            </a:r>
            <a:endParaRPr/>
          </a:p>
        </p:txBody>
      </p:sp>
      <p:pic>
        <p:nvPicPr>
          <p:cNvPr id="744" name="Google Shape;74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3575" y="1076975"/>
            <a:ext cx="1444425" cy="364572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43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Tableau Terminology </a:t>
            </a:r>
            <a:endParaRPr/>
          </a:p>
        </p:txBody>
      </p:sp>
      <p:sp>
        <p:nvSpPr>
          <p:cNvPr id="750" name="Google Shape;750;p43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Cards and Shelves - Area surrounding the view. Data is placed here to created the structure of your visualization. 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Shelve examples in Tableau include: </a:t>
            </a:r>
            <a:endParaRPr sz="1600"/>
          </a:p>
          <a:p>
            <a:pPr marL="9144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Rows</a:t>
            </a:r>
            <a:endParaRPr sz="1600"/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Columns </a:t>
            </a:r>
            <a:endParaRPr sz="1600"/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Filters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Card Examples in Tableau include: </a:t>
            </a:r>
            <a:endParaRPr sz="1600"/>
          </a:p>
          <a:p>
            <a:pPr marL="9144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Marks</a:t>
            </a:r>
            <a:endParaRPr sz="1600"/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Legends</a:t>
            </a:r>
            <a:endParaRPr sz="1600"/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Pages</a:t>
            </a:r>
            <a:endParaRPr sz="1600"/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Tooltip</a:t>
            </a:r>
            <a:endParaRPr sz="1600"/>
          </a:p>
        </p:txBody>
      </p:sp>
      <p:sp>
        <p:nvSpPr>
          <p:cNvPr id="751" name="Google Shape;751;p43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52" name="Google Shape;752;p43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Important key features of Tableau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44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Tableau Terminology </a:t>
            </a:r>
            <a:endParaRPr/>
          </a:p>
        </p:txBody>
      </p:sp>
      <p:sp>
        <p:nvSpPr>
          <p:cNvPr id="758" name="Google Shape;758;p44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Toolbar and Navigation menu - This area is used to access command and analysis.  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View - The canvas where the visualization is displayed. This area is surrounded by the cards and shelves. 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Marks - The data displayed on the view. These can be displayed in many different visualization types.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Sidebar - Location of the data pane and analytics pane.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59" name="Google Shape;759;p44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60" name="Google Shape;760;p44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 key features of Tableau</a:t>
            </a:r>
            <a:endParaRPr/>
          </a:p>
          <a:p>
            <a:pPr marL="0" lvl="0" indent="0" algn="l" rtl="0">
              <a:spcBef>
                <a:spcPts val="20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alesforce GS Template - 2021">
  <a:themeElements>
    <a:clrScheme name="Custom 4">
      <a:dk1>
        <a:srgbClr val="0B5CAB"/>
      </a:dk1>
      <a:lt1>
        <a:srgbClr val="FFFFFF"/>
      </a:lt1>
      <a:dk2>
        <a:srgbClr val="0D9DDA"/>
      </a:dk2>
      <a:lt2>
        <a:srgbClr val="9A8F87"/>
      </a:lt2>
      <a:accent1>
        <a:srgbClr val="032D60"/>
      </a:accent1>
      <a:accent2>
        <a:srgbClr val="59575C"/>
      </a:accent2>
      <a:accent3>
        <a:srgbClr val="8A033E"/>
      </a:accent3>
      <a:accent4>
        <a:srgbClr val="481A54"/>
      </a:accent4>
      <a:accent5>
        <a:srgbClr val="0B827C"/>
      </a:accent5>
      <a:accent6>
        <a:srgbClr val="DD7A01"/>
      </a:accent6>
      <a:hlink>
        <a:srgbClr val="0B5CAB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1292</Words>
  <Application>Microsoft Office PowerPoint</Application>
  <PresentationFormat>On-screen Show (16:9)</PresentationFormat>
  <Paragraphs>139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Salesforce Sans</vt:lpstr>
      <vt:lpstr>Salesforce GS Template - 2021</vt:lpstr>
      <vt:lpstr>Tableau Fundamentals</vt:lpstr>
      <vt:lpstr>Agenda</vt:lpstr>
      <vt:lpstr>Exploring the Tableau Platform </vt:lpstr>
      <vt:lpstr>Tableau File Types</vt:lpstr>
      <vt:lpstr>Exploring the Tableau Platform </vt:lpstr>
      <vt:lpstr>Exploring the Tableau Platform </vt:lpstr>
      <vt:lpstr>Exploring the Tableau Platform </vt:lpstr>
      <vt:lpstr>Tableau Terminology </vt:lpstr>
      <vt:lpstr>Tableau Terminology </vt:lpstr>
      <vt:lpstr>Tableau Terminology </vt:lpstr>
      <vt:lpstr>Visual Cues in Tableau</vt:lpstr>
      <vt:lpstr>Elements of a Visualization 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Tableau Fundamentals</dc:title>
  <cp:lastModifiedBy>Author</cp:lastModifiedBy>
  <cp:revision>2</cp:revision>
  <dcterms:modified xsi:type="dcterms:W3CDTF">2025-03-14T06:06:32Z</dcterms:modified>
</cp:coreProperties>
</file>