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2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ablo Saenz de Tejada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317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2-12-05T12:52:15.266" idx="1">
    <p:pos x="6000" y="0"/>
    <p:text>You can also add more than one label, dragging more than one dimension or measure to the labels mark.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tableau.com/current/pro/desktop/en-us/datafields_fieldproperties.htm#set-the-default-color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tableau.com/current/pro/desktop/en-us/datafields_fieldproperties.htm#set-the-default-color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g148b9d445b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8" name="Google Shape;718;g148b9d445b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g1817576aebd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6" name="Google Shape;806;g1817576aebd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 you teach this slide demonstrate: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How measure names and values are a combination of other data fields.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g151e2b7d489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4" name="Google Shape;814;g151e2b7d489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4" name="Google Shape;73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g149d441ab5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2" name="Google Shape;742;g149d441ab5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 you teach this slide demonstrate: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How Dimensions, Measures and Marks are the foundation of a visualization.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How adding Dimensions and measures to the shelves will create different charts.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In Class Activity: </a:t>
            </a:r>
            <a:endParaRPr b="1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Open one of the sample data sets provided by Tableau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Create a new sheet and use the data to create different charts.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g148b9d445b9_0_2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0" name="Google Shape;750;g148b9d445b9_0_2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 you teach this slide demonstrate: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How Dimensions and Measures are separated on the Data pane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g149302239e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9" name="Google Shape;759;g149302239e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g149804e99a0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0" name="Google Shape;770;g149804e99a0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this slide and the next, highlight where the default properties are and how to change them. They key point is to highlight how they affect the view/visualization.  Additional details highlighted </a:t>
            </a:r>
            <a:r>
              <a:rPr lang="en" u="sng">
                <a:solidFill>
                  <a:schemeClr val="hlink"/>
                </a:solidFill>
                <a:hlinkClick r:id="rId3"/>
              </a:rPr>
              <a:t>here</a:t>
            </a:r>
            <a:endParaRPr/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Color - Default color pallet used when a dimension is placed on the color mark.</a:t>
            </a:r>
            <a:endParaRPr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Shape - Default shape used when a dimension is placed on the shape mark</a:t>
            </a:r>
            <a:endParaRPr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Sort - Order in which a dimension is sorted when added to a view.</a:t>
            </a:r>
            <a:endParaRPr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Comment - information added to the field to further explain the data. Comments appear in a data pane tool tip and in the calculated field dialog box.</a:t>
            </a:r>
            <a:endParaRPr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Number Format - Default format that a number is displayed in on the view. 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g149804e99a0_2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9" name="Google Shape;779;g149804e99a0_2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On this slide and the next, highlight where the default properties are and how to change them. They key point is to highlight how they affect the view/visualization. Additional details highlighted </a:t>
            </a:r>
            <a:r>
              <a:rPr lang="en" u="sng">
                <a:solidFill>
                  <a:schemeClr val="hlink"/>
                </a:solidFill>
                <a:hlinkClick r:id="rId3"/>
              </a:rPr>
              <a:t>here</a:t>
            </a:r>
            <a:endParaRPr/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Comment - information added to the field to further explain the data. Comments appear in a data pane tool tip and in the calculated field dialog box.</a:t>
            </a:r>
            <a:endParaRPr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Color - Default color pallet used when a measure is placed on the color mark.</a:t>
            </a:r>
            <a:endParaRPr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Number Format - Default format that a number is displayed in on the view. </a:t>
            </a:r>
            <a:endParaRPr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Aggregation - Sets the default aggregation when the measures is added to the view. </a:t>
            </a:r>
            <a:endParaRPr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Total Using - 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g149804e99a0_2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8" name="Google Shape;788;g149804e99a0_2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There is a lot to understand when it comes to axis. It’s key to highlight how an axis is created and what type of data fields are required to create one.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this case a continuous field has to be included. (optionally, you could show how a discrete measure would not work to create and axis, This highlights that the color visual cue is associated  with the discrete and continuous fields)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 you teach this slide demonstrate: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The different axis option types/settings. 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g151e2b7d489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7" name="Google Shape;797;g151e2b7d489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 you teach this slide demonstrate: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How labels work on a view. 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How to edit labels using the Marks card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24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0.png"/><Relationship Id="rId7" Type="http://schemas.openxmlformats.org/officeDocument/2006/relationships/image" Target="../media/image28.png"/><Relationship Id="rId12" Type="http://schemas.openxmlformats.org/officeDocument/2006/relationships/image" Target="../media/image14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png"/><Relationship Id="rId11" Type="http://schemas.openxmlformats.org/officeDocument/2006/relationships/image" Target="../media/image1.png"/><Relationship Id="rId5" Type="http://schemas.openxmlformats.org/officeDocument/2006/relationships/image" Target="../media/image23.png"/><Relationship Id="rId10" Type="http://schemas.openxmlformats.org/officeDocument/2006/relationships/image" Target="../media/image30.png"/><Relationship Id="rId4" Type="http://schemas.openxmlformats.org/officeDocument/2006/relationships/image" Target="../media/image26.png"/><Relationship Id="rId9" Type="http://schemas.openxmlformats.org/officeDocument/2006/relationships/image" Target="../media/image24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4.png"/><Relationship Id="rId7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31.png"/><Relationship Id="rId10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8.png"/><Relationship Id="rId7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5.png"/><Relationship Id="rId11" Type="http://schemas.openxmlformats.org/officeDocument/2006/relationships/image" Target="../media/image14.png"/><Relationship Id="rId5" Type="http://schemas.openxmlformats.org/officeDocument/2006/relationships/image" Target="../media/image34.png"/><Relationship Id="rId10" Type="http://schemas.openxmlformats.org/officeDocument/2006/relationships/image" Target="../media/image1.png"/><Relationship Id="rId4" Type="http://schemas.openxmlformats.org/officeDocument/2006/relationships/image" Target="../media/image33.png"/><Relationship Id="rId9" Type="http://schemas.openxmlformats.org/officeDocument/2006/relationships/image" Target="../media/image3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8.png"/><Relationship Id="rId7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2.png"/><Relationship Id="rId7" Type="http://schemas.openxmlformats.org/officeDocument/2006/relationships/image" Target="../media/image1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1 - Basic">
  <p:cSld name="Basic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8286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2"/>
              </a:buClr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15" name="Google Shape;15;p2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Google Shape;16;p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" name="Google Shape;17;p2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3 - 3 Column 1">
  <p:cSld name="3 Column_2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oogle Shape;174;p11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175" name="Google Shape;175;p1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6" name="Google Shape;176;p1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7" name="Google Shape;177;p11"/>
          <p:cNvSpPr/>
          <p:nvPr/>
        </p:nvSpPr>
        <p:spPr>
          <a:xfrm>
            <a:off x="8785819" y="4304700"/>
            <a:ext cx="205800" cy="838800"/>
          </a:xfrm>
          <a:prstGeom prst="round2SameRect">
            <a:avLst>
              <a:gd name="adj1" fmla="val 13713"/>
              <a:gd name="adj2" fmla="val 0"/>
            </a:avLst>
          </a:prstGeom>
          <a:solidFill>
            <a:srgbClr val="BEC7F6">
              <a:alpha val="6257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78" name="Google Shape;178;p11"/>
          <p:cNvSpPr/>
          <p:nvPr/>
        </p:nvSpPr>
        <p:spPr>
          <a:xfrm>
            <a:off x="8545513" y="4520606"/>
            <a:ext cx="205800" cy="623100"/>
          </a:xfrm>
          <a:prstGeom prst="round2SameRect">
            <a:avLst>
              <a:gd name="adj1" fmla="val 13375"/>
              <a:gd name="adj2" fmla="val 0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79" name="Google Shape;179;p11"/>
          <p:cNvSpPr/>
          <p:nvPr/>
        </p:nvSpPr>
        <p:spPr>
          <a:xfrm>
            <a:off x="8305375" y="4174950"/>
            <a:ext cx="205800" cy="968700"/>
          </a:xfrm>
          <a:prstGeom prst="round2SameRect">
            <a:avLst>
              <a:gd name="adj1" fmla="val 14998"/>
              <a:gd name="adj2" fmla="val 0"/>
            </a:avLst>
          </a:prstGeom>
          <a:solidFill>
            <a:srgbClr val="BEC7F6">
              <a:alpha val="6257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80" name="Google Shape;180;p11"/>
          <p:cNvSpPr/>
          <p:nvPr/>
        </p:nvSpPr>
        <p:spPr>
          <a:xfrm>
            <a:off x="8065238" y="4791038"/>
            <a:ext cx="205800" cy="352500"/>
          </a:xfrm>
          <a:prstGeom prst="round2SameRect">
            <a:avLst>
              <a:gd name="adj1" fmla="val 15682"/>
              <a:gd name="adj2" fmla="val 0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81" name="Google Shape;181;p11"/>
          <p:cNvSpPr/>
          <p:nvPr/>
        </p:nvSpPr>
        <p:spPr>
          <a:xfrm rot="-5400000">
            <a:off x="8713526" y="4713300"/>
            <a:ext cx="742800" cy="117600"/>
          </a:xfrm>
          <a:prstGeom prst="round1Rect">
            <a:avLst>
              <a:gd name="adj" fmla="val 23008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182" name="Google Shape;182;p11"/>
          <p:cNvPicPr preferRelativeResize="0"/>
          <p:nvPr/>
        </p:nvPicPr>
        <p:blipFill rotWithShape="1">
          <a:blip r:embed="rId4">
            <a:alphaModFix/>
          </a:blip>
          <a:srcRect r="27262" b="16492"/>
          <a:stretch/>
        </p:blipFill>
        <p:spPr>
          <a:xfrm>
            <a:off x="8447969" y="4750688"/>
            <a:ext cx="696033" cy="392813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1"/>
          <p:cNvSpPr txBox="1">
            <a:spLocks noGrp="1"/>
          </p:cNvSpPr>
          <p:nvPr>
            <p:ph type="title"/>
          </p:nvPr>
        </p:nvSpPr>
        <p:spPr>
          <a:xfrm>
            <a:off x="428737" y="47625"/>
            <a:ext cx="67527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11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2503800" cy="31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5" name="Google Shape;185;p11"/>
          <p:cNvSpPr txBox="1">
            <a:spLocks noGrp="1"/>
          </p:cNvSpPr>
          <p:nvPr>
            <p:ph type="body" idx="2"/>
          </p:nvPr>
        </p:nvSpPr>
        <p:spPr>
          <a:xfrm>
            <a:off x="3283881" y="1216019"/>
            <a:ext cx="25038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6" name="Google Shape;186;p11"/>
          <p:cNvSpPr txBox="1">
            <a:spLocks noGrp="1"/>
          </p:cNvSpPr>
          <p:nvPr>
            <p:ph type="body" idx="3"/>
          </p:nvPr>
        </p:nvSpPr>
        <p:spPr>
          <a:xfrm>
            <a:off x="6139023" y="1215801"/>
            <a:ext cx="25038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7" name="Google Shape;187;p11"/>
          <p:cNvSpPr txBox="1">
            <a:spLocks noGrp="1"/>
          </p:cNvSpPr>
          <p:nvPr>
            <p:ph type="body" idx="4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11"/>
          <p:cNvSpPr txBox="1">
            <a:spLocks noGrp="1"/>
          </p:cNvSpPr>
          <p:nvPr>
            <p:ph type="subTitle" idx="5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3 - 3 Column 2">
  <p:cSld name="3 Column_1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2"/>
          <p:cNvSpPr txBox="1">
            <a:spLocks noGrp="1"/>
          </p:cNvSpPr>
          <p:nvPr>
            <p:ph type="title"/>
          </p:nvPr>
        </p:nvSpPr>
        <p:spPr>
          <a:xfrm>
            <a:off x="428737" y="47625"/>
            <a:ext cx="67668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12"/>
          <p:cNvSpPr txBox="1">
            <a:spLocks noGrp="1"/>
          </p:cNvSpPr>
          <p:nvPr>
            <p:ph type="body" idx="1"/>
          </p:nvPr>
        </p:nvSpPr>
        <p:spPr>
          <a:xfrm>
            <a:off x="428737" y="1216238"/>
            <a:ext cx="1913100" cy="31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12"/>
          <p:cNvSpPr txBox="1">
            <a:spLocks noGrp="1"/>
          </p:cNvSpPr>
          <p:nvPr>
            <p:ph type="body" idx="2"/>
          </p:nvPr>
        </p:nvSpPr>
        <p:spPr>
          <a:xfrm>
            <a:off x="2557321" y="1216013"/>
            <a:ext cx="19131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12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4" name="Google Shape;194;p12"/>
          <p:cNvSpPr txBox="1">
            <a:spLocks noGrp="1"/>
          </p:cNvSpPr>
          <p:nvPr>
            <p:ph type="subTitle" idx="4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95" name="Google Shape;195;p12"/>
          <p:cNvSpPr txBox="1">
            <a:spLocks noGrp="1"/>
          </p:cNvSpPr>
          <p:nvPr>
            <p:ph type="body" idx="5"/>
          </p:nvPr>
        </p:nvSpPr>
        <p:spPr>
          <a:xfrm>
            <a:off x="4685909" y="1215806"/>
            <a:ext cx="19131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12"/>
          <p:cNvSpPr/>
          <p:nvPr/>
        </p:nvSpPr>
        <p:spPr>
          <a:xfrm>
            <a:off x="7459369" y="3296253"/>
            <a:ext cx="1684638" cy="1796703"/>
          </a:xfrm>
          <a:custGeom>
            <a:avLst/>
            <a:gdLst/>
            <a:ahLst/>
            <a:cxnLst/>
            <a:rect l="l" t="t" r="r" b="b"/>
            <a:pathLst>
              <a:path w="65000" h="69344" extrusionOk="0">
                <a:moveTo>
                  <a:pt x="34668" y="1"/>
                </a:moveTo>
                <a:cubicBezTo>
                  <a:pt x="29770" y="1"/>
                  <a:pt x="25105" y="1018"/>
                  <a:pt x="20885" y="2847"/>
                </a:cubicBezTo>
                <a:cubicBezTo>
                  <a:pt x="8592" y="8181"/>
                  <a:pt x="1" y="20421"/>
                  <a:pt x="1" y="34668"/>
                </a:cubicBezTo>
                <a:cubicBezTo>
                  <a:pt x="1" y="39815"/>
                  <a:pt x="1125" y="44695"/>
                  <a:pt x="3132" y="49084"/>
                </a:cubicBezTo>
                <a:cubicBezTo>
                  <a:pt x="6397" y="56221"/>
                  <a:pt x="12008" y="62046"/>
                  <a:pt x="18976" y="65597"/>
                </a:cubicBezTo>
                <a:cubicBezTo>
                  <a:pt x="19600" y="65909"/>
                  <a:pt x="20234" y="66212"/>
                  <a:pt x="20885" y="66489"/>
                </a:cubicBezTo>
                <a:cubicBezTo>
                  <a:pt x="25105" y="68327"/>
                  <a:pt x="29770" y="69344"/>
                  <a:pt x="34668" y="69344"/>
                </a:cubicBezTo>
                <a:cubicBezTo>
                  <a:pt x="35364" y="69344"/>
                  <a:pt x="36051" y="69317"/>
                  <a:pt x="36729" y="69281"/>
                </a:cubicBezTo>
                <a:cubicBezTo>
                  <a:pt x="37371" y="69246"/>
                  <a:pt x="38004" y="69183"/>
                  <a:pt x="38638" y="69112"/>
                </a:cubicBezTo>
                <a:cubicBezTo>
                  <a:pt x="44481" y="68452"/>
                  <a:pt x="49887" y="66328"/>
                  <a:pt x="54482" y="63126"/>
                </a:cubicBezTo>
                <a:cubicBezTo>
                  <a:pt x="58817" y="60102"/>
                  <a:pt x="62430" y="56114"/>
                  <a:pt x="64999" y="51475"/>
                </a:cubicBezTo>
                <a:lnTo>
                  <a:pt x="64999" y="17861"/>
                </a:lnTo>
                <a:cubicBezTo>
                  <a:pt x="59406" y="7771"/>
                  <a:pt x="48915" y="777"/>
                  <a:pt x="36729" y="63"/>
                </a:cubicBezTo>
                <a:cubicBezTo>
                  <a:pt x="36051" y="19"/>
                  <a:pt x="35364" y="1"/>
                  <a:pt x="34668" y="1"/>
                </a:cubicBezTo>
                <a:close/>
              </a:path>
            </a:pathLst>
          </a:custGeom>
          <a:solidFill>
            <a:srgbClr val="C4EBFD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97" name="Google Shape;197;p12"/>
          <p:cNvSpPr/>
          <p:nvPr/>
        </p:nvSpPr>
        <p:spPr>
          <a:xfrm>
            <a:off x="7540542" y="4224553"/>
            <a:ext cx="410637" cy="771341"/>
          </a:xfrm>
          <a:custGeom>
            <a:avLst/>
            <a:gdLst/>
            <a:ahLst/>
            <a:cxnLst/>
            <a:rect l="l" t="t" r="r" b="b"/>
            <a:pathLst>
              <a:path w="15844" h="29770" extrusionOk="0">
                <a:moveTo>
                  <a:pt x="2204" y="1"/>
                </a:moveTo>
                <a:cubicBezTo>
                  <a:pt x="990" y="1"/>
                  <a:pt x="0" y="991"/>
                  <a:pt x="0" y="2204"/>
                </a:cubicBezTo>
                <a:lnTo>
                  <a:pt x="0" y="13257"/>
                </a:lnTo>
                <a:cubicBezTo>
                  <a:pt x="3265" y="20394"/>
                  <a:pt x="8876" y="26219"/>
                  <a:pt x="15844" y="29770"/>
                </a:cubicBezTo>
                <a:lnTo>
                  <a:pt x="15844" y="2204"/>
                </a:lnTo>
                <a:cubicBezTo>
                  <a:pt x="15844" y="991"/>
                  <a:pt x="14862" y="1"/>
                  <a:pt x="13640" y="1"/>
                </a:cubicBezTo>
                <a:close/>
              </a:path>
            </a:pathLst>
          </a:custGeom>
          <a:solidFill>
            <a:srgbClr val="FE9339">
              <a:alpha val="7486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98" name="Google Shape;198;p12"/>
          <p:cNvSpPr/>
          <p:nvPr/>
        </p:nvSpPr>
        <p:spPr>
          <a:xfrm>
            <a:off x="8000627" y="3227849"/>
            <a:ext cx="410663" cy="1865105"/>
          </a:xfrm>
          <a:custGeom>
            <a:avLst/>
            <a:gdLst/>
            <a:ahLst/>
            <a:cxnLst/>
            <a:rect l="l" t="t" r="r" b="b"/>
            <a:pathLst>
              <a:path w="15845" h="71984" extrusionOk="0">
                <a:moveTo>
                  <a:pt x="2204" y="0"/>
                </a:moveTo>
                <a:cubicBezTo>
                  <a:pt x="991" y="0"/>
                  <a:pt x="1" y="982"/>
                  <a:pt x="1" y="2204"/>
                </a:cubicBezTo>
                <a:lnTo>
                  <a:pt x="1" y="69129"/>
                </a:lnTo>
                <a:cubicBezTo>
                  <a:pt x="4221" y="70967"/>
                  <a:pt x="8886" y="71984"/>
                  <a:pt x="13784" y="71984"/>
                </a:cubicBezTo>
                <a:cubicBezTo>
                  <a:pt x="14480" y="71984"/>
                  <a:pt x="15167" y="71957"/>
                  <a:pt x="15845" y="71921"/>
                </a:cubicBezTo>
                <a:lnTo>
                  <a:pt x="15845" y="2204"/>
                </a:lnTo>
                <a:cubicBezTo>
                  <a:pt x="15845" y="982"/>
                  <a:pt x="14863" y="0"/>
                  <a:pt x="13641" y="0"/>
                </a:cubicBezTo>
                <a:close/>
              </a:path>
            </a:pathLst>
          </a:custGeom>
          <a:solidFill>
            <a:srgbClr val="FE9339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99" name="Google Shape;199;p12"/>
          <p:cNvSpPr/>
          <p:nvPr/>
        </p:nvSpPr>
        <p:spPr>
          <a:xfrm>
            <a:off x="8460739" y="3565542"/>
            <a:ext cx="410663" cy="1521409"/>
          </a:xfrm>
          <a:custGeom>
            <a:avLst/>
            <a:gdLst/>
            <a:ahLst/>
            <a:cxnLst/>
            <a:rect l="l" t="t" r="r" b="b"/>
            <a:pathLst>
              <a:path w="15845" h="58719" extrusionOk="0">
                <a:moveTo>
                  <a:pt x="2204" y="1"/>
                </a:moveTo>
                <a:cubicBezTo>
                  <a:pt x="982" y="1"/>
                  <a:pt x="1" y="982"/>
                  <a:pt x="1" y="2204"/>
                </a:cubicBezTo>
                <a:lnTo>
                  <a:pt x="1" y="58719"/>
                </a:lnTo>
                <a:cubicBezTo>
                  <a:pt x="5844" y="58059"/>
                  <a:pt x="11250" y="55935"/>
                  <a:pt x="15845" y="52733"/>
                </a:cubicBezTo>
                <a:lnTo>
                  <a:pt x="15845" y="2204"/>
                </a:lnTo>
                <a:cubicBezTo>
                  <a:pt x="15845" y="982"/>
                  <a:pt x="14854" y="1"/>
                  <a:pt x="13641" y="1"/>
                </a:cubicBezTo>
                <a:close/>
              </a:path>
            </a:pathLst>
          </a:custGeom>
          <a:solidFill>
            <a:srgbClr val="FE9339">
              <a:alpha val="7486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200" name="Google Shape;200;p12" descr="Google Shape;914;p64"/>
          <p:cNvPicPr preferRelativeResize="0"/>
          <p:nvPr/>
        </p:nvPicPr>
        <p:blipFill rotWithShape="1">
          <a:blip r:embed="rId2">
            <a:alphaModFix/>
          </a:blip>
          <a:srcRect l="-2300" t="5591" r="78512" b="51761"/>
          <a:stretch/>
        </p:blipFill>
        <p:spPr>
          <a:xfrm>
            <a:off x="8430377" y="3131570"/>
            <a:ext cx="377384" cy="3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2" descr="Green Trees.png"/>
          <p:cNvPicPr preferRelativeResize="0"/>
          <p:nvPr/>
        </p:nvPicPr>
        <p:blipFill rotWithShape="1">
          <a:blip r:embed="rId3">
            <a:alphaModFix/>
          </a:blip>
          <a:srcRect l="42848" r="34795" b="467"/>
          <a:stretch/>
        </p:blipFill>
        <p:spPr>
          <a:xfrm>
            <a:off x="8871905" y="3866288"/>
            <a:ext cx="272098" cy="1277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12"/>
          <p:cNvPicPr preferRelativeResize="0"/>
          <p:nvPr/>
        </p:nvPicPr>
        <p:blipFill rotWithShape="1">
          <a:blip r:embed="rId4">
            <a:alphaModFix/>
          </a:blip>
          <a:srcRect r="40259" b="8742"/>
          <a:stretch/>
        </p:blipFill>
        <p:spPr>
          <a:xfrm rot="-56">
            <a:off x="8460497" y="4603524"/>
            <a:ext cx="683503" cy="5399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12"/>
          <p:cNvPicPr preferRelativeResize="0"/>
          <p:nvPr/>
        </p:nvPicPr>
        <p:blipFill rotWithShape="1">
          <a:blip r:embed="rId5">
            <a:alphaModFix/>
          </a:blip>
          <a:srcRect l="5056" t="-9655" r="28674" b="5942"/>
          <a:stretch/>
        </p:blipFill>
        <p:spPr>
          <a:xfrm>
            <a:off x="8020301" y="4574119"/>
            <a:ext cx="1123699" cy="56938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4" name="Google Shape;204;p12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205" name="Google Shape;205;p12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6" name="Google Shape;206;p12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1 - Split Content - 1/2 Blue">
  <p:cSld name="Split Content - 1/2 Blue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3"/>
          <p:cNvSpPr/>
          <p:nvPr/>
        </p:nvSpPr>
        <p:spPr>
          <a:xfrm flipH="1">
            <a:off x="4670088" y="-3608"/>
            <a:ext cx="4473909" cy="5146470"/>
          </a:xfrm>
          <a:custGeom>
            <a:avLst/>
            <a:gdLst/>
            <a:ahLst/>
            <a:cxnLst/>
            <a:rect l="l" t="t" r="r" b="b"/>
            <a:pathLst>
              <a:path w="21599" h="21600" extrusionOk="0">
                <a:moveTo>
                  <a:pt x="0" y="0"/>
                </a:moveTo>
                <a:lnTo>
                  <a:pt x="0" y="21582"/>
                </a:lnTo>
                <a:lnTo>
                  <a:pt x="18818" y="21600"/>
                </a:lnTo>
                <a:cubicBezTo>
                  <a:pt x="20673" y="18194"/>
                  <a:pt x="21600" y="14501"/>
                  <a:pt x="21599" y="10809"/>
                </a:cubicBezTo>
                <a:cubicBezTo>
                  <a:pt x="21598" y="7116"/>
                  <a:pt x="20669" y="3424"/>
                  <a:pt x="18814" y="18"/>
                </a:cubicBezTo>
                <a:lnTo>
                  <a:pt x="0" y="0"/>
                </a:lnTo>
                <a:close/>
              </a:path>
            </a:pathLst>
          </a:custGeom>
          <a:solidFill>
            <a:srgbClr val="EEF4F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09" name="Google Shape;209;p13"/>
          <p:cNvSpPr/>
          <p:nvPr/>
        </p:nvSpPr>
        <p:spPr>
          <a:xfrm flipH="1">
            <a:off x="3179300" y="-3608"/>
            <a:ext cx="4473909" cy="5146470"/>
          </a:xfrm>
          <a:custGeom>
            <a:avLst/>
            <a:gdLst/>
            <a:ahLst/>
            <a:cxnLst/>
            <a:rect l="l" t="t" r="r" b="b"/>
            <a:pathLst>
              <a:path w="21599" h="21600" extrusionOk="0">
                <a:moveTo>
                  <a:pt x="0" y="0"/>
                </a:moveTo>
                <a:lnTo>
                  <a:pt x="0" y="21582"/>
                </a:lnTo>
                <a:lnTo>
                  <a:pt x="18818" y="21600"/>
                </a:lnTo>
                <a:cubicBezTo>
                  <a:pt x="20673" y="18194"/>
                  <a:pt x="21600" y="14501"/>
                  <a:pt x="21599" y="10809"/>
                </a:cubicBezTo>
                <a:cubicBezTo>
                  <a:pt x="21598" y="7116"/>
                  <a:pt x="20669" y="3424"/>
                  <a:pt x="18814" y="18"/>
                </a:cubicBezTo>
                <a:lnTo>
                  <a:pt x="0" y="0"/>
                </a:lnTo>
                <a:close/>
              </a:path>
            </a:pathLst>
          </a:custGeom>
          <a:solidFill>
            <a:srgbClr val="EEF4F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10" name="Google Shape;210;p13"/>
          <p:cNvSpPr txBox="1">
            <a:spLocks noGrp="1"/>
          </p:cNvSpPr>
          <p:nvPr>
            <p:ph type="title"/>
          </p:nvPr>
        </p:nvSpPr>
        <p:spPr>
          <a:xfrm>
            <a:off x="428737" y="1622156"/>
            <a:ext cx="2597400" cy="12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13"/>
          <p:cNvSpPr txBox="1">
            <a:spLocks noGrp="1"/>
          </p:cNvSpPr>
          <p:nvPr>
            <p:ph type="body" idx="1"/>
          </p:nvPr>
        </p:nvSpPr>
        <p:spPr>
          <a:xfrm>
            <a:off x="4220167" y="1922531"/>
            <a:ext cx="4386300" cy="12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b="0"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12" name="Google Shape;212;p13"/>
          <p:cNvSpPr txBox="1">
            <a:spLocks noGrp="1"/>
          </p:cNvSpPr>
          <p:nvPr>
            <p:ph type="body" idx="2"/>
          </p:nvPr>
        </p:nvSpPr>
        <p:spPr>
          <a:xfrm>
            <a:off x="428737" y="2870416"/>
            <a:ext cx="27858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100"/>
              <a:buNone/>
              <a:defRPr>
                <a:solidFill>
                  <a:schemeClr val="accent1"/>
                </a:solidFill>
              </a:defRPr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213" name="Google Shape;213;p13"/>
          <p:cNvSpPr txBox="1">
            <a:spLocks noGrp="1"/>
          </p:cNvSpPr>
          <p:nvPr>
            <p:ph type="subTitle" idx="3"/>
          </p:nvPr>
        </p:nvSpPr>
        <p:spPr>
          <a:xfrm>
            <a:off x="432169" y="4919138"/>
            <a:ext cx="30519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pic>
        <p:nvPicPr>
          <p:cNvPr id="214" name="Google Shape;214;p13"/>
          <p:cNvPicPr preferRelativeResize="0"/>
          <p:nvPr/>
        </p:nvPicPr>
        <p:blipFill rotWithShape="1">
          <a:blip r:embed="rId2">
            <a:alphaModFix/>
          </a:blip>
          <a:srcRect t="-14451" r="49382" b="35004"/>
          <a:stretch/>
        </p:blipFill>
        <p:spPr>
          <a:xfrm>
            <a:off x="7853274" y="3024900"/>
            <a:ext cx="1300725" cy="213609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5" name="Google Shape;215;p13"/>
          <p:cNvGrpSpPr/>
          <p:nvPr/>
        </p:nvGrpSpPr>
        <p:grpSpPr>
          <a:xfrm>
            <a:off x="7043996" y="3902793"/>
            <a:ext cx="1580445" cy="1258627"/>
            <a:chOff x="5533575" y="4051441"/>
            <a:chExt cx="2645983" cy="2107547"/>
          </a:xfrm>
        </p:grpSpPr>
        <p:sp>
          <p:nvSpPr>
            <p:cNvPr id="216" name="Google Shape;216;p13"/>
            <p:cNvSpPr/>
            <p:nvPr/>
          </p:nvSpPr>
          <p:spPr>
            <a:xfrm>
              <a:off x="5533575" y="4051441"/>
              <a:ext cx="2645983" cy="1709525"/>
            </a:xfrm>
            <a:custGeom>
              <a:avLst/>
              <a:gdLst/>
              <a:ahLst/>
              <a:cxnLst/>
              <a:rect l="l" t="t" r="r" b="b"/>
              <a:pathLst>
                <a:path w="251042" h="162194" extrusionOk="0">
                  <a:moveTo>
                    <a:pt x="245569" y="0"/>
                  </a:moveTo>
                  <a:cubicBezTo>
                    <a:pt x="244150" y="0"/>
                    <a:pt x="242706" y="557"/>
                    <a:pt x="241582" y="1802"/>
                  </a:cubicBezTo>
                  <a:lnTo>
                    <a:pt x="201981" y="45513"/>
                  </a:lnTo>
                  <a:cubicBezTo>
                    <a:pt x="197753" y="50197"/>
                    <a:pt x="191866" y="52668"/>
                    <a:pt x="185884" y="52668"/>
                  </a:cubicBezTo>
                  <a:cubicBezTo>
                    <a:pt x="182451" y="52668"/>
                    <a:pt x="178987" y="51854"/>
                    <a:pt x="175788" y="50177"/>
                  </a:cubicBezTo>
                  <a:lnTo>
                    <a:pt x="140787" y="31845"/>
                  </a:lnTo>
                  <a:cubicBezTo>
                    <a:pt x="137594" y="30166"/>
                    <a:pt x="134131" y="29354"/>
                    <a:pt x="130697" y="29354"/>
                  </a:cubicBezTo>
                  <a:cubicBezTo>
                    <a:pt x="124588" y="29354"/>
                    <a:pt x="118571" y="31926"/>
                    <a:pt x="114332" y="36770"/>
                  </a:cubicBezTo>
                  <a:lnTo>
                    <a:pt x="70948" y="86287"/>
                  </a:lnTo>
                  <a:cubicBezTo>
                    <a:pt x="66719" y="91108"/>
                    <a:pt x="60710" y="93706"/>
                    <a:pt x="54580" y="93706"/>
                  </a:cubicBezTo>
                  <a:cubicBezTo>
                    <a:pt x="51584" y="93706"/>
                    <a:pt x="48560" y="93085"/>
                    <a:pt x="45700" y="91800"/>
                  </a:cubicBezTo>
                  <a:lnTo>
                    <a:pt x="7666" y="74740"/>
                  </a:lnTo>
                  <a:cubicBezTo>
                    <a:pt x="6928" y="74405"/>
                    <a:pt x="6170" y="74250"/>
                    <a:pt x="5431" y="74250"/>
                  </a:cubicBezTo>
                  <a:cubicBezTo>
                    <a:pt x="2574" y="74250"/>
                    <a:pt x="0" y="76562"/>
                    <a:pt x="0" y="79698"/>
                  </a:cubicBezTo>
                  <a:lnTo>
                    <a:pt x="0" y="154039"/>
                  </a:lnTo>
                  <a:cubicBezTo>
                    <a:pt x="0" y="158540"/>
                    <a:pt x="3653" y="162194"/>
                    <a:pt x="8155" y="162194"/>
                  </a:cubicBezTo>
                  <a:lnTo>
                    <a:pt x="242887" y="162194"/>
                  </a:lnTo>
                  <a:cubicBezTo>
                    <a:pt x="247388" y="162194"/>
                    <a:pt x="251042" y="158540"/>
                    <a:pt x="251042" y="154039"/>
                  </a:cubicBezTo>
                  <a:lnTo>
                    <a:pt x="251042" y="5423"/>
                  </a:lnTo>
                  <a:cubicBezTo>
                    <a:pt x="251042" y="2139"/>
                    <a:pt x="248352" y="0"/>
                    <a:pt x="245569" y="0"/>
                  </a:cubicBezTo>
                  <a:close/>
                </a:path>
              </a:pathLst>
            </a:custGeom>
            <a:solidFill>
              <a:srgbClr val="AD7BEE">
                <a:alpha val="3464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17" name="Google Shape;217;p13"/>
            <p:cNvSpPr/>
            <p:nvPr/>
          </p:nvSpPr>
          <p:spPr>
            <a:xfrm>
              <a:off x="5533575" y="4650493"/>
              <a:ext cx="2645983" cy="1508495"/>
            </a:xfrm>
            <a:custGeom>
              <a:avLst/>
              <a:gdLst/>
              <a:ahLst/>
              <a:cxnLst/>
              <a:rect l="l" t="t" r="r" b="b"/>
              <a:pathLst>
                <a:path w="251042" h="143121" extrusionOk="0">
                  <a:moveTo>
                    <a:pt x="245623" y="0"/>
                  </a:moveTo>
                  <a:cubicBezTo>
                    <a:pt x="244721" y="0"/>
                    <a:pt x="243794" y="230"/>
                    <a:pt x="242919" y="735"/>
                  </a:cubicBezTo>
                  <a:lnTo>
                    <a:pt x="191543" y="30028"/>
                  </a:lnTo>
                  <a:cubicBezTo>
                    <a:pt x="188229" y="31918"/>
                    <a:pt x="184504" y="32904"/>
                    <a:pt x="180726" y="32904"/>
                  </a:cubicBezTo>
                  <a:cubicBezTo>
                    <a:pt x="179745" y="32904"/>
                    <a:pt x="178760" y="32837"/>
                    <a:pt x="177778" y="32702"/>
                  </a:cubicBezTo>
                  <a:lnTo>
                    <a:pt x="125423" y="25493"/>
                  </a:lnTo>
                  <a:cubicBezTo>
                    <a:pt x="124414" y="25350"/>
                    <a:pt x="123403" y="25279"/>
                    <a:pt x="122397" y="25279"/>
                  </a:cubicBezTo>
                  <a:cubicBezTo>
                    <a:pt x="117452" y="25279"/>
                    <a:pt x="112630" y="26987"/>
                    <a:pt x="108754" y="30158"/>
                  </a:cubicBezTo>
                  <a:lnTo>
                    <a:pt x="69154" y="62321"/>
                  </a:lnTo>
                  <a:cubicBezTo>
                    <a:pt x="65223" y="65508"/>
                    <a:pt x="60363" y="67202"/>
                    <a:pt x="55426" y="67202"/>
                  </a:cubicBezTo>
                  <a:cubicBezTo>
                    <a:pt x="53439" y="67202"/>
                    <a:pt x="51440" y="66928"/>
                    <a:pt x="49484" y="66366"/>
                  </a:cubicBezTo>
                  <a:lnTo>
                    <a:pt x="6915" y="54264"/>
                  </a:lnTo>
                  <a:cubicBezTo>
                    <a:pt x="6418" y="54123"/>
                    <a:pt x="5920" y="54057"/>
                    <a:pt x="5433" y="54057"/>
                  </a:cubicBezTo>
                  <a:cubicBezTo>
                    <a:pt x="2534" y="54057"/>
                    <a:pt x="0" y="56411"/>
                    <a:pt x="0" y="59483"/>
                  </a:cubicBezTo>
                  <a:lnTo>
                    <a:pt x="0" y="134966"/>
                  </a:lnTo>
                  <a:cubicBezTo>
                    <a:pt x="0" y="139467"/>
                    <a:pt x="3653" y="143121"/>
                    <a:pt x="8155" y="143121"/>
                  </a:cubicBezTo>
                  <a:lnTo>
                    <a:pt x="242887" y="143121"/>
                  </a:lnTo>
                  <a:cubicBezTo>
                    <a:pt x="247388" y="143121"/>
                    <a:pt x="251042" y="139467"/>
                    <a:pt x="251042" y="134966"/>
                  </a:cubicBezTo>
                  <a:lnTo>
                    <a:pt x="251042" y="5432"/>
                  </a:lnTo>
                  <a:cubicBezTo>
                    <a:pt x="251042" y="2266"/>
                    <a:pt x="248453" y="0"/>
                    <a:pt x="245623" y="0"/>
                  </a:cubicBezTo>
                  <a:close/>
                </a:path>
              </a:pathLst>
            </a:custGeom>
            <a:solidFill>
              <a:srgbClr val="AD7BE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18" name="Google Shape;218;p13"/>
          <p:cNvPicPr preferRelativeResize="0"/>
          <p:nvPr/>
        </p:nvPicPr>
        <p:blipFill rotWithShape="1">
          <a:blip r:embed="rId3">
            <a:alphaModFix/>
          </a:blip>
          <a:srcRect b="18314"/>
          <a:stretch/>
        </p:blipFill>
        <p:spPr>
          <a:xfrm>
            <a:off x="7497678" y="4972430"/>
            <a:ext cx="803814" cy="183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83479" y="3930193"/>
            <a:ext cx="265670" cy="161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13"/>
          <p:cNvPicPr preferRelativeResize="0"/>
          <p:nvPr/>
        </p:nvPicPr>
        <p:blipFill rotWithShape="1">
          <a:blip r:embed="rId5">
            <a:alphaModFix/>
          </a:blip>
          <a:srcRect b="12002"/>
          <a:stretch/>
        </p:blipFill>
        <p:spPr>
          <a:xfrm rot="-61">
            <a:off x="7617071" y="4615278"/>
            <a:ext cx="1253277" cy="5457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1" name="Google Shape;221;p13"/>
          <p:cNvGrpSpPr/>
          <p:nvPr/>
        </p:nvGrpSpPr>
        <p:grpSpPr>
          <a:xfrm>
            <a:off x="7597472" y="-3600"/>
            <a:ext cx="1546126" cy="1023900"/>
            <a:chOff x="10127324" y="-4800"/>
            <a:chExt cx="2061501" cy="1365200"/>
          </a:xfrm>
        </p:grpSpPr>
        <p:pic>
          <p:nvPicPr>
            <p:cNvPr id="222" name="Google Shape;222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0823625" y="-480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3" name="Google Shape;223;p1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1 - Corner - A">
  <p:cSld name="Corner - A">
    <p:bg>
      <p:bgPr>
        <a:solidFill>
          <a:schemeClr val="lt1"/>
        </a:solidFill>
        <a:effectLst/>
      </p:bgPr>
    </p:bg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4"/>
          <p:cNvSpPr txBox="1">
            <a:spLocks noGrp="1"/>
          </p:cNvSpPr>
          <p:nvPr>
            <p:ph type="title"/>
          </p:nvPr>
        </p:nvSpPr>
        <p:spPr>
          <a:xfrm>
            <a:off x="428736" y="267493"/>
            <a:ext cx="3256500" cy="12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14"/>
          <p:cNvSpPr txBox="1">
            <a:spLocks noGrp="1"/>
          </p:cNvSpPr>
          <p:nvPr>
            <p:ph type="body" idx="1"/>
          </p:nvPr>
        </p:nvSpPr>
        <p:spPr>
          <a:xfrm>
            <a:off x="428737" y="2036804"/>
            <a:ext cx="3947400" cy="26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b="0"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27" name="Google Shape;227;p14"/>
          <p:cNvSpPr txBox="1">
            <a:spLocks noGrp="1"/>
          </p:cNvSpPr>
          <p:nvPr>
            <p:ph type="body" idx="2"/>
          </p:nvPr>
        </p:nvSpPr>
        <p:spPr>
          <a:xfrm>
            <a:off x="428737" y="1524427"/>
            <a:ext cx="32565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28" name="Google Shape;228;p14"/>
          <p:cNvSpPr txBox="1">
            <a:spLocks noGrp="1"/>
          </p:cNvSpPr>
          <p:nvPr>
            <p:ph type="subTitle" idx="3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grpSp>
        <p:nvGrpSpPr>
          <p:cNvPr id="229" name="Google Shape;229;p14"/>
          <p:cNvGrpSpPr/>
          <p:nvPr/>
        </p:nvGrpSpPr>
        <p:grpSpPr>
          <a:xfrm>
            <a:off x="4711780" y="1108645"/>
            <a:ext cx="3529638" cy="3117146"/>
            <a:chOff x="4934356" y="1681561"/>
            <a:chExt cx="6156703" cy="5438147"/>
          </a:xfrm>
        </p:grpSpPr>
        <p:sp>
          <p:nvSpPr>
            <p:cNvPr id="230" name="Google Shape;230;p14"/>
            <p:cNvSpPr/>
            <p:nvPr/>
          </p:nvSpPr>
          <p:spPr>
            <a:xfrm>
              <a:off x="6207533" y="2898565"/>
              <a:ext cx="1072200" cy="1749600"/>
            </a:xfrm>
            <a:prstGeom prst="roundRect">
              <a:avLst>
                <a:gd name="adj" fmla="val 9637"/>
              </a:avLst>
            </a:prstGeom>
            <a:solidFill>
              <a:srgbClr val="FEB8AB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1" name="Google Shape;231;p14"/>
            <p:cNvSpPr/>
            <p:nvPr/>
          </p:nvSpPr>
          <p:spPr>
            <a:xfrm>
              <a:off x="6207533" y="2303727"/>
              <a:ext cx="1072200" cy="488400"/>
            </a:xfrm>
            <a:prstGeom prst="roundRect">
              <a:avLst>
                <a:gd name="adj" fmla="val 20640"/>
              </a:avLst>
            </a:prstGeom>
            <a:solidFill>
              <a:srgbClr val="FEDED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2" name="Google Shape;232;p14"/>
            <p:cNvSpPr/>
            <p:nvPr/>
          </p:nvSpPr>
          <p:spPr>
            <a:xfrm>
              <a:off x="7480693" y="3230115"/>
              <a:ext cx="1072200" cy="774300"/>
            </a:xfrm>
            <a:prstGeom prst="roundRect">
              <a:avLst>
                <a:gd name="adj" fmla="val 12595"/>
              </a:avLst>
            </a:prstGeom>
            <a:solidFill>
              <a:srgbClr val="FEB8AB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3" name="Google Shape;233;p14"/>
            <p:cNvSpPr/>
            <p:nvPr/>
          </p:nvSpPr>
          <p:spPr>
            <a:xfrm>
              <a:off x="7480693" y="2586535"/>
              <a:ext cx="1072200" cy="534600"/>
            </a:xfrm>
            <a:prstGeom prst="roundRect">
              <a:avLst>
                <a:gd name="adj" fmla="val 17641"/>
              </a:avLst>
            </a:prstGeom>
            <a:solidFill>
              <a:srgbClr val="FEDED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4" name="Google Shape;234;p14"/>
            <p:cNvSpPr/>
            <p:nvPr/>
          </p:nvSpPr>
          <p:spPr>
            <a:xfrm>
              <a:off x="8753853" y="2375243"/>
              <a:ext cx="1072200" cy="1850400"/>
            </a:xfrm>
            <a:prstGeom prst="roundRect">
              <a:avLst>
                <a:gd name="adj" fmla="val 9637"/>
              </a:avLst>
            </a:prstGeom>
            <a:solidFill>
              <a:srgbClr val="FEB8AB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5" name="Google Shape;235;p14"/>
            <p:cNvSpPr/>
            <p:nvPr/>
          </p:nvSpPr>
          <p:spPr>
            <a:xfrm>
              <a:off x="8753853" y="1681561"/>
              <a:ext cx="1072200" cy="583500"/>
            </a:xfrm>
            <a:prstGeom prst="roundRect">
              <a:avLst>
                <a:gd name="adj" fmla="val 16160"/>
              </a:avLst>
            </a:prstGeom>
            <a:solidFill>
              <a:srgbClr val="FEDED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6" name="Google Shape;236;p14"/>
            <p:cNvSpPr/>
            <p:nvPr/>
          </p:nvSpPr>
          <p:spPr>
            <a:xfrm>
              <a:off x="6207524" y="4757911"/>
              <a:ext cx="1072200" cy="2361600"/>
            </a:xfrm>
            <a:prstGeom prst="roundRect">
              <a:avLst>
                <a:gd name="adj" fmla="val 9637"/>
              </a:avLst>
            </a:prstGeom>
            <a:solidFill>
              <a:srgbClr val="FE5C4C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7" name="Google Shape;237;p14"/>
            <p:cNvSpPr/>
            <p:nvPr/>
          </p:nvSpPr>
          <p:spPr>
            <a:xfrm>
              <a:off x="7480691" y="4114282"/>
              <a:ext cx="1072200" cy="3005100"/>
            </a:xfrm>
            <a:prstGeom prst="roundRect">
              <a:avLst>
                <a:gd name="adj" fmla="val 9637"/>
              </a:avLst>
            </a:prstGeom>
            <a:solidFill>
              <a:srgbClr val="FE5C4C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8" name="Google Shape;238;p14"/>
            <p:cNvSpPr/>
            <p:nvPr/>
          </p:nvSpPr>
          <p:spPr>
            <a:xfrm>
              <a:off x="8753858" y="4328809"/>
              <a:ext cx="1072200" cy="2790900"/>
            </a:xfrm>
            <a:prstGeom prst="roundRect">
              <a:avLst>
                <a:gd name="adj" fmla="val 9637"/>
              </a:avLst>
            </a:prstGeom>
            <a:solidFill>
              <a:srgbClr val="FE5C4C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39" name="Google Shape;239;p14"/>
            <p:cNvSpPr/>
            <p:nvPr/>
          </p:nvSpPr>
          <p:spPr>
            <a:xfrm>
              <a:off x="10018851" y="3997259"/>
              <a:ext cx="1072200" cy="3122100"/>
            </a:xfrm>
            <a:prstGeom prst="roundRect">
              <a:avLst>
                <a:gd name="adj" fmla="val 9637"/>
              </a:avLst>
            </a:prstGeom>
            <a:solidFill>
              <a:srgbClr val="FE5C4C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40" name="Google Shape;240;p14"/>
            <p:cNvSpPr/>
            <p:nvPr/>
          </p:nvSpPr>
          <p:spPr>
            <a:xfrm>
              <a:off x="10018860" y="2791321"/>
              <a:ext cx="1072200" cy="1102500"/>
            </a:xfrm>
            <a:prstGeom prst="roundRect">
              <a:avLst>
                <a:gd name="adj" fmla="val 9637"/>
              </a:avLst>
            </a:prstGeom>
            <a:solidFill>
              <a:srgbClr val="FEB8AB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41" name="Google Shape;241;p14"/>
            <p:cNvSpPr/>
            <p:nvPr/>
          </p:nvSpPr>
          <p:spPr>
            <a:xfrm>
              <a:off x="10018860" y="2235465"/>
              <a:ext cx="1072200" cy="452100"/>
            </a:xfrm>
            <a:prstGeom prst="roundRect">
              <a:avLst>
                <a:gd name="adj" fmla="val 21311"/>
              </a:avLst>
            </a:prstGeom>
            <a:solidFill>
              <a:srgbClr val="FEDED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42" name="Google Shape;242;p14"/>
            <p:cNvSpPr/>
            <p:nvPr/>
          </p:nvSpPr>
          <p:spPr>
            <a:xfrm>
              <a:off x="4934358" y="3537855"/>
              <a:ext cx="1072200" cy="1386900"/>
            </a:xfrm>
            <a:prstGeom prst="roundRect">
              <a:avLst>
                <a:gd name="adj" fmla="val 12844"/>
              </a:avLst>
            </a:prstGeom>
            <a:solidFill>
              <a:srgbClr val="FEB8AB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43" name="Google Shape;243;p14"/>
            <p:cNvSpPr/>
            <p:nvPr/>
          </p:nvSpPr>
          <p:spPr>
            <a:xfrm>
              <a:off x="4934358" y="3066324"/>
              <a:ext cx="1072200" cy="387300"/>
            </a:xfrm>
            <a:prstGeom prst="roundRect">
              <a:avLst>
                <a:gd name="adj" fmla="val 25624"/>
              </a:avLst>
            </a:prstGeom>
            <a:solidFill>
              <a:srgbClr val="FEDED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44" name="Google Shape;244;p14"/>
            <p:cNvSpPr/>
            <p:nvPr/>
          </p:nvSpPr>
          <p:spPr>
            <a:xfrm>
              <a:off x="4934356" y="5011789"/>
              <a:ext cx="1072200" cy="2107800"/>
            </a:xfrm>
            <a:prstGeom prst="roundRect">
              <a:avLst>
                <a:gd name="adj" fmla="val 14755"/>
              </a:avLst>
            </a:prstGeom>
            <a:solidFill>
              <a:srgbClr val="FE5C4C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245" name="Google Shape;245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59219" y="3998347"/>
            <a:ext cx="1556262" cy="544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14"/>
          <p:cNvPicPr preferRelativeResize="0"/>
          <p:nvPr/>
        </p:nvPicPr>
        <p:blipFill rotWithShape="1">
          <a:blip r:embed="rId3">
            <a:alphaModFix/>
          </a:blip>
          <a:srcRect l="29497" r="2126" b="4680"/>
          <a:stretch/>
        </p:blipFill>
        <p:spPr>
          <a:xfrm flipH="1">
            <a:off x="7550757" y="3818006"/>
            <a:ext cx="1604574" cy="7244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7" name="Google Shape;247;p14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248" name="Google Shape;248;p1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9" name="Google Shape;249;p1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2 - Corner - B">
  <p:cSld name="Corner - B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5"/>
          <p:cNvSpPr txBox="1">
            <a:spLocks noGrp="1"/>
          </p:cNvSpPr>
          <p:nvPr>
            <p:ph type="title"/>
          </p:nvPr>
        </p:nvSpPr>
        <p:spPr>
          <a:xfrm>
            <a:off x="428736" y="267493"/>
            <a:ext cx="3248400" cy="12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15"/>
          <p:cNvSpPr txBox="1">
            <a:spLocks noGrp="1"/>
          </p:cNvSpPr>
          <p:nvPr>
            <p:ph type="body" idx="1"/>
          </p:nvPr>
        </p:nvSpPr>
        <p:spPr>
          <a:xfrm>
            <a:off x="428737" y="2036826"/>
            <a:ext cx="3947400" cy="26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b="0"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53" name="Google Shape;253;p15"/>
          <p:cNvSpPr txBox="1">
            <a:spLocks noGrp="1"/>
          </p:cNvSpPr>
          <p:nvPr>
            <p:ph type="body" idx="2"/>
          </p:nvPr>
        </p:nvSpPr>
        <p:spPr>
          <a:xfrm>
            <a:off x="428737" y="1524427"/>
            <a:ext cx="32484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54" name="Google Shape;254;p15"/>
          <p:cNvSpPr txBox="1">
            <a:spLocks noGrp="1"/>
          </p:cNvSpPr>
          <p:nvPr>
            <p:ph type="subTitle" idx="3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pic>
        <p:nvPicPr>
          <p:cNvPr id="255" name="Google Shape;255;p15"/>
          <p:cNvPicPr preferRelativeResize="0"/>
          <p:nvPr/>
        </p:nvPicPr>
        <p:blipFill rotWithShape="1">
          <a:blip r:embed="rId2">
            <a:alphaModFix/>
          </a:blip>
          <a:srcRect l="22220" t="22276" r="17611" b="40322"/>
          <a:stretch/>
        </p:blipFill>
        <p:spPr>
          <a:xfrm>
            <a:off x="5459568" y="3612581"/>
            <a:ext cx="1715604" cy="1066144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15"/>
          <p:cNvSpPr/>
          <p:nvPr/>
        </p:nvSpPr>
        <p:spPr>
          <a:xfrm>
            <a:off x="5244622" y="2461280"/>
            <a:ext cx="1098600" cy="485100"/>
          </a:xfrm>
          <a:prstGeom prst="roundRect">
            <a:avLst>
              <a:gd name="adj" fmla="val 50000"/>
            </a:avLst>
          </a:prstGeom>
          <a:solidFill>
            <a:srgbClr val="04E1C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57" name="Google Shape;257;p15"/>
          <p:cNvSpPr/>
          <p:nvPr/>
        </p:nvSpPr>
        <p:spPr>
          <a:xfrm>
            <a:off x="6973614" y="3200296"/>
            <a:ext cx="1547100" cy="4851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58" name="Google Shape;258;p15"/>
          <p:cNvSpPr/>
          <p:nvPr/>
        </p:nvSpPr>
        <p:spPr>
          <a:xfrm>
            <a:off x="5494282" y="983250"/>
            <a:ext cx="1936500" cy="4851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5"/>
          <p:cNvSpPr/>
          <p:nvPr/>
        </p:nvSpPr>
        <p:spPr>
          <a:xfrm>
            <a:off x="7083563" y="1722258"/>
            <a:ext cx="1098600" cy="4851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15"/>
          <p:cNvSpPr/>
          <p:nvPr/>
        </p:nvSpPr>
        <p:spPr>
          <a:xfrm>
            <a:off x="7728335" y="3873469"/>
            <a:ext cx="1134300" cy="4851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15"/>
          <p:cNvSpPr/>
          <p:nvPr/>
        </p:nvSpPr>
        <p:spPr>
          <a:xfrm>
            <a:off x="8335805" y="1722263"/>
            <a:ext cx="587700" cy="485100"/>
          </a:xfrm>
          <a:prstGeom prst="roundRect">
            <a:avLst>
              <a:gd name="adj" fmla="val 50000"/>
            </a:avLst>
          </a:prstGeom>
          <a:solidFill>
            <a:srgbClr val="04E1C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62" name="Google Shape;262;p15"/>
          <p:cNvSpPr/>
          <p:nvPr/>
        </p:nvSpPr>
        <p:spPr>
          <a:xfrm>
            <a:off x="4944437" y="1722258"/>
            <a:ext cx="1098600" cy="485100"/>
          </a:xfrm>
          <a:prstGeom prst="roundRect">
            <a:avLst>
              <a:gd name="adj" fmla="val 50000"/>
            </a:avLst>
          </a:prstGeom>
          <a:solidFill>
            <a:srgbClr val="04E1C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63" name="Google Shape;263;p15"/>
          <p:cNvSpPr/>
          <p:nvPr/>
        </p:nvSpPr>
        <p:spPr>
          <a:xfrm rot="-5400000">
            <a:off x="8397036" y="2196375"/>
            <a:ext cx="486900" cy="10149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264" name="Google Shape;264;p15"/>
          <p:cNvPicPr preferRelativeResize="0"/>
          <p:nvPr/>
        </p:nvPicPr>
        <p:blipFill rotWithShape="1">
          <a:blip r:embed="rId3">
            <a:alphaModFix/>
          </a:blip>
          <a:srcRect b="8742"/>
          <a:stretch/>
        </p:blipFill>
        <p:spPr>
          <a:xfrm rot="-52">
            <a:off x="5996799" y="3920357"/>
            <a:ext cx="1606792" cy="75835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5" name="Google Shape;265;p15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266" name="Google Shape;266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" name="Google Shape;267;p1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3 - Corner - C">
  <p:cSld name="Corner - B_2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6"/>
          <p:cNvSpPr txBox="1">
            <a:spLocks noGrp="1"/>
          </p:cNvSpPr>
          <p:nvPr>
            <p:ph type="title"/>
          </p:nvPr>
        </p:nvSpPr>
        <p:spPr>
          <a:xfrm>
            <a:off x="428736" y="267493"/>
            <a:ext cx="3248400" cy="12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0" name="Google Shape;270;p16"/>
          <p:cNvSpPr txBox="1">
            <a:spLocks noGrp="1"/>
          </p:cNvSpPr>
          <p:nvPr>
            <p:ph type="body" idx="1"/>
          </p:nvPr>
        </p:nvSpPr>
        <p:spPr>
          <a:xfrm>
            <a:off x="428737" y="2036826"/>
            <a:ext cx="3947400" cy="26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b="0"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71" name="Google Shape;271;p16"/>
          <p:cNvSpPr txBox="1">
            <a:spLocks noGrp="1"/>
          </p:cNvSpPr>
          <p:nvPr>
            <p:ph type="body" idx="2"/>
          </p:nvPr>
        </p:nvSpPr>
        <p:spPr>
          <a:xfrm>
            <a:off x="428737" y="1524427"/>
            <a:ext cx="32484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72" name="Google Shape;272;p16"/>
          <p:cNvSpPr txBox="1">
            <a:spLocks noGrp="1"/>
          </p:cNvSpPr>
          <p:nvPr>
            <p:ph type="subTitle" idx="3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grpSp>
        <p:nvGrpSpPr>
          <p:cNvPr id="273" name="Google Shape;273;p16"/>
          <p:cNvGrpSpPr/>
          <p:nvPr/>
        </p:nvGrpSpPr>
        <p:grpSpPr>
          <a:xfrm>
            <a:off x="4842894" y="973607"/>
            <a:ext cx="2649422" cy="2109654"/>
            <a:chOff x="5533575" y="4051441"/>
            <a:chExt cx="2645983" cy="2107547"/>
          </a:xfrm>
        </p:grpSpPr>
        <p:sp>
          <p:nvSpPr>
            <p:cNvPr id="274" name="Google Shape;274;p16"/>
            <p:cNvSpPr/>
            <p:nvPr/>
          </p:nvSpPr>
          <p:spPr>
            <a:xfrm>
              <a:off x="5533575" y="4051441"/>
              <a:ext cx="2645983" cy="1709525"/>
            </a:xfrm>
            <a:custGeom>
              <a:avLst/>
              <a:gdLst/>
              <a:ahLst/>
              <a:cxnLst/>
              <a:rect l="l" t="t" r="r" b="b"/>
              <a:pathLst>
                <a:path w="251042" h="162194" extrusionOk="0">
                  <a:moveTo>
                    <a:pt x="245569" y="0"/>
                  </a:moveTo>
                  <a:cubicBezTo>
                    <a:pt x="244150" y="0"/>
                    <a:pt x="242706" y="557"/>
                    <a:pt x="241582" y="1802"/>
                  </a:cubicBezTo>
                  <a:lnTo>
                    <a:pt x="201981" y="45513"/>
                  </a:lnTo>
                  <a:cubicBezTo>
                    <a:pt x="197753" y="50197"/>
                    <a:pt x="191866" y="52668"/>
                    <a:pt x="185884" y="52668"/>
                  </a:cubicBezTo>
                  <a:cubicBezTo>
                    <a:pt x="182451" y="52668"/>
                    <a:pt x="178987" y="51854"/>
                    <a:pt x="175788" y="50177"/>
                  </a:cubicBezTo>
                  <a:lnTo>
                    <a:pt x="140787" y="31845"/>
                  </a:lnTo>
                  <a:cubicBezTo>
                    <a:pt x="137594" y="30166"/>
                    <a:pt x="134131" y="29354"/>
                    <a:pt x="130697" y="29354"/>
                  </a:cubicBezTo>
                  <a:cubicBezTo>
                    <a:pt x="124588" y="29354"/>
                    <a:pt x="118571" y="31926"/>
                    <a:pt x="114332" y="36770"/>
                  </a:cubicBezTo>
                  <a:lnTo>
                    <a:pt x="70948" y="86287"/>
                  </a:lnTo>
                  <a:cubicBezTo>
                    <a:pt x="66719" y="91108"/>
                    <a:pt x="60710" y="93706"/>
                    <a:pt x="54580" y="93706"/>
                  </a:cubicBezTo>
                  <a:cubicBezTo>
                    <a:pt x="51584" y="93706"/>
                    <a:pt x="48560" y="93085"/>
                    <a:pt x="45700" y="91800"/>
                  </a:cubicBezTo>
                  <a:lnTo>
                    <a:pt x="7666" y="74740"/>
                  </a:lnTo>
                  <a:cubicBezTo>
                    <a:pt x="6928" y="74405"/>
                    <a:pt x="6170" y="74250"/>
                    <a:pt x="5431" y="74250"/>
                  </a:cubicBezTo>
                  <a:cubicBezTo>
                    <a:pt x="2574" y="74250"/>
                    <a:pt x="0" y="76562"/>
                    <a:pt x="0" y="79698"/>
                  </a:cubicBezTo>
                  <a:lnTo>
                    <a:pt x="0" y="154039"/>
                  </a:lnTo>
                  <a:cubicBezTo>
                    <a:pt x="0" y="158540"/>
                    <a:pt x="3653" y="162194"/>
                    <a:pt x="8155" y="162194"/>
                  </a:cubicBezTo>
                  <a:lnTo>
                    <a:pt x="242887" y="162194"/>
                  </a:lnTo>
                  <a:cubicBezTo>
                    <a:pt x="247388" y="162194"/>
                    <a:pt x="251042" y="158540"/>
                    <a:pt x="251042" y="154039"/>
                  </a:cubicBezTo>
                  <a:lnTo>
                    <a:pt x="251042" y="5423"/>
                  </a:lnTo>
                  <a:cubicBezTo>
                    <a:pt x="251042" y="2139"/>
                    <a:pt x="248352" y="0"/>
                    <a:pt x="245569" y="0"/>
                  </a:cubicBezTo>
                  <a:close/>
                </a:path>
              </a:pathLst>
            </a:custGeom>
            <a:solidFill>
              <a:srgbClr val="AD7BEE">
                <a:alpha val="3464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275" name="Google Shape;275;p16"/>
            <p:cNvSpPr/>
            <p:nvPr/>
          </p:nvSpPr>
          <p:spPr>
            <a:xfrm>
              <a:off x="5533575" y="4650493"/>
              <a:ext cx="2645983" cy="1508495"/>
            </a:xfrm>
            <a:custGeom>
              <a:avLst/>
              <a:gdLst/>
              <a:ahLst/>
              <a:cxnLst/>
              <a:rect l="l" t="t" r="r" b="b"/>
              <a:pathLst>
                <a:path w="251042" h="143121" extrusionOk="0">
                  <a:moveTo>
                    <a:pt x="245623" y="0"/>
                  </a:moveTo>
                  <a:cubicBezTo>
                    <a:pt x="244721" y="0"/>
                    <a:pt x="243794" y="230"/>
                    <a:pt x="242919" y="735"/>
                  </a:cubicBezTo>
                  <a:lnTo>
                    <a:pt x="191543" y="30028"/>
                  </a:lnTo>
                  <a:cubicBezTo>
                    <a:pt x="188229" y="31918"/>
                    <a:pt x="184504" y="32904"/>
                    <a:pt x="180726" y="32904"/>
                  </a:cubicBezTo>
                  <a:cubicBezTo>
                    <a:pt x="179745" y="32904"/>
                    <a:pt x="178760" y="32837"/>
                    <a:pt x="177778" y="32702"/>
                  </a:cubicBezTo>
                  <a:lnTo>
                    <a:pt x="125423" y="25493"/>
                  </a:lnTo>
                  <a:cubicBezTo>
                    <a:pt x="124414" y="25350"/>
                    <a:pt x="123403" y="25279"/>
                    <a:pt x="122397" y="25279"/>
                  </a:cubicBezTo>
                  <a:cubicBezTo>
                    <a:pt x="117452" y="25279"/>
                    <a:pt x="112630" y="26987"/>
                    <a:pt x="108754" y="30158"/>
                  </a:cubicBezTo>
                  <a:lnTo>
                    <a:pt x="69154" y="62321"/>
                  </a:lnTo>
                  <a:cubicBezTo>
                    <a:pt x="65223" y="65508"/>
                    <a:pt x="60363" y="67202"/>
                    <a:pt x="55426" y="67202"/>
                  </a:cubicBezTo>
                  <a:cubicBezTo>
                    <a:pt x="53439" y="67202"/>
                    <a:pt x="51440" y="66928"/>
                    <a:pt x="49484" y="66366"/>
                  </a:cubicBezTo>
                  <a:lnTo>
                    <a:pt x="6915" y="54264"/>
                  </a:lnTo>
                  <a:cubicBezTo>
                    <a:pt x="6418" y="54123"/>
                    <a:pt x="5920" y="54057"/>
                    <a:pt x="5433" y="54057"/>
                  </a:cubicBezTo>
                  <a:cubicBezTo>
                    <a:pt x="2534" y="54057"/>
                    <a:pt x="0" y="56411"/>
                    <a:pt x="0" y="59483"/>
                  </a:cubicBezTo>
                  <a:lnTo>
                    <a:pt x="0" y="134966"/>
                  </a:lnTo>
                  <a:cubicBezTo>
                    <a:pt x="0" y="139467"/>
                    <a:pt x="3653" y="143121"/>
                    <a:pt x="8155" y="143121"/>
                  </a:cubicBezTo>
                  <a:lnTo>
                    <a:pt x="242887" y="143121"/>
                  </a:lnTo>
                  <a:cubicBezTo>
                    <a:pt x="247388" y="143121"/>
                    <a:pt x="251042" y="139467"/>
                    <a:pt x="251042" y="134966"/>
                  </a:cubicBezTo>
                  <a:lnTo>
                    <a:pt x="251042" y="5432"/>
                  </a:lnTo>
                  <a:cubicBezTo>
                    <a:pt x="251042" y="2266"/>
                    <a:pt x="248453" y="0"/>
                    <a:pt x="245623" y="0"/>
                  </a:cubicBezTo>
                  <a:close/>
                </a:path>
              </a:pathLst>
            </a:custGeom>
            <a:solidFill>
              <a:srgbClr val="AD7BE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6" name="Google Shape;276;p16"/>
          <p:cNvSpPr/>
          <p:nvPr/>
        </p:nvSpPr>
        <p:spPr>
          <a:xfrm>
            <a:off x="7766736" y="3567910"/>
            <a:ext cx="1203119" cy="776909"/>
          </a:xfrm>
          <a:custGeom>
            <a:avLst/>
            <a:gdLst/>
            <a:ahLst/>
            <a:cxnLst/>
            <a:rect l="l" t="t" r="r" b="b"/>
            <a:pathLst>
              <a:path w="251042" h="162194" extrusionOk="0">
                <a:moveTo>
                  <a:pt x="245569" y="0"/>
                </a:moveTo>
                <a:cubicBezTo>
                  <a:pt x="244150" y="0"/>
                  <a:pt x="242706" y="557"/>
                  <a:pt x="241582" y="1802"/>
                </a:cubicBezTo>
                <a:lnTo>
                  <a:pt x="201981" y="45513"/>
                </a:lnTo>
                <a:cubicBezTo>
                  <a:pt x="197753" y="50197"/>
                  <a:pt x="191866" y="52668"/>
                  <a:pt x="185884" y="52668"/>
                </a:cubicBezTo>
                <a:cubicBezTo>
                  <a:pt x="182451" y="52668"/>
                  <a:pt x="178987" y="51854"/>
                  <a:pt x="175788" y="50177"/>
                </a:cubicBezTo>
                <a:lnTo>
                  <a:pt x="140787" y="31845"/>
                </a:lnTo>
                <a:cubicBezTo>
                  <a:pt x="137594" y="30166"/>
                  <a:pt x="134131" y="29354"/>
                  <a:pt x="130697" y="29354"/>
                </a:cubicBezTo>
                <a:cubicBezTo>
                  <a:pt x="124588" y="29354"/>
                  <a:pt x="118571" y="31926"/>
                  <a:pt x="114332" y="36770"/>
                </a:cubicBezTo>
                <a:lnTo>
                  <a:pt x="70948" y="86287"/>
                </a:lnTo>
                <a:cubicBezTo>
                  <a:pt x="66719" y="91108"/>
                  <a:pt x="60710" y="93706"/>
                  <a:pt x="54580" y="93706"/>
                </a:cubicBezTo>
                <a:cubicBezTo>
                  <a:pt x="51584" y="93706"/>
                  <a:pt x="48560" y="93085"/>
                  <a:pt x="45700" y="91800"/>
                </a:cubicBezTo>
                <a:lnTo>
                  <a:pt x="7666" y="74740"/>
                </a:lnTo>
                <a:cubicBezTo>
                  <a:pt x="6928" y="74405"/>
                  <a:pt x="6170" y="74250"/>
                  <a:pt x="5431" y="74250"/>
                </a:cubicBezTo>
                <a:cubicBezTo>
                  <a:pt x="2574" y="74250"/>
                  <a:pt x="0" y="76562"/>
                  <a:pt x="0" y="79698"/>
                </a:cubicBezTo>
                <a:lnTo>
                  <a:pt x="0" y="154039"/>
                </a:lnTo>
                <a:cubicBezTo>
                  <a:pt x="0" y="158540"/>
                  <a:pt x="3653" y="162194"/>
                  <a:pt x="8155" y="162194"/>
                </a:cubicBezTo>
                <a:lnTo>
                  <a:pt x="242887" y="162194"/>
                </a:lnTo>
                <a:cubicBezTo>
                  <a:pt x="247388" y="162194"/>
                  <a:pt x="251042" y="158540"/>
                  <a:pt x="251042" y="154039"/>
                </a:cubicBezTo>
                <a:lnTo>
                  <a:pt x="251042" y="5423"/>
                </a:lnTo>
                <a:cubicBezTo>
                  <a:pt x="251042" y="2139"/>
                  <a:pt x="248352" y="0"/>
                  <a:pt x="245569" y="0"/>
                </a:cubicBezTo>
                <a:close/>
              </a:path>
            </a:pathLst>
          </a:custGeom>
          <a:solidFill>
            <a:srgbClr val="AD7BEE">
              <a:alpha val="3464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277" name="Google Shape;277;p16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278" name="Google Shape;278;p16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9" name="Google Shape;279;p1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4 - Corner - D">
  <p:cSld name="Corner - B_2_1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7"/>
          <p:cNvSpPr/>
          <p:nvPr/>
        </p:nvSpPr>
        <p:spPr>
          <a:xfrm rot="-5400000">
            <a:off x="8228968" y="3281044"/>
            <a:ext cx="482700" cy="13476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82" name="Google Shape;282;p17"/>
          <p:cNvSpPr txBox="1">
            <a:spLocks noGrp="1"/>
          </p:cNvSpPr>
          <p:nvPr>
            <p:ph type="title"/>
          </p:nvPr>
        </p:nvSpPr>
        <p:spPr>
          <a:xfrm>
            <a:off x="428736" y="267493"/>
            <a:ext cx="3248400" cy="12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3" name="Google Shape;283;p17"/>
          <p:cNvSpPr txBox="1">
            <a:spLocks noGrp="1"/>
          </p:cNvSpPr>
          <p:nvPr>
            <p:ph type="body" idx="1"/>
          </p:nvPr>
        </p:nvSpPr>
        <p:spPr>
          <a:xfrm>
            <a:off x="428737" y="2036826"/>
            <a:ext cx="3947400" cy="26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b="0"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84" name="Google Shape;284;p17"/>
          <p:cNvSpPr txBox="1">
            <a:spLocks noGrp="1"/>
          </p:cNvSpPr>
          <p:nvPr>
            <p:ph type="body" idx="2"/>
          </p:nvPr>
        </p:nvSpPr>
        <p:spPr>
          <a:xfrm>
            <a:off x="428737" y="1524427"/>
            <a:ext cx="32484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85" name="Google Shape;285;p17"/>
          <p:cNvSpPr txBox="1">
            <a:spLocks noGrp="1"/>
          </p:cNvSpPr>
          <p:nvPr>
            <p:ph type="subTitle" idx="3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286" name="Google Shape;286;p17"/>
          <p:cNvSpPr/>
          <p:nvPr/>
        </p:nvSpPr>
        <p:spPr>
          <a:xfrm>
            <a:off x="7912354" y="2969743"/>
            <a:ext cx="1098600" cy="4851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7"/>
          <p:cNvSpPr/>
          <p:nvPr/>
        </p:nvSpPr>
        <p:spPr>
          <a:xfrm>
            <a:off x="5975758" y="1491713"/>
            <a:ext cx="1936500" cy="4851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7"/>
          <p:cNvSpPr/>
          <p:nvPr/>
        </p:nvSpPr>
        <p:spPr>
          <a:xfrm>
            <a:off x="8131027" y="1491711"/>
            <a:ext cx="873000" cy="485100"/>
          </a:xfrm>
          <a:prstGeom prst="roundRect">
            <a:avLst>
              <a:gd name="adj" fmla="val 50000"/>
            </a:avLst>
          </a:prstGeom>
          <a:solidFill>
            <a:srgbClr val="04E1C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89" name="Google Shape;289;p17"/>
          <p:cNvSpPr/>
          <p:nvPr/>
        </p:nvSpPr>
        <p:spPr>
          <a:xfrm>
            <a:off x="7167704" y="4458381"/>
            <a:ext cx="1134300" cy="4851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0" name="Google Shape;290;p17"/>
          <p:cNvPicPr preferRelativeResize="0"/>
          <p:nvPr/>
        </p:nvPicPr>
        <p:blipFill rotWithShape="1">
          <a:blip r:embed="rId2">
            <a:alphaModFix/>
          </a:blip>
          <a:srcRect l="-6115" t="29616" r="43650" b="40650"/>
          <a:stretch/>
        </p:blipFill>
        <p:spPr>
          <a:xfrm flipH="1">
            <a:off x="7163390" y="4458381"/>
            <a:ext cx="1019400" cy="4851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</p:pic>
      <p:pic>
        <p:nvPicPr>
          <p:cNvPr id="291" name="Google Shape;291;p17" descr="Google Shape;914;p64"/>
          <p:cNvPicPr preferRelativeResize="0"/>
          <p:nvPr/>
        </p:nvPicPr>
        <p:blipFill rotWithShape="1">
          <a:blip r:embed="rId3">
            <a:alphaModFix/>
          </a:blip>
          <a:srcRect l="-2300" t="5591" r="78512" b="51761"/>
          <a:stretch/>
        </p:blipFill>
        <p:spPr>
          <a:xfrm rot="298205" flipH="1">
            <a:off x="7909307" y="4365250"/>
            <a:ext cx="278740" cy="256941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17"/>
          <p:cNvSpPr/>
          <p:nvPr/>
        </p:nvSpPr>
        <p:spPr>
          <a:xfrm>
            <a:off x="7088801" y="2230725"/>
            <a:ext cx="1233900" cy="485100"/>
          </a:xfrm>
          <a:prstGeom prst="roundRect">
            <a:avLst>
              <a:gd name="adj" fmla="val 50000"/>
            </a:avLst>
          </a:prstGeom>
          <a:solidFill>
            <a:srgbClr val="04E1C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93" name="Google Shape;293;p17"/>
          <p:cNvSpPr/>
          <p:nvPr/>
        </p:nvSpPr>
        <p:spPr>
          <a:xfrm>
            <a:off x="5649024" y="2969738"/>
            <a:ext cx="1799100" cy="485100"/>
          </a:xfrm>
          <a:prstGeom prst="roundRect">
            <a:avLst>
              <a:gd name="adj" fmla="val 50000"/>
            </a:avLst>
          </a:prstGeom>
          <a:solidFill>
            <a:srgbClr val="04E1C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94" name="Google Shape;294;p17"/>
          <p:cNvSpPr/>
          <p:nvPr/>
        </p:nvSpPr>
        <p:spPr>
          <a:xfrm>
            <a:off x="8962942" y="2240381"/>
            <a:ext cx="471600" cy="471300"/>
          </a:xfrm>
          <a:prstGeom prst="chord">
            <a:avLst>
              <a:gd name="adj1" fmla="val 6125308"/>
              <a:gd name="adj2" fmla="val 15466101"/>
            </a:avLst>
          </a:prstGeom>
          <a:solidFill>
            <a:srgbClr val="04E1C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295" name="Google Shape;295;p17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296" name="Google Shape;296;p1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7" name="Google Shape;297;p1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5 - Corner - E">
  <p:cSld name="Corner - B_2_1_1"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8"/>
          <p:cNvSpPr txBox="1">
            <a:spLocks noGrp="1"/>
          </p:cNvSpPr>
          <p:nvPr>
            <p:ph type="title"/>
          </p:nvPr>
        </p:nvSpPr>
        <p:spPr>
          <a:xfrm>
            <a:off x="428736" y="267493"/>
            <a:ext cx="3248400" cy="12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00" name="Google Shape;300;p18"/>
          <p:cNvSpPr txBox="1">
            <a:spLocks noGrp="1"/>
          </p:cNvSpPr>
          <p:nvPr>
            <p:ph type="body" idx="1"/>
          </p:nvPr>
        </p:nvSpPr>
        <p:spPr>
          <a:xfrm>
            <a:off x="428737" y="2036826"/>
            <a:ext cx="3947400" cy="26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b="0"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01" name="Google Shape;301;p18"/>
          <p:cNvSpPr txBox="1">
            <a:spLocks noGrp="1"/>
          </p:cNvSpPr>
          <p:nvPr>
            <p:ph type="body" idx="2"/>
          </p:nvPr>
        </p:nvSpPr>
        <p:spPr>
          <a:xfrm>
            <a:off x="428737" y="1524427"/>
            <a:ext cx="32484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02" name="Google Shape;302;p18"/>
          <p:cNvSpPr txBox="1">
            <a:spLocks noGrp="1"/>
          </p:cNvSpPr>
          <p:nvPr>
            <p:ph type="subTitle" idx="3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303" name="Google Shape;303;p18"/>
          <p:cNvSpPr/>
          <p:nvPr/>
        </p:nvSpPr>
        <p:spPr>
          <a:xfrm>
            <a:off x="5544656" y="1310733"/>
            <a:ext cx="598200" cy="2652600"/>
          </a:xfrm>
          <a:prstGeom prst="roundRect">
            <a:avLst>
              <a:gd name="adj" fmla="val 12356"/>
            </a:avLst>
          </a:prstGeom>
          <a:solidFill>
            <a:srgbClr val="FFBA90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04" name="Google Shape;304;p18"/>
          <p:cNvSpPr/>
          <p:nvPr/>
        </p:nvSpPr>
        <p:spPr>
          <a:xfrm>
            <a:off x="6237738" y="1670614"/>
            <a:ext cx="598200" cy="2880300"/>
          </a:xfrm>
          <a:prstGeom prst="roundRect">
            <a:avLst>
              <a:gd name="adj" fmla="val 11168"/>
            </a:avLst>
          </a:prstGeom>
          <a:solidFill>
            <a:srgbClr val="FFBA90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05" name="Google Shape;305;p18"/>
          <p:cNvSpPr/>
          <p:nvPr/>
        </p:nvSpPr>
        <p:spPr>
          <a:xfrm>
            <a:off x="6930819" y="1347377"/>
            <a:ext cx="598200" cy="3118200"/>
          </a:xfrm>
          <a:prstGeom prst="roundRect">
            <a:avLst>
              <a:gd name="adj" fmla="val 11959"/>
            </a:avLst>
          </a:prstGeom>
          <a:solidFill>
            <a:srgbClr val="FFBA90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06" name="Google Shape;306;p18"/>
          <p:cNvSpPr/>
          <p:nvPr/>
        </p:nvSpPr>
        <p:spPr>
          <a:xfrm>
            <a:off x="7623901" y="1213275"/>
            <a:ext cx="598200" cy="2771700"/>
          </a:xfrm>
          <a:prstGeom prst="roundRect">
            <a:avLst>
              <a:gd name="adj" fmla="val 11430"/>
            </a:avLst>
          </a:prstGeom>
          <a:solidFill>
            <a:srgbClr val="FFBA90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07" name="Google Shape;307;p18"/>
          <p:cNvSpPr/>
          <p:nvPr/>
        </p:nvSpPr>
        <p:spPr>
          <a:xfrm>
            <a:off x="8316982" y="1502968"/>
            <a:ext cx="598200" cy="2693400"/>
          </a:xfrm>
          <a:prstGeom prst="roundRect">
            <a:avLst>
              <a:gd name="adj" fmla="val 12880"/>
            </a:avLst>
          </a:prstGeom>
          <a:solidFill>
            <a:srgbClr val="FFBA90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308" name="Google Shape;308;p18" descr="Google Shape;923;p6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37414">
            <a:off x="7891637" y="1095125"/>
            <a:ext cx="289863" cy="142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18"/>
          <p:cNvPicPr preferRelativeResize="0"/>
          <p:nvPr/>
        </p:nvPicPr>
        <p:blipFill rotWithShape="1">
          <a:blip r:embed="rId3">
            <a:alphaModFix amt="50000"/>
          </a:blip>
          <a:srcRect l="36763" t="-9032" r="45939" b="-8725"/>
          <a:stretch/>
        </p:blipFill>
        <p:spPr>
          <a:xfrm>
            <a:off x="7623898" y="1220681"/>
            <a:ext cx="598200" cy="1968000"/>
          </a:xfrm>
          <a:prstGeom prst="roundRect">
            <a:avLst>
              <a:gd name="adj" fmla="val 14726"/>
            </a:avLst>
          </a:prstGeom>
          <a:noFill/>
          <a:ln>
            <a:noFill/>
          </a:ln>
        </p:spPr>
      </p:pic>
      <p:pic>
        <p:nvPicPr>
          <p:cNvPr id="310" name="Google Shape;310;p18"/>
          <p:cNvPicPr preferRelativeResize="0"/>
          <p:nvPr/>
        </p:nvPicPr>
        <p:blipFill rotWithShape="1">
          <a:blip r:embed="rId3">
            <a:alphaModFix amt="50000"/>
          </a:blip>
          <a:srcRect l="37656" t="2502" r="46881" b="51414"/>
          <a:stretch/>
        </p:blipFill>
        <p:spPr>
          <a:xfrm>
            <a:off x="6930811" y="3604219"/>
            <a:ext cx="598200" cy="861600"/>
          </a:xfrm>
          <a:prstGeom prst="roundRect">
            <a:avLst>
              <a:gd name="adj" fmla="val 14509"/>
            </a:avLst>
          </a:prstGeom>
          <a:noFill/>
          <a:ln>
            <a:noFill/>
          </a:ln>
        </p:spPr>
      </p:pic>
      <p:pic>
        <p:nvPicPr>
          <p:cNvPr id="311" name="Google Shape;311;p18"/>
          <p:cNvPicPr preferRelativeResize="0"/>
          <p:nvPr/>
        </p:nvPicPr>
        <p:blipFill rotWithShape="1">
          <a:blip r:embed="rId3">
            <a:alphaModFix amt="50000"/>
          </a:blip>
          <a:srcRect l="55841" t="-25990" r="28696" b="35557"/>
          <a:stretch/>
        </p:blipFill>
        <p:spPr>
          <a:xfrm>
            <a:off x="6237724" y="2860406"/>
            <a:ext cx="598200" cy="1690500"/>
          </a:xfrm>
          <a:prstGeom prst="roundRect">
            <a:avLst>
              <a:gd name="adj" fmla="val 14509"/>
            </a:avLst>
          </a:prstGeom>
          <a:noFill/>
          <a:ln>
            <a:noFill/>
          </a:ln>
        </p:spPr>
      </p:pic>
      <p:pic>
        <p:nvPicPr>
          <p:cNvPr id="312" name="Google Shape;312;p18"/>
          <p:cNvPicPr preferRelativeResize="0"/>
          <p:nvPr/>
        </p:nvPicPr>
        <p:blipFill rotWithShape="1">
          <a:blip r:embed="rId3">
            <a:alphaModFix amt="50000"/>
          </a:blip>
          <a:srcRect l="73830" t="14115" r="10707" b="39801"/>
          <a:stretch/>
        </p:blipFill>
        <p:spPr>
          <a:xfrm>
            <a:off x="6930830" y="3604219"/>
            <a:ext cx="598200" cy="861600"/>
          </a:xfrm>
          <a:prstGeom prst="roundRect">
            <a:avLst>
              <a:gd name="adj" fmla="val 14509"/>
            </a:avLst>
          </a:prstGeom>
          <a:noFill/>
          <a:ln>
            <a:noFill/>
          </a:ln>
        </p:spPr>
      </p:pic>
      <p:pic>
        <p:nvPicPr>
          <p:cNvPr id="313" name="Google Shape;313;p18"/>
          <p:cNvPicPr preferRelativeResize="0"/>
          <p:nvPr/>
        </p:nvPicPr>
        <p:blipFill rotWithShape="1">
          <a:blip r:embed="rId3">
            <a:alphaModFix amt="50000"/>
          </a:blip>
          <a:srcRect l="16855" t="-1454" r="65847" b="-8726"/>
          <a:stretch/>
        </p:blipFill>
        <p:spPr>
          <a:xfrm>
            <a:off x="6930811" y="1347375"/>
            <a:ext cx="598200" cy="1841400"/>
          </a:xfrm>
          <a:prstGeom prst="roundRect">
            <a:avLst>
              <a:gd name="adj" fmla="val 14726"/>
            </a:avLst>
          </a:prstGeom>
          <a:noFill/>
          <a:ln>
            <a:noFill/>
          </a:ln>
        </p:spPr>
      </p:pic>
      <p:grpSp>
        <p:nvGrpSpPr>
          <p:cNvPr id="314" name="Google Shape;314;p18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315" name="Google Shape;315;p1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6" name="Google Shape;316;p1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2 - Card - Large">
  <p:cSld name="Card - Large"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9"/>
          <p:cNvSpPr/>
          <p:nvPr/>
        </p:nvSpPr>
        <p:spPr>
          <a:xfrm>
            <a:off x="8483768" y="4110255"/>
            <a:ext cx="632700" cy="279600"/>
          </a:xfrm>
          <a:prstGeom prst="roundRect">
            <a:avLst>
              <a:gd name="adj" fmla="val 50000"/>
            </a:avLst>
          </a:pr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19" name="Google Shape;319;p19"/>
          <p:cNvSpPr/>
          <p:nvPr/>
        </p:nvSpPr>
        <p:spPr>
          <a:xfrm>
            <a:off x="7840756" y="3669710"/>
            <a:ext cx="1115400" cy="2796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320" name="Google Shape;320;p19"/>
          <p:cNvGrpSpPr/>
          <p:nvPr/>
        </p:nvGrpSpPr>
        <p:grpSpPr>
          <a:xfrm>
            <a:off x="6079414" y="4550794"/>
            <a:ext cx="2416505" cy="279450"/>
            <a:chOff x="8103725" y="6087668"/>
            <a:chExt cx="3221148" cy="372600"/>
          </a:xfrm>
        </p:grpSpPr>
        <p:sp>
          <p:nvSpPr>
            <p:cNvPr id="321" name="Google Shape;321;p19"/>
            <p:cNvSpPr/>
            <p:nvPr/>
          </p:nvSpPr>
          <p:spPr>
            <a:xfrm>
              <a:off x="8103725" y="6087668"/>
              <a:ext cx="951000" cy="372600"/>
            </a:xfrm>
            <a:prstGeom prst="roundRect">
              <a:avLst>
                <a:gd name="adj" fmla="val 50000"/>
              </a:avLst>
            </a:prstGeom>
            <a:solidFill>
              <a:srgbClr val="01E2C8">
                <a:alpha val="4190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19"/>
            <p:cNvSpPr/>
            <p:nvPr/>
          </p:nvSpPr>
          <p:spPr>
            <a:xfrm>
              <a:off x="9560873" y="6087668"/>
              <a:ext cx="1764000" cy="372600"/>
            </a:xfrm>
            <a:prstGeom prst="roundRect">
              <a:avLst>
                <a:gd name="adj" fmla="val 50000"/>
              </a:avLst>
            </a:prstGeom>
            <a:solidFill>
              <a:srgbClr val="01E2C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23" name="Google Shape;323;p19"/>
          <p:cNvPicPr preferRelativeResize="0"/>
          <p:nvPr/>
        </p:nvPicPr>
        <p:blipFill rotWithShape="1">
          <a:blip r:embed="rId2">
            <a:alphaModFix/>
          </a:blip>
          <a:srcRect b="8742"/>
          <a:stretch/>
        </p:blipFill>
        <p:spPr>
          <a:xfrm rot="-52">
            <a:off x="7977840" y="4658372"/>
            <a:ext cx="1027862" cy="485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7012" y="4486332"/>
            <a:ext cx="1352865" cy="657167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19"/>
          <p:cNvSpPr/>
          <p:nvPr/>
        </p:nvSpPr>
        <p:spPr>
          <a:xfrm rot="-5400000">
            <a:off x="8875884" y="3240563"/>
            <a:ext cx="281100" cy="255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9"/>
          <p:cNvSpPr/>
          <p:nvPr/>
        </p:nvSpPr>
        <p:spPr>
          <a:xfrm>
            <a:off x="5350622" y="4991433"/>
            <a:ext cx="982323" cy="152164"/>
          </a:xfrm>
          <a:custGeom>
            <a:avLst/>
            <a:gdLst/>
            <a:ahLst/>
            <a:cxnLst/>
            <a:rect l="l" t="t" r="r" b="b"/>
            <a:pathLst>
              <a:path w="34374" h="5326" extrusionOk="0">
                <a:moveTo>
                  <a:pt x="5326" y="0"/>
                </a:moveTo>
                <a:cubicBezTo>
                  <a:pt x="2382" y="0"/>
                  <a:pt x="0" y="2382"/>
                  <a:pt x="0" y="5326"/>
                </a:cubicBezTo>
                <a:lnTo>
                  <a:pt x="34373" y="5326"/>
                </a:lnTo>
                <a:cubicBezTo>
                  <a:pt x="34373" y="3854"/>
                  <a:pt x="33776" y="2516"/>
                  <a:pt x="32812" y="1552"/>
                </a:cubicBezTo>
                <a:cubicBezTo>
                  <a:pt x="31849" y="589"/>
                  <a:pt x="30510" y="0"/>
                  <a:pt x="29047" y="0"/>
                </a:cubicBezTo>
                <a:close/>
              </a:path>
            </a:pathLst>
          </a:cu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27" name="Google Shape;327;p19"/>
          <p:cNvSpPr/>
          <p:nvPr/>
        </p:nvSpPr>
        <p:spPr>
          <a:xfrm>
            <a:off x="6670670" y="4991433"/>
            <a:ext cx="432406" cy="152164"/>
          </a:xfrm>
          <a:custGeom>
            <a:avLst/>
            <a:gdLst/>
            <a:ahLst/>
            <a:cxnLst/>
            <a:rect l="l" t="t" r="r" b="b"/>
            <a:pathLst>
              <a:path w="15131" h="5326" extrusionOk="0">
                <a:moveTo>
                  <a:pt x="5327" y="0"/>
                </a:moveTo>
                <a:cubicBezTo>
                  <a:pt x="2383" y="0"/>
                  <a:pt x="1" y="2382"/>
                  <a:pt x="1" y="5326"/>
                </a:cubicBezTo>
                <a:lnTo>
                  <a:pt x="15131" y="5326"/>
                </a:lnTo>
                <a:cubicBezTo>
                  <a:pt x="15131" y="3854"/>
                  <a:pt x="14533" y="2516"/>
                  <a:pt x="13570" y="1552"/>
                </a:cubicBezTo>
                <a:cubicBezTo>
                  <a:pt x="12606" y="589"/>
                  <a:pt x="11277" y="0"/>
                  <a:pt x="9805" y="0"/>
                </a:cubicBezTo>
                <a:close/>
              </a:path>
            </a:pathLst>
          </a:cu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19"/>
          <p:cNvSpPr/>
          <p:nvPr/>
        </p:nvSpPr>
        <p:spPr>
          <a:xfrm>
            <a:off x="436819" y="1357535"/>
            <a:ext cx="8277600" cy="3273600"/>
          </a:xfrm>
          <a:prstGeom prst="roundRect">
            <a:avLst>
              <a:gd name="adj" fmla="val 2905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29" name="Google Shape;329;p19"/>
          <p:cNvSpPr txBox="1">
            <a:spLocks noGrp="1"/>
          </p:cNvSpPr>
          <p:nvPr>
            <p:ph type="body" idx="1"/>
          </p:nvPr>
        </p:nvSpPr>
        <p:spPr>
          <a:xfrm>
            <a:off x="681027" y="1449544"/>
            <a:ext cx="7755600" cy="28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grpSp>
        <p:nvGrpSpPr>
          <p:cNvPr id="330" name="Google Shape;330;p19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331" name="Google Shape;331;p1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2" name="Google Shape;332;p1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3" name="Google Shape;333;p19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334" name="Google Shape;334;p19"/>
          <p:cNvSpPr txBox="1">
            <a:spLocks noGrp="1"/>
          </p:cNvSpPr>
          <p:nvPr>
            <p:ph type="title"/>
          </p:nvPr>
        </p:nvSpPr>
        <p:spPr>
          <a:xfrm>
            <a:off x="428737" y="47628"/>
            <a:ext cx="77172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35" name="Google Shape;335;p19"/>
          <p:cNvSpPr txBox="1">
            <a:spLocks noGrp="1"/>
          </p:cNvSpPr>
          <p:nvPr>
            <p:ph type="body" idx="3"/>
          </p:nvPr>
        </p:nvSpPr>
        <p:spPr>
          <a:xfrm>
            <a:off x="428736" y="822884"/>
            <a:ext cx="82830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3 - Cards - 2-Up">
  <p:cSld name="Cards - 2-Up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0"/>
          <p:cNvSpPr txBox="1">
            <a:spLocks noGrp="1"/>
          </p:cNvSpPr>
          <p:nvPr>
            <p:ph type="body" idx="1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8" name="Google Shape;338;p20"/>
          <p:cNvSpPr/>
          <p:nvPr/>
        </p:nvSpPr>
        <p:spPr>
          <a:xfrm>
            <a:off x="8483768" y="4110255"/>
            <a:ext cx="632700" cy="279600"/>
          </a:xfrm>
          <a:prstGeom prst="roundRect">
            <a:avLst>
              <a:gd name="adj" fmla="val 50000"/>
            </a:avLst>
          </a:pr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39" name="Google Shape;339;p20"/>
          <p:cNvSpPr/>
          <p:nvPr/>
        </p:nvSpPr>
        <p:spPr>
          <a:xfrm>
            <a:off x="7840756" y="3669710"/>
            <a:ext cx="1115400" cy="2796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340" name="Google Shape;340;p20"/>
          <p:cNvGrpSpPr/>
          <p:nvPr/>
        </p:nvGrpSpPr>
        <p:grpSpPr>
          <a:xfrm>
            <a:off x="6079414" y="4550794"/>
            <a:ext cx="2416505" cy="279450"/>
            <a:chOff x="8103725" y="6087668"/>
            <a:chExt cx="3221148" cy="372600"/>
          </a:xfrm>
        </p:grpSpPr>
        <p:sp>
          <p:nvSpPr>
            <p:cNvPr id="341" name="Google Shape;341;p20"/>
            <p:cNvSpPr/>
            <p:nvPr/>
          </p:nvSpPr>
          <p:spPr>
            <a:xfrm>
              <a:off x="8103725" y="6087668"/>
              <a:ext cx="951000" cy="372600"/>
            </a:xfrm>
            <a:prstGeom prst="roundRect">
              <a:avLst>
                <a:gd name="adj" fmla="val 50000"/>
              </a:avLst>
            </a:prstGeom>
            <a:solidFill>
              <a:srgbClr val="01E2C8">
                <a:alpha val="4190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0"/>
            <p:cNvSpPr/>
            <p:nvPr/>
          </p:nvSpPr>
          <p:spPr>
            <a:xfrm>
              <a:off x="9560873" y="6087668"/>
              <a:ext cx="1764000" cy="372600"/>
            </a:xfrm>
            <a:prstGeom prst="roundRect">
              <a:avLst>
                <a:gd name="adj" fmla="val 50000"/>
              </a:avLst>
            </a:prstGeom>
            <a:solidFill>
              <a:srgbClr val="01E2C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43" name="Google Shape;343;p20"/>
          <p:cNvPicPr preferRelativeResize="0"/>
          <p:nvPr/>
        </p:nvPicPr>
        <p:blipFill rotWithShape="1">
          <a:blip r:embed="rId2">
            <a:alphaModFix/>
          </a:blip>
          <a:srcRect b="8742"/>
          <a:stretch/>
        </p:blipFill>
        <p:spPr>
          <a:xfrm rot="-52">
            <a:off x="7977840" y="4658372"/>
            <a:ext cx="1027862" cy="485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7012" y="4486332"/>
            <a:ext cx="1352865" cy="657167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20"/>
          <p:cNvSpPr/>
          <p:nvPr/>
        </p:nvSpPr>
        <p:spPr>
          <a:xfrm rot="-5400000">
            <a:off x="8875884" y="3240563"/>
            <a:ext cx="281100" cy="255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p20"/>
          <p:cNvSpPr/>
          <p:nvPr/>
        </p:nvSpPr>
        <p:spPr>
          <a:xfrm>
            <a:off x="5350622" y="4991433"/>
            <a:ext cx="982323" cy="152164"/>
          </a:xfrm>
          <a:custGeom>
            <a:avLst/>
            <a:gdLst/>
            <a:ahLst/>
            <a:cxnLst/>
            <a:rect l="l" t="t" r="r" b="b"/>
            <a:pathLst>
              <a:path w="34374" h="5326" extrusionOk="0">
                <a:moveTo>
                  <a:pt x="5326" y="0"/>
                </a:moveTo>
                <a:cubicBezTo>
                  <a:pt x="2382" y="0"/>
                  <a:pt x="0" y="2382"/>
                  <a:pt x="0" y="5326"/>
                </a:cubicBezTo>
                <a:lnTo>
                  <a:pt x="34373" y="5326"/>
                </a:lnTo>
                <a:cubicBezTo>
                  <a:pt x="34373" y="3854"/>
                  <a:pt x="33776" y="2516"/>
                  <a:pt x="32812" y="1552"/>
                </a:cubicBezTo>
                <a:cubicBezTo>
                  <a:pt x="31849" y="589"/>
                  <a:pt x="30510" y="0"/>
                  <a:pt x="29047" y="0"/>
                </a:cubicBezTo>
                <a:close/>
              </a:path>
            </a:pathLst>
          </a:cu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47" name="Google Shape;347;p20"/>
          <p:cNvSpPr/>
          <p:nvPr/>
        </p:nvSpPr>
        <p:spPr>
          <a:xfrm>
            <a:off x="6670670" y="4991433"/>
            <a:ext cx="432406" cy="152164"/>
          </a:xfrm>
          <a:custGeom>
            <a:avLst/>
            <a:gdLst/>
            <a:ahLst/>
            <a:cxnLst/>
            <a:rect l="l" t="t" r="r" b="b"/>
            <a:pathLst>
              <a:path w="15131" h="5326" extrusionOk="0">
                <a:moveTo>
                  <a:pt x="5327" y="0"/>
                </a:moveTo>
                <a:cubicBezTo>
                  <a:pt x="2383" y="0"/>
                  <a:pt x="1" y="2382"/>
                  <a:pt x="1" y="5326"/>
                </a:cubicBezTo>
                <a:lnTo>
                  <a:pt x="15131" y="5326"/>
                </a:lnTo>
                <a:cubicBezTo>
                  <a:pt x="15131" y="3854"/>
                  <a:pt x="14533" y="2516"/>
                  <a:pt x="13570" y="1552"/>
                </a:cubicBezTo>
                <a:cubicBezTo>
                  <a:pt x="12606" y="589"/>
                  <a:pt x="11277" y="0"/>
                  <a:pt x="9805" y="0"/>
                </a:cubicBezTo>
                <a:close/>
              </a:path>
            </a:pathLst>
          </a:cu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348;p20"/>
          <p:cNvSpPr/>
          <p:nvPr/>
        </p:nvSpPr>
        <p:spPr>
          <a:xfrm>
            <a:off x="4685570" y="1353208"/>
            <a:ext cx="4029000" cy="3277800"/>
          </a:xfrm>
          <a:prstGeom prst="roundRect">
            <a:avLst>
              <a:gd name="adj" fmla="val 2772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r>
              <a:rPr lang="en" sz="1400">
                <a:solidFill>
                  <a:srgbClr val="FFFFFF"/>
                </a:solidFill>
                <a:latin typeface="Salesforce Sans"/>
                <a:ea typeface="Salesforce Sans"/>
                <a:cs typeface="Salesforce Sans"/>
                <a:sym typeface="Salesforce Sans"/>
              </a:rPr>
              <a:t> </a:t>
            </a: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49" name="Google Shape;349;p20"/>
          <p:cNvSpPr/>
          <p:nvPr/>
        </p:nvSpPr>
        <p:spPr>
          <a:xfrm>
            <a:off x="436958" y="1353208"/>
            <a:ext cx="4024200" cy="3277800"/>
          </a:xfrm>
          <a:prstGeom prst="roundRect">
            <a:avLst>
              <a:gd name="adj" fmla="val 2767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50" name="Google Shape;350;p20"/>
          <p:cNvSpPr txBox="1">
            <a:spLocks noGrp="1"/>
          </p:cNvSpPr>
          <p:nvPr>
            <p:ph type="body" idx="2"/>
          </p:nvPr>
        </p:nvSpPr>
        <p:spPr>
          <a:xfrm>
            <a:off x="681027" y="1449788"/>
            <a:ext cx="3536100" cy="257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accent2"/>
                </a:solidFill>
              </a:defRPr>
            </a:lvl3pPr>
            <a:lvl4pPr marL="1828800" lvl="3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chemeClr val="accent2"/>
                </a:solidFill>
              </a:defRPr>
            </a:lvl4pPr>
            <a:lvl5pPr marL="2286000" lvl="4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51" name="Google Shape;351;p20"/>
          <p:cNvSpPr txBox="1">
            <a:spLocks noGrp="1"/>
          </p:cNvSpPr>
          <p:nvPr>
            <p:ph type="body" idx="3"/>
          </p:nvPr>
        </p:nvSpPr>
        <p:spPr>
          <a:xfrm>
            <a:off x="4928530" y="1449788"/>
            <a:ext cx="3536100" cy="25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accent2"/>
                </a:solidFill>
              </a:defRPr>
            </a:lvl3pPr>
            <a:lvl4pPr marL="1828800" lvl="3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chemeClr val="accent2"/>
                </a:solidFill>
              </a:defRPr>
            </a:lvl4pPr>
            <a:lvl5pPr marL="2286000" lvl="4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52" name="Google Shape;352;p20"/>
          <p:cNvSpPr txBox="1">
            <a:spLocks noGrp="1"/>
          </p:cNvSpPr>
          <p:nvPr>
            <p:ph type="title"/>
          </p:nvPr>
        </p:nvSpPr>
        <p:spPr>
          <a:xfrm>
            <a:off x="428737" y="47628"/>
            <a:ext cx="77172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grpSp>
        <p:nvGrpSpPr>
          <p:cNvPr id="353" name="Google Shape;353;p20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354" name="Google Shape;354;p2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5" name="Google Shape;355;p2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56" name="Google Shape;356;p20"/>
          <p:cNvSpPr txBox="1">
            <a:spLocks noGrp="1"/>
          </p:cNvSpPr>
          <p:nvPr>
            <p:ph type="subTitle" idx="4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1 - Basic 1">
  <p:cSld name="Basic_2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/>
          <p:nvPr/>
        </p:nvSpPr>
        <p:spPr>
          <a:xfrm>
            <a:off x="8785819" y="4304700"/>
            <a:ext cx="205800" cy="838800"/>
          </a:xfrm>
          <a:prstGeom prst="round2SameRect">
            <a:avLst>
              <a:gd name="adj1" fmla="val 13713"/>
              <a:gd name="adj2" fmla="val 0"/>
            </a:avLst>
          </a:prstGeom>
          <a:solidFill>
            <a:srgbClr val="BEC7F6">
              <a:alpha val="6257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0" name="Google Shape;20;p3"/>
          <p:cNvSpPr/>
          <p:nvPr/>
        </p:nvSpPr>
        <p:spPr>
          <a:xfrm>
            <a:off x="8545513" y="4520606"/>
            <a:ext cx="205800" cy="623100"/>
          </a:xfrm>
          <a:prstGeom prst="round2SameRect">
            <a:avLst>
              <a:gd name="adj1" fmla="val 13375"/>
              <a:gd name="adj2" fmla="val 0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1" name="Google Shape;21;p3"/>
          <p:cNvSpPr/>
          <p:nvPr/>
        </p:nvSpPr>
        <p:spPr>
          <a:xfrm>
            <a:off x="8305375" y="4174950"/>
            <a:ext cx="205800" cy="968700"/>
          </a:xfrm>
          <a:prstGeom prst="round2SameRect">
            <a:avLst>
              <a:gd name="adj1" fmla="val 14998"/>
              <a:gd name="adj2" fmla="val 0"/>
            </a:avLst>
          </a:prstGeom>
          <a:solidFill>
            <a:srgbClr val="BEC7F6">
              <a:alpha val="6257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2" name="Google Shape;22;p3"/>
          <p:cNvSpPr/>
          <p:nvPr/>
        </p:nvSpPr>
        <p:spPr>
          <a:xfrm>
            <a:off x="8065238" y="4791038"/>
            <a:ext cx="205800" cy="352500"/>
          </a:xfrm>
          <a:prstGeom prst="round2SameRect">
            <a:avLst>
              <a:gd name="adj1" fmla="val 15682"/>
              <a:gd name="adj2" fmla="val 0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23" name="Google Shape;23;p3"/>
          <p:cNvSpPr/>
          <p:nvPr/>
        </p:nvSpPr>
        <p:spPr>
          <a:xfrm rot="-5400000">
            <a:off x="8713526" y="4713300"/>
            <a:ext cx="742800" cy="117600"/>
          </a:xfrm>
          <a:prstGeom prst="round1Rect">
            <a:avLst>
              <a:gd name="adj" fmla="val 23008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24" name="Google Shape;24;p3"/>
          <p:cNvPicPr preferRelativeResize="0"/>
          <p:nvPr/>
        </p:nvPicPr>
        <p:blipFill rotWithShape="1">
          <a:blip r:embed="rId2">
            <a:alphaModFix/>
          </a:blip>
          <a:srcRect r="27262" b="16492"/>
          <a:stretch/>
        </p:blipFill>
        <p:spPr>
          <a:xfrm>
            <a:off x="8447969" y="4750688"/>
            <a:ext cx="696033" cy="392813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38300" cy="7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8286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2"/>
              </a:buClr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grpSp>
        <p:nvGrpSpPr>
          <p:cNvPr id="27" name="Google Shape;27;p3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28" name="Google Shape;28;p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Google Shape;29;p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" name="Google Shape;30;p3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4 - Cards - 3-Up">
  <p:cSld name="Cards - 3-Up"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1"/>
          <p:cNvSpPr/>
          <p:nvPr/>
        </p:nvSpPr>
        <p:spPr>
          <a:xfrm>
            <a:off x="8483768" y="4110255"/>
            <a:ext cx="632700" cy="279600"/>
          </a:xfrm>
          <a:prstGeom prst="roundRect">
            <a:avLst>
              <a:gd name="adj" fmla="val 50000"/>
            </a:avLst>
          </a:pr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59" name="Google Shape;359;p21"/>
          <p:cNvSpPr/>
          <p:nvPr/>
        </p:nvSpPr>
        <p:spPr>
          <a:xfrm>
            <a:off x="7840756" y="3669710"/>
            <a:ext cx="1115400" cy="2796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360" name="Google Shape;360;p21"/>
          <p:cNvGrpSpPr/>
          <p:nvPr/>
        </p:nvGrpSpPr>
        <p:grpSpPr>
          <a:xfrm>
            <a:off x="6079414" y="4550794"/>
            <a:ext cx="2416505" cy="279450"/>
            <a:chOff x="8103725" y="6087668"/>
            <a:chExt cx="3221148" cy="372600"/>
          </a:xfrm>
        </p:grpSpPr>
        <p:sp>
          <p:nvSpPr>
            <p:cNvPr id="361" name="Google Shape;361;p21"/>
            <p:cNvSpPr/>
            <p:nvPr/>
          </p:nvSpPr>
          <p:spPr>
            <a:xfrm>
              <a:off x="8103725" y="6087668"/>
              <a:ext cx="951000" cy="372600"/>
            </a:xfrm>
            <a:prstGeom prst="roundRect">
              <a:avLst>
                <a:gd name="adj" fmla="val 50000"/>
              </a:avLst>
            </a:prstGeom>
            <a:solidFill>
              <a:srgbClr val="01E2C8">
                <a:alpha val="4190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1"/>
            <p:cNvSpPr/>
            <p:nvPr/>
          </p:nvSpPr>
          <p:spPr>
            <a:xfrm>
              <a:off x="9560873" y="6087668"/>
              <a:ext cx="1764000" cy="372600"/>
            </a:xfrm>
            <a:prstGeom prst="roundRect">
              <a:avLst>
                <a:gd name="adj" fmla="val 50000"/>
              </a:avLst>
            </a:prstGeom>
            <a:solidFill>
              <a:srgbClr val="01E2C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63" name="Google Shape;363;p21"/>
          <p:cNvPicPr preferRelativeResize="0"/>
          <p:nvPr/>
        </p:nvPicPr>
        <p:blipFill rotWithShape="1">
          <a:blip r:embed="rId2">
            <a:alphaModFix/>
          </a:blip>
          <a:srcRect b="8742"/>
          <a:stretch/>
        </p:blipFill>
        <p:spPr>
          <a:xfrm rot="-52">
            <a:off x="7977840" y="4658372"/>
            <a:ext cx="1027862" cy="485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7012" y="4486332"/>
            <a:ext cx="1352865" cy="657167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21"/>
          <p:cNvSpPr/>
          <p:nvPr/>
        </p:nvSpPr>
        <p:spPr>
          <a:xfrm rot="-5400000">
            <a:off x="8875884" y="3240563"/>
            <a:ext cx="281100" cy="255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21"/>
          <p:cNvSpPr/>
          <p:nvPr/>
        </p:nvSpPr>
        <p:spPr>
          <a:xfrm>
            <a:off x="5350622" y="4991433"/>
            <a:ext cx="982323" cy="152164"/>
          </a:xfrm>
          <a:custGeom>
            <a:avLst/>
            <a:gdLst/>
            <a:ahLst/>
            <a:cxnLst/>
            <a:rect l="l" t="t" r="r" b="b"/>
            <a:pathLst>
              <a:path w="34374" h="5326" extrusionOk="0">
                <a:moveTo>
                  <a:pt x="5326" y="0"/>
                </a:moveTo>
                <a:cubicBezTo>
                  <a:pt x="2382" y="0"/>
                  <a:pt x="0" y="2382"/>
                  <a:pt x="0" y="5326"/>
                </a:cubicBezTo>
                <a:lnTo>
                  <a:pt x="34373" y="5326"/>
                </a:lnTo>
                <a:cubicBezTo>
                  <a:pt x="34373" y="3854"/>
                  <a:pt x="33776" y="2516"/>
                  <a:pt x="32812" y="1552"/>
                </a:cubicBezTo>
                <a:cubicBezTo>
                  <a:pt x="31849" y="589"/>
                  <a:pt x="30510" y="0"/>
                  <a:pt x="29047" y="0"/>
                </a:cubicBezTo>
                <a:close/>
              </a:path>
            </a:pathLst>
          </a:cu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67" name="Google Shape;367;p21"/>
          <p:cNvSpPr/>
          <p:nvPr/>
        </p:nvSpPr>
        <p:spPr>
          <a:xfrm>
            <a:off x="6670670" y="4991433"/>
            <a:ext cx="432406" cy="152164"/>
          </a:xfrm>
          <a:custGeom>
            <a:avLst/>
            <a:gdLst/>
            <a:ahLst/>
            <a:cxnLst/>
            <a:rect l="l" t="t" r="r" b="b"/>
            <a:pathLst>
              <a:path w="15131" h="5326" extrusionOk="0">
                <a:moveTo>
                  <a:pt x="5327" y="0"/>
                </a:moveTo>
                <a:cubicBezTo>
                  <a:pt x="2383" y="0"/>
                  <a:pt x="1" y="2382"/>
                  <a:pt x="1" y="5326"/>
                </a:cubicBezTo>
                <a:lnTo>
                  <a:pt x="15131" y="5326"/>
                </a:lnTo>
                <a:cubicBezTo>
                  <a:pt x="15131" y="3854"/>
                  <a:pt x="14533" y="2516"/>
                  <a:pt x="13570" y="1552"/>
                </a:cubicBezTo>
                <a:cubicBezTo>
                  <a:pt x="12606" y="589"/>
                  <a:pt x="11277" y="0"/>
                  <a:pt x="9805" y="0"/>
                </a:cubicBezTo>
                <a:close/>
              </a:path>
            </a:pathLst>
          </a:cu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21"/>
          <p:cNvSpPr/>
          <p:nvPr/>
        </p:nvSpPr>
        <p:spPr>
          <a:xfrm>
            <a:off x="3259274" y="1349399"/>
            <a:ext cx="2609100" cy="3278100"/>
          </a:xfrm>
          <a:prstGeom prst="roundRect">
            <a:avLst>
              <a:gd name="adj" fmla="val 3650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chemeClr val="accent2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69" name="Google Shape;369;p21"/>
          <p:cNvSpPr/>
          <p:nvPr/>
        </p:nvSpPr>
        <p:spPr>
          <a:xfrm>
            <a:off x="6087806" y="1349399"/>
            <a:ext cx="2626500" cy="3278100"/>
          </a:xfrm>
          <a:prstGeom prst="roundRect">
            <a:avLst>
              <a:gd name="adj" fmla="val 3650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70" name="Google Shape;370;p21"/>
          <p:cNvSpPr/>
          <p:nvPr/>
        </p:nvSpPr>
        <p:spPr>
          <a:xfrm>
            <a:off x="436819" y="1349399"/>
            <a:ext cx="2606100" cy="3278100"/>
          </a:xfrm>
          <a:prstGeom prst="roundRect">
            <a:avLst>
              <a:gd name="adj" fmla="val 3650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71" name="Google Shape;371;p21"/>
          <p:cNvSpPr txBox="1">
            <a:spLocks noGrp="1"/>
          </p:cNvSpPr>
          <p:nvPr>
            <p:ph type="body" idx="1"/>
          </p:nvPr>
        </p:nvSpPr>
        <p:spPr>
          <a:xfrm>
            <a:off x="678570" y="1449788"/>
            <a:ext cx="2119200" cy="257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accent2"/>
                </a:solidFill>
              </a:defRPr>
            </a:lvl3pPr>
            <a:lvl4pPr marL="1828800" lvl="3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chemeClr val="accent2"/>
                </a:solidFill>
              </a:defRPr>
            </a:lvl4pPr>
            <a:lvl5pPr marL="2286000" lvl="4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72" name="Google Shape;372;p21"/>
          <p:cNvSpPr txBox="1">
            <a:spLocks noGrp="1"/>
          </p:cNvSpPr>
          <p:nvPr>
            <p:ph type="body" idx="2"/>
          </p:nvPr>
        </p:nvSpPr>
        <p:spPr>
          <a:xfrm>
            <a:off x="3519223" y="1449788"/>
            <a:ext cx="2119200" cy="25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accent2"/>
                </a:solidFill>
              </a:defRPr>
            </a:lvl3pPr>
            <a:lvl4pPr marL="1828800" lvl="3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chemeClr val="accent2"/>
                </a:solidFill>
              </a:defRPr>
            </a:lvl4pPr>
            <a:lvl5pPr marL="2286000" lvl="4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73" name="Google Shape;373;p21"/>
          <p:cNvSpPr txBox="1">
            <a:spLocks noGrp="1"/>
          </p:cNvSpPr>
          <p:nvPr>
            <p:ph type="body" idx="3"/>
          </p:nvPr>
        </p:nvSpPr>
        <p:spPr>
          <a:xfrm>
            <a:off x="6346897" y="1449788"/>
            <a:ext cx="2119200" cy="25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accent2"/>
                </a:solidFill>
              </a:defRPr>
            </a:lvl3pPr>
            <a:lvl4pPr marL="1828800" lvl="3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chemeClr val="accent2"/>
                </a:solidFill>
              </a:defRPr>
            </a:lvl4pPr>
            <a:lvl5pPr marL="2286000" lvl="4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74" name="Google Shape;374;p21"/>
          <p:cNvSpPr txBox="1">
            <a:spLocks noGrp="1"/>
          </p:cNvSpPr>
          <p:nvPr>
            <p:ph type="title"/>
          </p:nvPr>
        </p:nvSpPr>
        <p:spPr>
          <a:xfrm>
            <a:off x="428737" y="47628"/>
            <a:ext cx="77172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grpSp>
        <p:nvGrpSpPr>
          <p:cNvPr id="375" name="Google Shape;375;p21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376" name="Google Shape;376;p2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7" name="Google Shape;377;p2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78" name="Google Shape;378;p21"/>
          <p:cNvSpPr txBox="1">
            <a:spLocks noGrp="1"/>
          </p:cNvSpPr>
          <p:nvPr>
            <p:ph type="body" idx="4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79" name="Google Shape;379;p21"/>
          <p:cNvSpPr txBox="1">
            <a:spLocks noGrp="1"/>
          </p:cNvSpPr>
          <p:nvPr>
            <p:ph type="subTitle" idx="5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5 - Cards - 4-Up">
  <p:cSld name="Cards - 4-Up"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22"/>
          <p:cNvSpPr/>
          <p:nvPr/>
        </p:nvSpPr>
        <p:spPr>
          <a:xfrm>
            <a:off x="8483768" y="4110255"/>
            <a:ext cx="632700" cy="279600"/>
          </a:xfrm>
          <a:prstGeom prst="roundRect">
            <a:avLst>
              <a:gd name="adj" fmla="val 50000"/>
            </a:avLst>
          </a:pr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82" name="Google Shape;382;p22"/>
          <p:cNvSpPr/>
          <p:nvPr/>
        </p:nvSpPr>
        <p:spPr>
          <a:xfrm>
            <a:off x="7840756" y="3669710"/>
            <a:ext cx="1115400" cy="279600"/>
          </a:xfrm>
          <a:prstGeom prst="roundRect">
            <a:avLst>
              <a:gd name="adj" fmla="val 5000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383" name="Google Shape;383;p22"/>
          <p:cNvGrpSpPr/>
          <p:nvPr/>
        </p:nvGrpSpPr>
        <p:grpSpPr>
          <a:xfrm>
            <a:off x="6079414" y="4550794"/>
            <a:ext cx="2416505" cy="279450"/>
            <a:chOff x="8103725" y="6087668"/>
            <a:chExt cx="3221148" cy="372600"/>
          </a:xfrm>
        </p:grpSpPr>
        <p:sp>
          <p:nvSpPr>
            <p:cNvPr id="384" name="Google Shape;384;p22"/>
            <p:cNvSpPr/>
            <p:nvPr/>
          </p:nvSpPr>
          <p:spPr>
            <a:xfrm>
              <a:off x="8103725" y="6087668"/>
              <a:ext cx="951000" cy="372600"/>
            </a:xfrm>
            <a:prstGeom prst="roundRect">
              <a:avLst>
                <a:gd name="adj" fmla="val 50000"/>
              </a:avLst>
            </a:prstGeom>
            <a:solidFill>
              <a:srgbClr val="01E2C8">
                <a:alpha val="4190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22"/>
            <p:cNvSpPr/>
            <p:nvPr/>
          </p:nvSpPr>
          <p:spPr>
            <a:xfrm>
              <a:off x="9560873" y="6087668"/>
              <a:ext cx="1764000" cy="372600"/>
            </a:xfrm>
            <a:prstGeom prst="roundRect">
              <a:avLst>
                <a:gd name="adj" fmla="val 50000"/>
              </a:avLst>
            </a:prstGeom>
            <a:solidFill>
              <a:srgbClr val="01E2C8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86" name="Google Shape;386;p22"/>
          <p:cNvPicPr preferRelativeResize="0"/>
          <p:nvPr/>
        </p:nvPicPr>
        <p:blipFill rotWithShape="1">
          <a:blip r:embed="rId2">
            <a:alphaModFix/>
          </a:blip>
          <a:srcRect b="8742"/>
          <a:stretch/>
        </p:blipFill>
        <p:spPr>
          <a:xfrm rot="-52">
            <a:off x="7977840" y="4658372"/>
            <a:ext cx="1027862" cy="485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7012" y="4486332"/>
            <a:ext cx="1352865" cy="657167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22"/>
          <p:cNvSpPr/>
          <p:nvPr/>
        </p:nvSpPr>
        <p:spPr>
          <a:xfrm rot="-5400000">
            <a:off x="8875884" y="3240563"/>
            <a:ext cx="281100" cy="255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22"/>
          <p:cNvSpPr/>
          <p:nvPr/>
        </p:nvSpPr>
        <p:spPr>
          <a:xfrm>
            <a:off x="5350622" y="4991433"/>
            <a:ext cx="982323" cy="152164"/>
          </a:xfrm>
          <a:custGeom>
            <a:avLst/>
            <a:gdLst/>
            <a:ahLst/>
            <a:cxnLst/>
            <a:rect l="l" t="t" r="r" b="b"/>
            <a:pathLst>
              <a:path w="34374" h="5326" extrusionOk="0">
                <a:moveTo>
                  <a:pt x="5326" y="0"/>
                </a:moveTo>
                <a:cubicBezTo>
                  <a:pt x="2382" y="0"/>
                  <a:pt x="0" y="2382"/>
                  <a:pt x="0" y="5326"/>
                </a:cubicBezTo>
                <a:lnTo>
                  <a:pt x="34373" y="5326"/>
                </a:lnTo>
                <a:cubicBezTo>
                  <a:pt x="34373" y="3854"/>
                  <a:pt x="33776" y="2516"/>
                  <a:pt x="32812" y="1552"/>
                </a:cubicBezTo>
                <a:cubicBezTo>
                  <a:pt x="31849" y="589"/>
                  <a:pt x="30510" y="0"/>
                  <a:pt x="29047" y="0"/>
                </a:cubicBezTo>
                <a:close/>
              </a:path>
            </a:pathLst>
          </a:cu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90" name="Google Shape;390;p22"/>
          <p:cNvSpPr/>
          <p:nvPr/>
        </p:nvSpPr>
        <p:spPr>
          <a:xfrm>
            <a:off x="6670670" y="4991433"/>
            <a:ext cx="432406" cy="152164"/>
          </a:xfrm>
          <a:custGeom>
            <a:avLst/>
            <a:gdLst/>
            <a:ahLst/>
            <a:cxnLst/>
            <a:rect l="l" t="t" r="r" b="b"/>
            <a:pathLst>
              <a:path w="15131" h="5326" extrusionOk="0">
                <a:moveTo>
                  <a:pt x="5327" y="0"/>
                </a:moveTo>
                <a:cubicBezTo>
                  <a:pt x="2383" y="0"/>
                  <a:pt x="1" y="2382"/>
                  <a:pt x="1" y="5326"/>
                </a:cubicBezTo>
                <a:lnTo>
                  <a:pt x="15131" y="5326"/>
                </a:lnTo>
                <a:cubicBezTo>
                  <a:pt x="15131" y="3854"/>
                  <a:pt x="14533" y="2516"/>
                  <a:pt x="13570" y="1552"/>
                </a:cubicBezTo>
                <a:cubicBezTo>
                  <a:pt x="12606" y="589"/>
                  <a:pt x="11277" y="0"/>
                  <a:pt x="9805" y="0"/>
                </a:cubicBezTo>
                <a:close/>
              </a:path>
            </a:pathLst>
          </a:custGeom>
          <a:solidFill>
            <a:srgbClr val="01E2C8">
              <a:alpha val="419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22"/>
          <p:cNvSpPr/>
          <p:nvPr/>
        </p:nvSpPr>
        <p:spPr>
          <a:xfrm>
            <a:off x="436819" y="1349399"/>
            <a:ext cx="1971900" cy="3278100"/>
          </a:xfrm>
          <a:prstGeom prst="roundRect">
            <a:avLst>
              <a:gd name="adj" fmla="val 4824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92" name="Google Shape;392;p22"/>
          <p:cNvSpPr/>
          <p:nvPr/>
        </p:nvSpPr>
        <p:spPr>
          <a:xfrm>
            <a:off x="2540465" y="1349399"/>
            <a:ext cx="1966200" cy="3278100"/>
          </a:xfrm>
          <a:prstGeom prst="roundRect">
            <a:avLst>
              <a:gd name="adj" fmla="val 4843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93" name="Google Shape;393;p22"/>
          <p:cNvSpPr/>
          <p:nvPr/>
        </p:nvSpPr>
        <p:spPr>
          <a:xfrm>
            <a:off x="4638616" y="1349399"/>
            <a:ext cx="1971900" cy="3278100"/>
          </a:xfrm>
          <a:prstGeom prst="roundRect">
            <a:avLst>
              <a:gd name="adj" fmla="val 4861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94" name="Google Shape;394;p22"/>
          <p:cNvSpPr/>
          <p:nvPr/>
        </p:nvSpPr>
        <p:spPr>
          <a:xfrm>
            <a:off x="6739514" y="1349399"/>
            <a:ext cx="1971900" cy="3278100"/>
          </a:xfrm>
          <a:prstGeom prst="roundRect">
            <a:avLst>
              <a:gd name="adj" fmla="val 4861"/>
            </a:avLst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395" name="Google Shape;395;p22"/>
          <p:cNvSpPr txBox="1">
            <a:spLocks noGrp="1"/>
          </p:cNvSpPr>
          <p:nvPr>
            <p:ph type="body" idx="1"/>
          </p:nvPr>
        </p:nvSpPr>
        <p:spPr>
          <a:xfrm>
            <a:off x="614505" y="1449783"/>
            <a:ext cx="1616700" cy="28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accent2"/>
                </a:solidFill>
              </a:defRPr>
            </a:lvl3pPr>
            <a:lvl4pPr marL="1828800" lvl="3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chemeClr val="accent2"/>
                </a:solidFill>
              </a:defRPr>
            </a:lvl4pPr>
            <a:lvl5pPr marL="2286000" lvl="4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96" name="Google Shape;396;p22"/>
          <p:cNvSpPr txBox="1">
            <a:spLocks noGrp="1"/>
          </p:cNvSpPr>
          <p:nvPr>
            <p:ph type="body" idx="2"/>
          </p:nvPr>
        </p:nvSpPr>
        <p:spPr>
          <a:xfrm>
            <a:off x="2715402" y="1449783"/>
            <a:ext cx="1616700" cy="28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accent2"/>
                </a:solidFill>
              </a:defRPr>
            </a:lvl3pPr>
            <a:lvl4pPr marL="1828800" lvl="3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chemeClr val="accent2"/>
                </a:solidFill>
              </a:defRPr>
            </a:lvl4pPr>
            <a:lvl5pPr marL="2286000" lvl="4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97" name="Google Shape;397;p22"/>
          <p:cNvSpPr txBox="1">
            <a:spLocks noGrp="1"/>
          </p:cNvSpPr>
          <p:nvPr>
            <p:ph type="body" idx="3"/>
          </p:nvPr>
        </p:nvSpPr>
        <p:spPr>
          <a:xfrm>
            <a:off x="4816301" y="1449783"/>
            <a:ext cx="1616700" cy="28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accent2"/>
                </a:solidFill>
              </a:defRPr>
            </a:lvl3pPr>
            <a:lvl4pPr marL="1828800" lvl="3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chemeClr val="accent2"/>
                </a:solidFill>
              </a:defRPr>
            </a:lvl4pPr>
            <a:lvl5pPr marL="2286000" lvl="4" indent="-228600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98" name="Google Shape;398;p22"/>
          <p:cNvSpPr txBox="1">
            <a:spLocks noGrp="1"/>
          </p:cNvSpPr>
          <p:nvPr>
            <p:ph type="title"/>
          </p:nvPr>
        </p:nvSpPr>
        <p:spPr>
          <a:xfrm>
            <a:off x="428737" y="47628"/>
            <a:ext cx="77172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99" name="Google Shape;399;p22"/>
          <p:cNvSpPr txBox="1">
            <a:spLocks noGrp="1"/>
          </p:cNvSpPr>
          <p:nvPr>
            <p:ph type="body" idx="4"/>
          </p:nvPr>
        </p:nvSpPr>
        <p:spPr>
          <a:xfrm>
            <a:off x="6916027" y="1449783"/>
            <a:ext cx="1618800" cy="28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500"/>
              <a:buNone/>
              <a:defRPr b="1">
                <a:solidFill>
                  <a:schemeClr val="accent1"/>
                </a:solidFill>
              </a:defRPr>
            </a:lvl1pPr>
            <a:lvl2pPr marL="914400" lvl="1" indent="-228600" rtl="0"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2pPr>
            <a:lvl3pPr marL="1371600" lvl="2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rtl="0"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grpSp>
        <p:nvGrpSpPr>
          <p:cNvPr id="400" name="Google Shape;400;p22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401" name="Google Shape;401;p2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2" name="Google Shape;402;p22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03" name="Google Shape;403;p22"/>
          <p:cNvSpPr txBox="1">
            <a:spLocks noGrp="1"/>
          </p:cNvSpPr>
          <p:nvPr>
            <p:ph type="subTitle" idx="5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404" name="Google Shape;404;p22"/>
          <p:cNvSpPr txBox="1">
            <a:spLocks noGrp="1"/>
          </p:cNvSpPr>
          <p:nvPr>
            <p:ph type="body" idx="6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1 - Quote or Big Idea ">
  <p:cSld name="Quote or Big Idea ">
    <p:bg>
      <p:bgPr>
        <a:solidFill>
          <a:schemeClr val="lt1"/>
        </a:solidFill>
        <a:effectLst/>
      </p:bgPr>
    </p:bg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23"/>
          <p:cNvSpPr/>
          <p:nvPr/>
        </p:nvSpPr>
        <p:spPr>
          <a:xfrm>
            <a:off x="5334417" y="951508"/>
            <a:ext cx="1335600" cy="1429800"/>
          </a:xfrm>
          <a:prstGeom prst="roundRect">
            <a:avLst>
              <a:gd name="adj" fmla="val 3098"/>
            </a:avLst>
          </a:prstGeom>
          <a:solidFill>
            <a:srgbClr val="0B5CA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2"/>
              </a:solidFill>
            </a:endParaRPr>
          </a:p>
        </p:txBody>
      </p:sp>
      <p:sp>
        <p:nvSpPr>
          <p:cNvPr id="407" name="Google Shape;407;p23"/>
          <p:cNvSpPr/>
          <p:nvPr/>
        </p:nvSpPr>
        <p:spPr>
          <a:xfrm>
            <a:off x="6762227" y="951508"/>
            <a:ext cx="813000" cy="983100"/>
          </a:xfrm>
          <a:prstGeom prst="roundRect">
            <a:avLst>
              <a:gd name="adj" fmla="val 5230"/>
            </a:avLst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08" name="Google Shape;408;p23"/>
          <p:cNvSpPr/>
          <p:nvPr/>
        </p:nvSpPr>
        <p:spPr>
          <a:xfrm>
            <a:off x="7662098" y="951508"/>
            <a:ext cx="609300" cy="646800"/>
          </a:xfrm>
          <a:prstGeom prst="roundRect">
            <a:avLst>
              <a:gd name="adj" fmla="val 5230"/>
            </a:avLst>
          </a:prstGeom>
          <a:solidFill>
            <a:srgbClr val="90D0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09" name="Google Shape;409;p23"/>
          <p:cNvSpPr/>
          <p:nvPr/>
        </p:nvSpPr>
        <p:spPr>
          <a:xfrm>
            <a:off x="8357966" y="951508"/>
            <a:ext cx="349200" cy="648900"/>
          </a:xfrm>
          <a:prstGeom prst="roundRect">
            <a:avLst>
              <a:gd name="adj" fmla="val 13033"/>
            </a:avLst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0" name="Google Shape;410;p23"/>
          <p:cNvSpPr/>
          <p:nvPr/>
        </p:nvSpPr>
        <p:spPr>
          <a:xfrm>
            <a:off x="5334417" y="2471228"/>
            <a:ext cx="1335600" cy="945600"/>
          </a:xfrm>
          <a:prstGeom prst="roundRect">
            <a:avLst>
              <a:gd name="adj" fmla="val 4931"/>
            </a:avLst>
          </a:prstGeom>
          <a:solidFill>
            <a:srgbClr val="0B5CA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2"/>
              </a:solidFill>
            </a:endParaRPr>
          </a:p>
        </p:txBody>
      </p:sp>
      <p:sp>
        <p:nvSpPr>
          <p:cNvPr id="411" name="Google Shape;411;p23"/>
          <p:cNvSpPr/>
          <p:nvPr/>
        </p:nvSpPr>
        <p:spPr>
          <a:xfrm>
            <a:off x="6762227" y="2035152"/>
            <a:ext cx="813000" cy="719700"/>
          </a:xfrm>
          <a:prstGeom prst="roundRect">
            <a:avLst>
              <a:gd name="adj" fmla="val 5230"/>
            </a:avLst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2" name="Google Shape;412;p23"/>
          <p:cNvSpPr/>
          <p:nvPr/>
        </p:nvSpPr>
        <p:spPr>
          <a:xfrm>
            <a:off x="6762227" y="2853434"/>
            <a:ext cx="813000" cy="568800"/>
          </a:xfrm>
          <a:prstGeom prst="roundRect">
            <a:avLst>
              <a:gd name="adj" fmla="val 5230"/>
            </a:avLst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3" name="Google Shape;413;p23"/>
          <p:cNvSpPr/>
          <p:nvPr/>
        </p:nvSpPr>
        <p:spPr>
          <a:xfrm>
            <a:off x="7662098" y="1691086"/>
            <a:ext cx="482400" cy="424800"/>
          </a:xfrm>
          <a:prstGeom prst="roundRect">
            <a:avLst>
              <a:gd name="adj" fmla="val 10862"/>
            </a:avLst>
          </a:prstGeom>
          <a:solidFill>
            <a:srgbClr val="90D0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4" name="Google Shape;414;p23"/>
          <p:cNvSpPr/>
          <p:nvPr/>
        </p:nvSpPr>
        <p:spPr>
          <a:xfrm>
            <a:off x="8233231" y="1691086"/>
            <a:ext cx="472500" cy="427200"/>
          </a:xfrm>
          <a:prstGeom prst="roundRect">
            <a:avLst>
              <a:gd name="adj" fmla="val 10682"/>
            </a:avLst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5" name="Google Shape;415;p23"/>
          <p:cNvSpPr/>
          <p:nvPr/>
        </p:nvSpPr>
        <p:spPr>
          <a:xfrm>
            <a:off x="7662098" y="2205908"/>
            <a:ext cx="355500" cy="294900"/>
          </a:xfrm>
          <a:prstGeom prst="roundRect">
            <a:avLst>
              <a:gd name="adj" fmla="val 16315"/>
            </a:avLst>
          </a:prstGeom>
          <a:solidFill>
            <a:srgbClr val="90D0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6" name="Google Shape;416;p23"/>
          <p:cNvSpPr/>
          <p:nvPr/>
        </p:nvSpPr>
        <p:spPr>
          <a:xfrm>
            <a:off x="7662098" y="2590789"/>
            <a:ext cx="262200" cy="222900"/>
          </a:xfrm>
          <a:prstGeom prst="roundRect">
            <a:avLst>
              <a:gd name="adj" fmla="val 22152"/>
            </a:avLst>
          </a:prstGeom>
          <a:solidFill>
            <a:srgbClr val="90D0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7" name="Google Shape;417;p23"/>
          <p:cNvSpPr/>
          <p:nvPr/>
        </p:nvSpPr>
        <p:spPr>
          <a:xfrm>
            <a:off x="7662098" y="2903887"/>
            <a:ext cx="235200" cy="256200"/>
          </a:xfrm>
          <a:prstGeom prst="roundRect">
            <a:avLst>
              <a:gd name="adj" fmla="val 16541"/>
            </a:avLst>
          </a:prstGeom>
          <a:solidFill>
            <a:srgbClr val="90D0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8" name="Google Shape;418;p23"/>
          <p:cNvSpPr/>
          <p:nvPr/>
        </p:nvSpPr>
        <p:spPr>
          <a:xfrm>
            <a:off x="7662098" y="3235575"/>
            <a:ext cx="215700" cy="181500"/>
          </a:xfrm>
          <a:prstGeom prst="roundRect">
            <a:avLst>
              <a:gd name="adj" fmla="val 21827"/>
            </a:avLst>
          </a:prstGeom>
          <a:solidFill>
            <a:srgbClr val="90D0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19" name="Google Shape;419;p23"/>
          <p:cNvSpPr/>
          <p:nvPr/>
        </p:nvSpPr>
        <p:spPr>
          <a:xfrm>
            <a:off x="8104304" y="2205908"/>
            <a:ext cx="315000" cy="294900"/>
          </a:xfrm>
          <a:prstGeom prst="roundRect">
            <a:avLst>
              <a:gd name="adj" fmla="val 16315"/>
            </a:avLst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0" name="Google Shape;420;p23"/>
          <p:cNvSpPr/>
          <p:nvPr/>
        </p:nvSpPr>
        <p:spPr>
          <a:xfrm>
            <a:off x="8017566" y="2590789"/>
            <a:ext cx="215700" cy="222900"/>
          </a:xfrm>
          <a:prstGeom prst="roundRect">
            <a:avLst>
              <a:gd name="adj" fmla="val 22152"/>
            </a:avLst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1" name="Google Shape;421;p23"/>
          <p:cNvSpPr/>
          <p:nvPr/>
        </p:nvSpPr>
        <p:spPr>
          <a:xfrm>
            <a:off x="7967853" y="2903887"/>
            <a:ext cx="161400" cy="256200"/>
          </a:xfrm>
          <a:prstGeom prst="roundRect">
            <a:avLst>
              <a:gd name="adj" fmla="val 23099"/>
            </a:avLst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2" name="Google Shape;422;p23"/>
          <p:cNvSpPr/>
          <p:nvPr/>
        </p:nvSpPr>
        <p:spPr>
          <a:xfrm>
            <a:off x="7966532" y="3235575"/>
            <a:ext cx="162600" cy="181500"/>
          </a:xfrm>
          <a:prstGeom prst="roundRect">
            <a:avLst>
              <a:gd name="adj" fmla="val 24933"/>
            </a:avLst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3" name="Google Shape;423;p23"/>
          <p:cNvSpPr/>
          <p:nvPr/>
        </p:nvSpPr>
        <p:spPr>
          <a:xfrm>
            <a:off x="8310513" y="2590789"/>
            <a:ext cx="204900" cy="222900"/>
          </a:xfrm>
          <a:prstGeom prst="roundRect">
            <a:avLst>
              <a:gd name="adj" fmla="val 22152"/>
            </a:avLst>
          </a:prstGeom>
          <a:solidFill>
            <a:srgbClr val="FE7765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4" name="Google Shape;424;p23"/>
          <p:cNvSpPr/>
          <p:nvPr/>
        </p:nvSpPr>
        <p:spPr>
          <a:xfrm>
            <a:off x="8566676" y="2590789"/>
            <a:ext cx="139200" cy="222900"/>
          </a:xfrm>
          <a:prstGeom prst="roundRect">
            <a:avLst>
              <a:gd name="adj" fmla="val 22152"/>
            </a:avLst>
          </a:prstGeom>
          <a:solidFill>
            <a:srgbClr val="FE8F7D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5" name="Google Shape;425;p23"/>
          <p:cNvSpPr/>
          <p:nvPr/>
        </p:nvSpPr>
        <p:spPr>
          <a:xfrm>
            <a:off x="8212595" y="2903887"/>
            <a:ext cx="128400" cy="256200"/>
          </a:xfrm>
          <a:prstGeom prst="roundRect">
            <a:avLst>
              <a:gd name="adj" fmla="val 34991"/>
            </a:avLst>
          </a:prstGeom>
          <a:solidFill>
            <a:srgbClr val="FE7765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6" name="Google Shape;426;p23"/>
          <p:cNvSpPr/>
          <p:nvPr/>
        </p:nvSpPr>
        <p:spPr>
          <a:xfrm>
            <a:off x="8427024" y="2903887"/>
            <a:ext cx="125700" cy="256200"/>
          </a:xfrm>
          <a:prstGeom prst="roundRect">
            <a:avLst>
              <a:gd name="adj" fmla="val 29221"/>
            </a:avLst>
          </a:prstGeom>
          <a:solidFill>
            <a:srgbClr val="FE8F7D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7" name="Google Shape;427;p23"/>
          <p:cNvSpPr/>
          <p:nvPr/>
        </p:nvSpPr>
        <p:spPr>
          <a:xfrm>
            <a:off x="8640813" y="2903887"/>
            <a:ext cx="66600" cy="256200"/>
          </a:xfrm>
          <a:prstGeom prst="roundRect">
            <a:avLst>
              <a:gd name="adj" fmla="val 50000"/>
            </a:avLst>
          </a:prstGeom>
          <a:solidFill>
            <a:srgbClr val="FEB8A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8" name="Google Shape;428;p23"/>
          <p:cNvSpPr/>
          <p:nvPr/>
        </p:nvSpPr>
        <p:spPr>
          <a:xfrm>
            <a:off x="8504974" y="2205908"/>
            <a:ext cx="201000" cy="294900"/>
          </a:xfrm>
          <a:prstGeom prst="roundRect">
            <a:avLst>
              <a:gd name="adj" fmla="val 16315"/>
            </a:avLst>
          </a:prstGeom>
          <a:solidFill>
            <a:srgbClr val="FE7765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29" name="Google Shape;429;p23"/>
          <p:cNvSpPr/>
          <p:nvPr/>
        </p:nvSpPr>
        <p:spPr>
          <a:xfrm>
            <a:off x="8212824" y="3235575"/>
            <a:ext cx="128400" cy="181500"/>
          </a:xfrm>
          <a:prstGeom prst="roundRect">
            <a:avLst>
              <a:gd name="adj" fmla="val 21827"/>
            </a:avLst>
          </a:prstGeom>
          <a:solidFill>
            <a:srgbClr val="FE7765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30" name="Google Shape;430;p23"/>
          <p:cNvSpPr/>
          <p:nvPr/>
        </p:nvSpPr>
        <p:spPr>
          <a:xfrm>
            <a:off x="8424788" y="3235575"/>
            <a:ext cx="125700" cy="181500"/>
          </a:xfrm>
          <a:prstGeom prst="roundRect">
            <a:avLst>
              <a:gd name="adj" fmla="val 21827"/>
            </a:avLst>
          </a:prstGeom>
          <a:solidFill>
            <a:srgbClr val="FE8F7D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31" name="Google Shape;431;p23"/>
          <p:cNvSpPr/>
          <p:nvPr/>
        </p:nvSpPr>
        <p:spPr>
          <a:xfrm>
            <a:off x="8645596" y="3235575"/>
            <a:ext cx="60300" cy="181500"/>
          </a:xfrm>
          <a:prstGeom prst="roundRect">
            <a:avLst>
              <a:gd name="adj" fmla="val 50000"/>
            </a:avLst>
          </a:prstGeom>
          <a:solidFill>
            <a:srgbClr val="FEB8A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32" name="Google Shape;432;p23"/>
          <p:cNvSpPr/>
          <p:nvPr/>
        </p:nvSpPr>
        <p:spPr>
          <a:xfrm>
            <a:off x="433500" y="1139344"/>
            <a:ext cx="5913600" cy="3429000"/>
          </a:xfrm>
          <a:prstGeom prst="roundRect">
            <a:avLst>
              <a:gd name="adj" fmla="val 3035"/>
            </a:avLst>
          </a:prstGeom>
          <a:solidFill>
            <a:schemeClr val="lt1"/>
          </a:solidFill>
          <a:ln>
            <a:noFill/>
          </a:ln>
          <a:effectLst>
            <a:outerShdw blurRad="300038" dist="114300" dir="138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accent2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pic>
        <p:nvPicPr>
          <p:cNvPr id="433" name="Google Shape;433;p23"/>
          <p:cNvPicPr preferRelativeResize="0"/>
          <p:nvPr/>
        </p:nvPicPr>
        <p:blipFill rotWithShape="1">
          <a:blip r:embed="rId2">
            <a:alphaModFix/>
          </a:blip>
          <a:srcRect b="8742"/>
          <a:stretch/>
        </p:blipFill>
        <p:spPr>
          <a:xfrm rot="-52">
            <a:off x="5902218" y="3927689"/>
            <a:ext cx="1916422" cy="9044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" name="Google Shape;434;p23"/>
          <p:cNvPicPr preferRelativeResize="0"/>
          <p:nvPr/>
        </p:nvPicPr>
        <p:blipFill rotWithShape="1">
          <a:blip r:embed="rId3">
            <a:alphaModFix/>
          </a:blip>
          <a:srcRect b="5419"/>
          <a:stretch/>
        </p:blipFill>
        <p:spPr>
          <a:xfrm>
            <a:off x="4752506" y="4185319"/>
            <a:ext cx="2112363" cy="646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" name="Google Shape;435;p2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>
            <a:off x="6757345" y="4734928"/>
            <a:ext cx="799821" cy="164596"/>
          </a:xfrm>
          <a:prstGeom prst="rect">
            <a:avLst/>
          </a:prstGeom>
          <a:noFill/>
          <a:ln>
            <a:noFill/>
          </a:ln>
        </p:spPr>
      </p:pic>
      <p:sp>
        <p:nvSpPr>
          <p:cNvPr id="436" name="Google Shape;436;p23"/>
          <p:cNvSpPr txBox="1">
            <a:spLocks noGrp="1"/>
          </p:cNvSpPr>
          <p:nvPr>
            <p:ph type="ctrTitle"/>
          </p:nvPr>
        </p:nvSpPr>
        <p:spPr>
          <a:xfrm>
            <a:off x="776490" y="1329140"/>
            <a:ext cx="5368500" cy="24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600"/>
              <a:buFont typeface="Salesforce Sans"/>
              <a:buChar char="“"/>
              <a:defRPr sz="2600"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437" name="Google Shape;437;p23"/>
          <p:cNvSpPr txBox="1">
            <a:spLocks noGrp="1"/>
          </p:cNvSpPr>
          <p:nvPr>
            <p:ph type="body" idx="1"/>
          </p:nvPr>
        </p:nvSpPr>
        <p:spPr>
          <a:xfrm>
            <a:off x="776488" y="3862650"/>
            <a:ext cx="53685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grpSp>
        <p:nvGrpSpPr>
          <p:cNvPr id="438" name="Google Shape;438;p23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439" name="Google Shape;439;p2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0" name="Google Shape;440;p2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1 - Segue Slide - A">
  <p:cSld name="Seque Slide - A">
    <p:bg>
      <p:bgPr>
        <a:solidFill>
          <a:srgbClr val="EEF4FF"/>
        </a:solidFill>
        <a:effectLst/>
      </p:bgPr>
    </p:bg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4"/>
          <p:cNvSpPr/>
          <p:nvPr/>
        </p:nvSpPr>
        <p:spPr>
          <a:xfrm rot="10800000" flipH="1">
            <a:off x="4454951" y="185"/>
            <a:ext cx="4688931" cy="5143345"/>
          </a:xfrm>
          <a:custGeom>
            <a:avLst/>
            <a:gdLst/>
            <a:ahLst/>
            <a:cxnLst/>
            <a:rect l="l" t="t" r="r" b="b"/>
            <a:pathLst>
              <a:path w="146449" h="160579" extrusionOk="0">
                <a:moveTo>
                  <a:pt x="17254" y="1"/>
                </a:moveTo>
                <a:cubicBezTo>
                  <a:pt x="6174" y="24489"/>
                  <a:pt x="1" y="51671"/>
                  <a:pt x="1" y="80290"/>
                </a:cubicBezTo>
                <a:cubicBezTo>
                  <a:pt x="1" y="108917"/>
                  <a:pt x="6174" y="136100"/>
                  <a:pt x="17254" y="160579"/>
                </a:cubicBezTo>
                <a:lnTo>
                  <a:pt x="146448" y="160579"/>
                </a:lnTo>
                <a:lnTo>
                  <a:pt x="14644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43" name="Google Shape;443;p24"/>
          <p:cNvSpPr txBox="1">
            <a:spLocks noGrp="1"/>
          </p:cNvSpPr>
          <p:nvPr>
            <p:ph type="ctrTitle"/>
          </p:nvPr>
        </p:nvSpPr>
        <p:spPr>
          <a:xfrm>
            <a:off x="433951" y="1146825"/>
            <a:ext cx="3791400" cy="17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7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4" name="Google Shape;444;p24"/>
          <p:cNvSpPr txBox="1">
            <a:spLocks noGrp="1"/>
          </p:cNvSpPr>
          <p:nvPr>
            <p:ph type="body" idx="1"/>
          </p:nvPr>
        </p:nvSpPr>
        <p:spPr>
          <a:xfrm>
            <a:off x="433951" y="2934188"/>
            <a:ext cx="37914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grpSp>
        <p:nvGrpSpPr>
          <p:cNvPr id="445" name="Google Shape;445;p24"/>
          <p:cNvGrpSpPr/>
          <p:nvPr/>
        </p:nvGrpSpPr>
        <p:grpSpPr>
          <a:xfrm>
            <a:off x="4361215" y="1762405"/>
            <a:ext cx="3267003" cy="2601531"/>
            <a:chOff x="7711951" y="1125967"/>
            <a:chExt cx="2393058" cy="1906023"/>
          </a:xfrm>
        </p:grpSpPr>
        <p:sp>
          <p:nvSpPr>
            <p:cNvPr id="446" name="Google Shape;446;p24"/>
            <p:cNvSpPr/>
            <p:nvPr/>
          </p:nvSpPr>
          <p:spPr>
            <a:xfrm>
              <a:off x="7711951" y="1125967"/>
              <a:ext cx="2393058" cy="1546114"/>
            </a:xfrm>
            <a:custGeom>
              <a:avLst/>
              <a:gdLst/>
              <a:ahLst/>
              <a:cxnLst/>
              <a:rect l="l" t="t" r="r" b="b"/>
              <a:pathLst>
                <a:path w="251042" h="162194" extrusionOk="0">
                  <a:moveTo>
                    <a:pt x="245569" y="0"/>
                  </a:moveTo>
                  <a:cubicBezTo>
                    <a:pt x="244150" y="0"/>
                    <a:pt x="242706" y="557"/>
                    <a:pt x="241582" y="1802"/>
                  </a:cubicBezTo>
                  <a:lnTo>
                    <a:pt x="201981" y="45513"/>
                  </a:lnTo>
                  <a:cubicBezTo>
                    <a:pt x="197753" y="50197"/>
                    <a:pt x="191866" y="52668"/>
                    <a:pt x="185884" y="52668"/>
                  </a:cubicBezTo>
                  <a:cubicBezTo>
                    <a:pt x="182451" y="52668"/>
                    <a:pt x="178987" y="51854"/>
                    <a:pt x="175788" y="50177"/>
                  </a:cubicBezTo>
                  <a:lnTo>
                    <a:pt x="140787" y="31845"/>
                  </a:lnTo>
                  <a:cubicBezTo>
                    <a:pt x="137594" y="30166"/>
                    <a:pt x="134131" y="29354"/>
                    <a:pt x="130697" y="29354"/>
                  </a:cubicBezTo>
                  <a:cubicBezTo>
                    <a:pt x="124588" y="29354"/>
                    <a:pt x="118571" y="31926"/>
                    <a:pt x="114332" y="36770"/>
                  </a:cubicBezTo>
                  <a:lnTo>
                    <a:pt x="70948" y="86287"/>
                  </a:lnTo>
                  <a:cubicBezTo>
                    <a:pt x="66719" y="91108"/>
                    <a:pt x="60710" y="93706"/>
                    <a:pt x="54580" y="93706"/>
                  </a:cubicBezTo>
                  <a:cubicBezTo>
                    <a:pt x="51584" y="93706"/>
                    <a:pt x="48560" y="93085"/>
                    <a:pt x="45700" y="91800"/>
                  </a:cubicBezTo>
                  <a:lnTo>
                    <a:pt x="7666" y="74740"/>
                  </a:lnTo>
                  <a:cubicBezTo>
                    <a:pt x="6928" y="74405"/>
                    <a:pt x="6170" y="74250"/>
                    <a:pt x="5431" y="74250"/>
                  </a:cubicBezTo>
                  <a:cubicBezTo>
                    <a:pt x="2574" y="74250"/>
                    <a:pt x="0" y="76562"/>
                    <a:pt x="0" y="79698"/>
                  </a:cubicBezTo>
                  <a:lnTo>
                    <a:pt x="0" y="154039"/>
                  </a:lnTo>
                  <a:cubicBezTo>
                    <a:pt x="0" y="158540"/>
                    <a:pt x="3653" y="162194"/>
                    <a:pt x="8155" y="162194"/>
                  </a:cubicBezTo>
                  <a:lnTo>
                    <a:pt x="242887" y="162194"/>
                  </a:lnTo>
                  <a:cubicBezTo>
                    <a:pt x="247388" y="162194"/>
                    <a:pt x="251042" y="158540"/>
                    <a:pt x="251042" y="154039"/>
                  </a:cubicBezTo>
                  <a:lnTo>
                    <a:pt x="251042" y="5423"/>
                  </a:lnTo>
                  <a:cubicBezTo>
                    <a:pt x="251042" y="2139"/>
                    <a:pt x="248352" y="0"/>
                    <a:pt x="245569" y="0"/>
                  </a:cubicBezTo>
                  <a:close/>
                </a:path>
              </a:pathLst>
            </a:custGeom>
            <a:solidFill>
              <a:srgbClr val="1AB9FF">
                <a:alpha val="3296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447" name="Google Shape;447;p24"/>
            <p:cNvSpPr/>
            <p:nvPr/>
          </p:nvSpPr>
          <p:spPr>
            <a:xfrm>
              <a:off x="7711951" y="1667689"/>
              <a:ext cx="2393058" cy="1364301"/>
            </a:xfrm>
            <a:custGeom>
              <a:avLst/>
              <a:gdLst/>
              <a:ahLst/>
              <a:cxnLst/>
              <a:rect l="l" t="t" r="r" b="b"/>
              <a:pathLst>
                <a:path w="251042" h="143121" extrusionOk="0">
                  <a:moveTo>
                    <a:pt x="245623" y="0"/>
                  </a:moveTo>
                  <a:cubicBezTo>
                    <a:pt x="244721" y="0"/>
                    <a:pt x="243794" y="230"/>
                    <a:pt x="242919" y="735"/>
                  </a:cubicBezTo>
                  <a:lnTo>
                    <a:pt x="191543" y="30028"/>
                  </a:lnTo>
                  <a:cubicBezTo>
                    <a:pt x="188229" y="31918"/>
                    <a:pt x="184504" y="32904"/>
                    <a:pt x="180726" y="32904"/>
                  </a:cubicBezTo>
                  <a:cubicBezTo>
                    <a:pt x="179745" y="32904"/>
                    <a:pt x="178760" y="32837"/>
                    <a:pt x="177778" y="32702"/>
                  </a:cubicBezTo>
                  <a:lnTo>
                    <a:pt x="125423" y="25493"/>
                  </a:lnTo>
                  <a:cubicBezTo>
                    <a:pt x="124414" y="25350"/>
                    <a:pt x="123403" y="25279"/>
                    <a:pt x="122397" y="25279"/>
                  </a:cubicBezTo>
                  <a:cubicBezTo>
                    <a:pt x="117452" y="25279"/>
                    <a:pt x="112630" y="26987"/>
                    <a:pt x="108754" y="30158"/>
                  </a:cubicBezTo>
                  <a:lnTo>
                    <a:pt x="69154" y="62321"/>
                  </a:lnTo>
                  <a:cubicBezTo>
                    <a:pt x="65223" y="65508"/>
                    <a:pt x="60363" y="67202"/>
                    <a:pt x="55426" y="67202"/>
                  </a:cubicBezTo>
                  <a:cubicBezTo>
                    <a:pt x="53439" y="67202"/>
                    <a:pt x="51440" y="66928"/>
                    <a:pt x="49484" y="66366"/>
                  </a:cubicBezTo>
                  <a:lnTo>
                    <a:pt x="6915" y="54264"/>
                  </a:lnTo>
                  <a:cubicBezTo>
                    <a:pt x="6418" y="54123"/>
                    <a:pt x="5920" y="54057"/>
                    <a:pt x="5433" y="54057"/>
                  </a:cubicBezTo>
                  <a:cubicBezTo>
                    <a:pt x="2534" y="54057"/>
                    <a:pt x="0" y="56411"/>
                    <a:pt x="0" y="59483"/>
                  </a:cubicBezTo>
                  <a:lnTo>
                    <a:pt x="0" y="134966"/>
                  </a:lnTo>
                  <a:cubicBezTo>
                    <a:pt x="0" y="139467"/>
                    <a:pt x="3653" y="143121"/>
                    <a:pt x="8155" y="143121"/>
                  </a:cubicBezTo>
                  <a:lnTo>
                    <a:pt x="242887" y="143121"/>
                  </a:lnTo>
                  <a:cubicBezTo>
                    <a:pt x="247388" y="143121"/>
                    <a:pt x="251042" y="139467"/>
                    <a:pt x="251042" y="134966"/>
                  </a:cubicBezTo>
                  <a:lnTo>
                    <a:pt x="251042" y="5432"/>
                  </a:lnTo>
                  <a:cubicBezTo>
                    <a:pt x="251042" y="2266"/>
                    <a:pt x="248453" y="0"/>
                    <a:pt x="245623" y="0"/>
                  </a:cubicBezTo>
                  <a:close/>
                </a:path>
              </a:pathLst>
            </a:custGeom>
            <a:solidFill>
              <a:srgbClr val="1AB9FF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pic>
        <p:nvPicPr>
          <p:cNvPr id="448" name="Google Shape;448;p24"/>
          <p:cNvPicPr preferRelativeResize="0"/>
          <p:nvPr/>
        </p:nvPicPr>
        <p:blipFill rotWithShape="1">
          <a:blip r:embed="rId2">
            <a:alphaModFix/>
          </a:blip>
          <a:srcRect b="15440"/>
          <a:stretch/>
        </p:blipFill>
        <p:spPr>
          <a:xfrm>
            <a:off x="4022384" y="2363311"/>
            <a:ext cx="4080666" cy="2001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00233" y="3218361"/>
            <a:ext cx="987321" cy="935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24"/>
          <p:cNvPicPr preferRelativeResize="0"/>
          <p:nvPr/>
        </p:nvPicPr>
        <p:blipFill rotWithShape="1">
          <a:blip r:embed="rId4">
            <a:alphaModFix/>
          </a:blip>
          <a:srcRect l="37595" t="5190" r="3011" b="73252"/>
          <a:stretch/>
        </p:blipFill>
        <p:spPr>
          <a:xfrm>
            <a:off x="4296765" y="4011362"/>
            <a:ext cx="2895826" cy="401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24"/>
          <p:cNvPicPr preferRelativeResize="0"/>
          <p:nvPr/>
        </p:nvPicPr>
        <p:blipFill rotWithShape="1">
          <a:blip r:embed="rId5">
            <a:alphaModFix/>
          </a:blip>
          <a:srcRect l="-10127" r="-8736"/>
          <a:stretch/>
        </p:blipFill>
        <p:spPr>
          <a:xfrm flipH="1">
            <a:off x="6295339" y="4005514"/>
            <a:ext cx="1123882" cy="43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24"/>
          <p:cNvPicPr preferRelativeResize="0"/>
          <p:nvPr/>
        </p:nvPicPr>
        <p:blipFill rotWithShape="1">
          <a:blip r:embed="rId6">
            <a:alphaModFix/>
          </a:blip>
          <a:srcRect b="10546"/>
          <a:stretch/>
        </p:blipFill>
        <p:spPr>
          <a:xfrm flipH="1">
            <a:off x="7544207" y="2363312"/>
            <a:ext cx="922104" cy="2001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24"/>
          <p:cNvPicPr preferRelativeResize="0"/>
          <p:nvPr/>
        </p:nvPicPr>
        <p:blipFill rotWithShape="1">
          <a:blip r:embed="rId7">
            <a:alphaModFix/>
          </a:blip>
          <a:srcRect l="14828" b="65434"/>
          <a:stretch/>
        </p:blipFill>
        <p:spPr>
          <a:xfrm>
            <a:off x="4112158" y="4251859"/>
            <a:ext cx="635628" cy="210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2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463157" y="4064702"/>
            <a:ext cx="479906" cy="4012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5" name="Google Shape;455;p24"/>
          <p:cNvGrpSpPr/>
          <p:nvPr/>
        </p:nvGrpSpPr>
        <p:grpSpPr>
          <a:xfrm>
            <a:off x="6544991" y="2611347"/>
            <a:ext cx="2220493" cy="2336349"/>
            <a:chOff x="8246131" y="3481796"/>
            <a:chExt cx="2959868" cy="3115133"/>
          </a:xfrm>
        </p:grpSpPr>
        <p:grpSp>
          <p:nvGrpSpPr>
            <p:cNvPr id="456" name="Google Shape;456;p24"/>
            <p:cNvGrpSpPr/>
            <p:nvPr/>
          </p:nvGrpSpPr>
          <p:grpSpPr>
            <a:xfrm>
              <a:off x="8246131" y="6034733"/>
              <a:ext cx="2405694" cy="562196"/>
              <a:chOff x="8246131" y="6034733"/>
              <a:chExt cx="2405694" cy="562196"/>
            </a:xfrm>
          </p:grpSpPr>
          <p:grpSp>
            <p:nvGrpSpPr>
              <p:cNvPr id="457" name="Google Shape;457;p24"/>
              <p:cNvGrpSpPr/>
              <p:nvPr/>
            </p:nvGrpSpPr>
            <p:grpSpPr>
              <a:xfrm>
                <a:off x="8246131" y="6034733"/>
                <a:ext cx="2144280" cy="562196"/>
                <a:chOff x="9263473" y="5439578"/>
                <a:chExt cx="2415273" cy="633175"/>
              </a:xfrm>
            </p:grpSpPr>
            <p:pic>
              <p:nvPicPr>
                <p:cNvPr id="458" name="Google Shape;458;p24"/>
                <p:cNvPicPr preferRelativeResize="0"/>
                <p:nvPr/>
              </p:nvPicPr>
              <p:blipFill rotWithShape="1">
                <a:blip r:embed="rId9">
                  <a:alphaModFix amt="42000"/>
                </a:blip>
                <a:srcRect/>
                <a:stretch/>
              </p:blipFill>
              <p:spPr>
                <a:xfrm>
                  <a:off x="9266948" y="5439578"/>
                  <a:ext cx="2411798" cy="5724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459" name="Google Shape;459;p24"/>
                <p:cNvPicPr preferRelativeResize="0"/>
                <p:nvPr/>
              </p:nvPicPr>
              <p:blipFill rotWithShape="1">
                <a:blip r:embed="rId9">
                  <a:alphaModFix amt="42000"/>
                </a:blip>
                <a:srcRect/>
                <a:stretch/>
              </p:blipFill>
              <p:spPr>
                <a:xfrm>
                  <a:off x="9263473" y="5500353"/>
                  <a:ext cx="1824474" cy="5724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460" name="Google Shape;460;p24"/>
                <p:cNvPicPr preferRelativeResize="0"/>
                <p:nvPr/>
              </p:nvPicPr>
              <p:blipFill rotWithShape="1">
                <a:blip r:embed="rId9">
                  <a:alphaModFix/>
                </a:blip>
                <a:srcRect/>
                <a:stretch/>
              </p:blipFill>
              <p:spPr>
                <a:xfrm>
                  <a:off x="10256625" y="5708981"/>
                  <a:ext cx="1022000" cy="2695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461" name="Google Shape;461;p24"/>
                <p:cNvPicPr preferRelativeResize="0"/>
                <p:nvPr/>
              </p:nvPicPr>
              <p:blipFill rotWithShape="1">
                <a:blip r:embed="rId9">
                  <a:alphaModFix amt="62000"/>
                </a:blip>
                <a:srcRect/>
                <a:stretch/>
              </p:blipFill>
              <p:spPr>
                <a:xfrm>
                  <a:off x="9461350" y="5743506"/>
                  <a:ext cx="1204726" cy="2193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462" name="Google Shape;462;p24"/>
                <p:cNvPicPr preferRelativeResize="0"/>
                <p:nvPr/>
              </p:nvPicPr>
              <p:blipFill rotWithShape="1">
                <a:blip r:embed="rId9">
                  <a:alphaModFix amt="46000"/>
                </a:blip>
                <a:srcRect/>
                <a:stretch/>
              </p:blipFill>
              <p:spPr>
                <a:xfrm>
                  <a:off x="10157650" y="5679299"/>
                  <a:ext cx="1022000" cy="2695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463" name="Google Shape;463;p24"/>
              <p:cNvPicPr preferRelativeResize="0"/>
              <p:nvPr/>
            </p:nvPicPr>
            <p:blipFill rotWithShape="1">
              <a:blip r:embed="rId9">
                <a:alphaModFix amt="30000"/>
              </a:blip>
              <a:srcRect/>
              <a:stretch/>
            </p:blipFill>
            <p:spPr>
              <a:xfrm>
                <a:off x="9489175" y="6223150"/>
                <a:ext cx="1162650" cy="23932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464" name="Google Shape;464;p24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8264825" y="3481796"/>
              <a:ext cx="2941174" cy="293139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65" name="Google Shape;465;p2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131422" y="433163"/>
            <a:ext cx="987319" cy="205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24" descr="pasted-image.pdf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33656" y="389344"/>
            <a:ext cx="419104" cy="29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2 - Segue Slide - B">
  <p:cSld name="Seque Slide - B">
    <p:bg>
      <p:bgPr>
        <a:solidFill>
          <a:srgbClr val="E4FEF8"/>
        </a:solidFill>
        <a:effectLst/>
      </p:bgPr>
    </p:bg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25"/>
          <p:cNvSpPr/>
          <p:nvPr/>
        </p:nvSpPr>
        <p:spPr>
          <a:xfrm rot="10800000" flipH="1">
            <a:off x="4454951" y="185"/>
            <a:ext cx="4688931" cy="5143345"/>
          </a:xfrm>
          <a:custGeom>
            <a:avLst/>
            <a:gdLst/>
            <a:ahLst/>
            <a:cxnLst/>
            <a:rect l="l" t="t" r="r" b="b"/>
            <a:pathLst>
              <a:path w="146449" h="160579" extrusionOk="0">
                <a:moveTo>
                  <a:pt x="17254" y="1"/>
                </a:moveTo>
                <a:cubicBezTo>
                  <a:pt x="6174" y="24489"/>
                  <a:pt x="1" y="51671"/>
                  <a:pt x="1" y="80290"/>
                </a:cubicBezTo>
                <a:cubicBezTo>
                  <a:pt x="1" y="108917"/>
                  <a:pt x="6174" y="136100"/>
                  <a:pt x="17254" y="160579"/>
                </a:cubicBezTo>
                <a:lnTo>
                  <a:pt x="146448" y="160579"/>
                </a:lnTo>
                <a:lnTo>
                  <a:pt x="146448" y="1"/>
                </a:lnTo>
                <a:close/>
              </a:path>
            </a:pathLst>
          </a:custGeom>
          <a:solidFill>
            <a:srgbClr val="01E2C8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69" name="Google Shape;469;p25"/>
          <p:cNvSpPr txBox="1">
            <a:spLocks noGrp="1"/>
          </p:cNvSpPr>
          <p:nvPr>
            <p:ph type="body" idx="1"/>
          </p:nvPr>
        </p:nvSpPr>
        <p:spPr>
          <a:xfrm>
            <a:off x="433944" y="2934193"/>
            <a:ext cx="37935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70" name="Google Shape;470;p25"/>
          <p:cNvSpPr txBox="1">
            <a:spLocks noGrp="1"/>
          </p:cNvSpPr>
          <p:nvPr>
            <p:ph type="ctrTitle"/>
          </p:nvPr>
        </p:nvSpPr>
        <p:spPr>
          <a:xfrm>
            <a:off x="433951" y="1150950"/>
            <a:ext cx="3793500" cy="17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7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1" name="Google Shape;471;p25"/>
          <p:cNvSpPr/>
          <p:nvPr/>
        </p:nvSpPr>
        <p:spPr>
          <a:xfrm>
            <a:off x="5995792" y="1951851"/>
            <a:ext cx="905100" cy="354000"/>
          </a:xfrm>
          <a:prstGeom prst="roundRect">
            <a:avLst>
              <a:gd name="adj" fmla="val 50000"/>
            </a:avLst>
          </a:prstGeom>
          <a:solidFill>
            <a:srgbClr val="C7FFF2">
              <a:alpha val="6034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72" name="Google Shape;472;p25"/>
          <p:cNvSpPr/>
          <p:nvPr/>
        </p:nvSpPr>
        <p:spPr>
          <a:xfrm>
            <a:off x="5060320" y="2408817"/>
            <a:ext cx="801000" cy="354000"/>
          </a:xfrm>
          <a:prstGeom prst="roundRect">
            <a:avLst>
              <a:gd name="adj" fmla="val 50000"/>
            </a:avLst>
          </a:prstGeom>
          <a:solidFill>
            <a:srgbClr val="C7FFF2">
              <a:alpha val="6034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473" name="Google Shape;473;p25"/>
          <p:cNvPicPr preferRelativeResize="0"/>
          <p:nvPr/>
        </p:nvPicPr>
        <p:blipFill rotWithShape="1">
          <a:blip r:embed="rId2">
            <a:alphaModFix/>
          </a:blip>
          <a:srcRect r="1390" b="18546"/>
          <a:stretch/>
        </p:blipFill>
        <p:spPr>
          <a:xfrm>
            <a:off x="4273844" y="3598612"/>
            <a:ext cx="1721940" cy="859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25" descr="Green Trees.png"/>
          <p:cNvPicPr preferRelativeResize="0"/>
          <p:nvPr/>
        </p:nvPicPr>
        <p:blipFill rotWithShape="1">
          <a:blip r:embed="rId3">
            <a:alphaModFix/>
          </a:blip>
          <a:srcRect l="-969" b="467"/>
          <a:stretch/>
        </p:blipFill>
        <p:spPr>
          <a:xfrm>
            <a:off x="4837335" y="1469550"/>
            <a:ext cx="2874375" cy="2988168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25"/>
          <p:cNvSpPr/>
          <p:nvPr/>
        </p:nvSpPr>
        <p:spPr>
          <a:xfrm>
            <a:off x="5126295" y="1494859"/>
            <a:ext cx="1128300" cy="354000"/>
          </a:xfrm>
          <a:prstGeom prst="roundRect">
            <a:avLst>
              <a:gd name="adj" fmla="val 50000"/>
            </a:avLst>
          </a:prstGeom>
          <a:solidFill>
            <a:srgbClr val="C7FF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pic>
        <p:nvPicPr>
          <p:cNvPr id="476" name="Google Shape;476;p25"/>
          <p:cNvPicPr preferRelativeResize="0"/>
          <p:nvPr/>
        </p:nvPicPr>
        <p:blipFill rotWithShape="1">
          <a:blip r:embed="rId4">
            <a:alphaModFix/>
          </a:blip>
          <a:srcRect r="14850" b="5419"/>
          <a:stretch/>
        </p:blipFill>
        <p:spPr>
          <a:xfrm>
            <a:off x="5337903" y="3785588"/>
            <a:ext cx="2027851" cy="729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25"/>
          <p:cNvPicPr preferRelativeResize="0"/>
          <p:nvPr/>
        </p:nvPicPr>
        <p:blipFill rotWithShape="1">
          <a:blip r:embed="rId5">
            <a:alphaModFix/>
          </a:blip>
          <a:srcRect t="-4210" b="73408"/>
          <a:stretch/>
        </p:blipFill>
        <p:spPr>
          <a:xfrm>
            <a:off x="6471523" y="3900788"/>
            <a:ext cx="1368338" cy="614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25"/>
          <p:cNvPicPr preferRelativeResize="0"/>
          <p:nvPr/>
        </p:nvPicPr>
        <p:blipFill rotWithShape="1">
          <a:blip r:embed="rId6">
            <a:alphaModFix/>
          </a:blip>
          <a:srcRect l="-10127" r="40426"/>
          <a:stretch/>
        </p:blipFill>
        <p:spPr>
          <a:xfrm>
            <a:off x="8273459" y="3872119"/>
            <a:ext cx="878272" cy="585600"/>
          </a:xfrm>
          <a:prstGeom prst="rect">
            <a:avLst/>
          </a:prstGeom>
          <a:noFill/>
          <a:ln>
            <a:noFill/>
          </a:ln>
        </p:spPr>
      </p:pic>
      <p:sp>
        <p:nvSpPr>
          <p:cNvPr id="479" name="Google Shape;479;p25"/>
          <p:cNvSpPr/>
          <p:nvPr/>
        </p:nvSpPr>
        <p:spPr>
          <a:xfrm>
            <a:off x="8265726" y="1951838"/>
            <a:ext cx="615600" cy="354000"/>
          </a:xfrm>
          <a:prstGeom prst="roundRect">
            <a:avLst>
              <a:gd name="adj" fmla="val 50000"/>
            </a:avLst>
          </a:prstGeom>
          <a:solidFill>
            <a:srgbClr val="C7FF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80" name="Google Shape;480;p25"/>
          <p:cNvSpPr/>
          <p:nvPr/>
        </p:nvSpPr>
        <p:spPr>
          <a:xfrm>
            <a:off x="7839859" y="2408828"/>
            <a:ext cx="639900" cy="354000"/>
          </a:xfrm>
          <a:prstGeom prst="roundRect">
            <a:avLst>
              <a:gd name="adj" fmla="val 50000"/>
            </a:avLst>
          </a:prstGeom>
          <a:solidFill>
            <a:srgbClr val="C7FFF2">
              <a:alpha val="6034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81" name="Google Shape;481;p25"/>
          <p:cNvSpPr/>
          <p:nvPr/>
        </p:nvSpPr>
        <p:spPr>
          <a:xfrm>
            <a:off x="4588030" y="2408813"/>
            <a:ext cx="298800" cy="354000"/>
          </a:xfrm>
          <a:prstGeom prst="roundRect">
            <a:avLst>
              <a:gd name="adj" fmla="val 50000"/>
            </a:avLst>
          </a:prstGeom>
          <a:solidFill>
            <a:srgbClr val="C7FFF2">
              <a:alpha val="6034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82" name="Google Shape;482;p25"/>
          <p:cNvSpPr/>
          <p:nvPr/>
        </p:nvSpPr>
        <p:spPr>
          <a:xfrm>
            <a:off x="7056679" y="1951843"/>
            <a:ext cx="527700" cy="354000"/>
          </a:xfrm>
          <a:prstGeom prst="roundRect">
            <a:avLst>
              <a:gd name="adj" fmla="val 50000"/>
            </a:avLst>
          </a:prstGeom>
          <a:solidFill>
            <a:srgbClr val="C7FF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83" name="Google Shape;483;p25"/>
          <p:cNvSpPr/>
          <p:nvPr/>
        </p:nvSpPr>
        <p:spPr>
          <a:xfrm>
            <a:off x="7423625" y="1494859"/>
            <a:ext cx="416100" cy="354000"/>
          </a:xfrm>
          <a:prstGeom prst="roundRect">
            <a:avLst>
              <a:gd name="adj" fmla="val 50000"/>
            </a:avLst>
          </a:prstGeom>
          <a:solidFill>
            <a:srgbClr val="C7FFF2">
              <a:alpha val="6034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84" name="Google Shape;484;p25"/>
          <p:cNvSpPr/>
          <p:nvPr/>
        </p:nvSpPr>
        <p:spPr>
          <a:xfrm>
            <a:off x="7918522" y="1494859"/>
            <a:ext cx="1128300" cy="354000"/>
          </a:xfrm>
          <a:prstGeom prst="roundRect">
            <a:avLst>
              <a:gd name="adj" fmla="val 50000"/>
            </a:avLst>
          </a:prstGeom>
          <a:solidFill>
            <a:srgbClr val="C7FFF2">
              <a:alpha val="6034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85" name="Google Shape;485;p25"/>
          <p:cNvSpPr/>
          <p:nvPr/>
        </p:nvSpPr>
        <p:spPr>
          <a:xfrm>
            <a:off x="6142544" y="1037869"/>
            <a:ext cx="738000" cy="354000"/>
          </a:xfrm>
          <a:prstGeom prst="roundRect">
            <a:avLst>
              <a:gd name="adj" fmla="val 50000"/>
            </a:avLst>
          </a:prstGeom>
          <a:solidFill>
            <a:srgbClr val="C7FF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486" name="Google Shape;486;p25"/>
          <p:cNvGrpSpPr/>
          <p:nvPr/>
        </p:nvGrpSpPr>
        <p:grpSpPr>
          <a:xfrm>
            <a:off x="6548036" y="2328598"/>
            <a:ext cx="1931330" cy="2646859"/>
            <a:chOff x="9131084" y="3542101"/>
            <a:chExt cx="2255700" cy="3092125"/>
          </a:xfrm>
        </p:grpSpPr>
        <p:grpSp>
          <p:nvGrpSpPr>
            <p:cNvPr id="487" name="Google Shape;487;p25"/>
            <p:cNvGrpSpPr/>
            <p:nvPr/>
          </p:nvGrpSpPr>
          <p:grpSpPr>
            <a:xfrm>
              <a:off x="9242504" y="6072030"/>
              <a:ext cx="2144280" cy="562196"/>
              <a:chOff x="9263473" y="5439578"/>
              <a:chExt cx="2415273" cy="633175"/>
            </a:xfrm>
          </p:grpSpPr>
          <p:pic>
            <p:nvPicPr>
              <p:cNvPr id="488" name="Google Shape;488;p25"/>
              <p:cNvPicPr preferRelativeResize="0"/>
              <p:nvPr/>
            </p:nvPicPr>
            <p:blipFill rotWithShape="1">
              <a:blip r:embed="rId7">
                <a:alphaModFix amt="42000"/>
              </a:blip>
              <a:srcRect/>
              <a:stretch/>
            </p:blipFill>
            <p:spPr>
              <a:xfrm>
                <a:off x="9266948" y="5439578"/>
                <a:ext cx="2411798" cy="5724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89" name="Google Shape;489;p25"/>
              <p:cNvPicPr preferRelativeResize="0"/>
              <p:nvPr/>
            </p:nvPicPr>
            <p:blipFill rotWithShape="1">
              <a:blip r:embed="rId7">
                <a:alphaModFix amt="42000"/>
              </a:blip>
              <a:srcRect/>
              <a:stretch/>
            </p:blipFill>
            <p:spPr>
              <a:xfrm>
                <a:off x="9263473" y="5500353"/>
                <a:ext cx="1824474" cy="5724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90" name="Google Shape;490;p25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10321449" y="5686644"/>
                <a:ext cx="792410" cy="26956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91" name="Google Shape;491;p25"/>
              <p:cNvPicPr preferRelativeResize="0"/>
              <p:nvPr/>
            </p:nvPicPr>
            <p:blipFill rotWithShape="1">
              <a:blip r:embed="rId7">
                <a:alphaModFix amt="62000"/>
              </a:blip>
              <a:srcRect/>
              <a:stretch/>
            </p:blipFill>
            <p:spPr>
              <a:xfrm>
                <a:off x="9598450" y="5731706"/>
                <a:ext cx="1005914" cy="21928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92" name="Google Shape;492;p25"/>
              <p:cNvPicPr preferRelativeResize="0"/>
              <p:nvPr/>
            </p:nvPicPr>
            <p:blipFill rotWithShape="1">
              <a:blip r:embed="rId7">
                <a:alphaModFix amt="46000"/>
              </a:blip>
              <a:srcRect/>
              <a:stretch/>
            </p:blipFill>
            <p:spPr>
              <a:xfrm>
                <a:off x="10157645" y="5679296"/>
                <a:ext cx="865229" cy="2695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493" name="Google Shape;493;p25"/>
            <p:cNvPicPr preferRelativeResize="0"/>
            <p:nvPr/>
          </p:nvPicPr>
          <p:blipFill rotWithShape="1">
            <a:blip r:embed="rId7">
              <a:alphaModFix amt="73000"/>
            </a:blip>
            <a:srcRect/>
            <a:stretch/>
          </p:blipFill>
          <p:spPr>
            <a:xfrm>
              <a:off x="10077626" y="6235650"/>
              <a:ext cx="621974" cy="2393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4" name="Google Shape;494;p25"/>
            <p:cNvPicPr preferRelativeResize="0"/>
            <p:nvPr/>
          </p:nvPicPr>
          <p:blipFill rotWithShape="1">
            <a:blip r:embed="rId7">
              <a:alphaModFix amt="80000"/>
            </a:blip>
            <a:srcRect/>
            <a:stretch/>
          </p:blipFill>
          <p:spPr>
            <a:xfrm>
              <a:off x="9600295" y="6290858"/>
              <a:ext cx="793926" cy="1947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5" name="Google Shape;495;p25"/>
            <p:cNvPicPr preferRelativeResize="0"/>
            <p:nvPr/>
          </p:nvPicPr>
          <p:blipFill rotWithShape="1">
            <a:blip r:embed="rId7">
              <a:alphaModFix amt="15000"/>
            </a:blip>
            <a:srcRect/>
            <a:stretch/>
          </p:blipFill>
          <p:spPr>
            <a:xfrm>
              <a:off x="9224551" y="6290858"/>
              <a:ext cx="793926" cy="1947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6" name="Google Shape;496;p25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9131084" y="3542101"/>
              <a:ext cx="2242960" cy="292110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97" name="Google Shape;497;p2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131422" y="433163"/>
            <a:ext cx="987319" cy="205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" name="Google Shape;498;p25" descr="pasted-image.pdf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33656" y="389344"/>
            <a:ext cx="419104" cy="29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3 - Segue Slide - C">
  <p:cSld name="Seque Slide - C">
    <p:bg>
      <p:bgPr>
        <a:solidFill>
          <a:srgbClr val="FFF1EA"/>
        </a:solidFill>
        <a:effectLst/>
      </p:bgPr>
    </p:bg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26"/>
          <p:cNvSpPr/>
          <p:nvPr/>
        </p:nvSpPr>
        <p:spPr>
          <a:xfrm rot="10800000" flipH="1">
            <a:off x="4454951" y="185"/>
            <a:ext cx="4688931" cy="5143345"/>
          </a:xfrm>
          <a:custGeom>
            <a:avLst/>
            <a:gdLst/>
            <a:ahLst/>
            <a:cxnLst/>
            <a:rect l="l" t="t" r="r" b="b"/>
            <a:pathLst>
              <a:path w="146449" h="160579" extrusionOk="0">
                <a:moveTo>
                  <a:pt x="17254" y="1"/>
                </a:moveTo>
                <a:cubicBezTo>
                  <a:pt x="6174" y="24489"/>
                  <a:pt x="1" y="51671"/>
                  <a:pt x="1" y="80290"/>
                </a:cubicBezTo>
                <a:cubicBezTo>
                  <a:pt x="1" y="108917"/>
                  <a:pt x="6174" y="136100"/>
                  <a:pt x="17254" y="160579"/>
                </a:cubicBezTo>
                <a:lnTo>
                  <a:pt x="146448" y="160579"/>
                </a:lnTo>
                <a:lnTo>
                  <a:pt x="146448" y="1"/>
                </a:lnTo>
                <a:close/>
              </a:path>
            </a:pathLst>
          </a:custGeom>
          <a:solidFill>
            <a:srgbClr val="FE9339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01" name="Google Shape;501;p26"/>
          <p:cNvSpPr txBox="1">
            <a:spLocks noGrp="1"/>
          </p:cNvSpPr>
          <p:nvPr>
            <p:ph type="body" idx="1"/>
          </p:nvPr>
        </p:nvSpPr>
        <p:spPr>
          <a:xfrm>
            <a:off x="433944" y="2934193"/>
            <a:ext cx="37935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02" name="Google Shape;502;p26"/>
          <p:cNvSpPr txBox="1">
            <a:spLocks noGrp="1"/>
          </p:cNvSpPr>
          <p:nvPr>
            <p:ph type="ctrTitle"/>
          </p:nvPr>
        </p:nvSpPr>
        <p:spPr>
          <a:xfrm>
            <a:off x="433951" y="1150950"/>
            <a:ext cx="3793500" cy="17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7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03" name="Google Shape;503;p26"/>
          <p:cNvSpPr/>
          <p:nvPr/>
        </p:nvSpPr>
        <p:spPr>
          <a:xfrm>
            <a:off x="7905561" y="1889362"/>
            <a:ext cx="534600" cy="2138700"/>
          </a:xfrm>
          <a:prstGeom prst="roundRect">
            <a:avLst>
              <a:gd name="adj" fmla="val 12210"/>
            </a:avLst>
          </a:prstGeom>
          <a:solidFill>
            <a:srgbClr val="FEDFD0">
              <a:alpha val="54189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04" name="Google Shape;504;p26"/>
          <p:cNvSpPr/>
          <p:nvPr/>
        </p:nvSpPr>
        <p:spPr>
          <a:xfrm>
            <a:off x="7265546" y="1620300"/>
            <a:ext cx="534600" cy="2411100"/>
          </a:xfrm>
          <a:prstGeom prst="roundRect">
            <a:avLst>
              <a:gd name="adj" fmla="val 12204"/>
            </a:avLst>
          </a:prstGeom>
          <a:solidFill>
            <a:srgbClr val="FEDFD0">
              <a:alpha val="7207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05" name="Google Shape;505;p26"/>
          <p:cNvSpPr/>
          <p:nvPr/>
        </p:nvSpPr>
        <p:spPr>
          <a:xfrm>
            <a:off x="6625530" y="2195869"/>
            <a:ext cx="534600" cy="2028000"/>
          </a:xfrm>
          <a:prstGeom prst="roundRect">
            <a:avLst>
              <a:gd name="adj" fmla="val 11545"/>
            </a:avLst>
          </a:prstGeom>
          <a:solidFill>
            <a:srgbClr val="FEDFD0">
              <a:alpha val="54189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06" name="Google Shape;506;p26"/>
          <p:cNvSpPr/>
          <p:nvPr/>
        </p:nvSpPr>
        <p:spPr>
          <a:xfrm>
            <a:off x="5345498" y="2078757"/>
            <a:ext cx="534600" cy="2138700"/>
          </a:xfrm>
          <a:prstGeom prst="roundRect">
            <a:avLst>
              <a:gd name="adj" fmla="val 11533"/>
            </a:avLst>
          </a:prstGeom>
          <a:solidFill>
            <a:srgbClr val="FEDFD0">
              <a:alpha val="54189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07" name="Google Shape;507;p26"/>
          <p:cNvSpPr/>
          <p:nvPr/>
        </p:nvSpPr>
        <p:spPr>
          <a:xfrm>
            <a:off x="5985514" y="1308563"/>
            <a:ext cx="534600" cy="2411100"/>
          </a:xfrm>
          <a:prstGeom prst="roundRect">
            <a:avLst>
              <a:gd name="adj" fmla="val 10231"/>
            </a:avLst>
          </a:prstGeom>
          <a:solidFill>
            <a:srgbClr val="FEDFD0">
              <a:alpha val="7207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508" name="Google Shape;508;p26"/>
          <p:cNvGrpSpPr/>
          <p:nvPr/>
        </p:nvGrpSpPr>
        <p:grpSpPr>
          <a:xfrm>
            <a:off x="6568613" y="4489743"/>
            <a:ext cx="1608572" cy="421631"/>
            <a:chOff x="9263473" y="5439578"/>
            <a:chExt cx="2415273" cy="633175"/>
          </a:xfrm>
        </p:grpSpPr>
        <p:pic>
          <p:nvPicPr>
            <p:cNvPr id="509" name="Google Shape;509;p26"/>
            <p:cNvPicPr preferRelativeResize="0"/>
            <p:nvPr/>
          </p:nvPicPr>
          <p:blipFill rotWithShape="1">
            <a:blip r:embed="rId2">
              <a:alphaModFix amt="42000"/>
            </a:blip>
            <a:srcRect/>
            <a:stretch/>
          </p:blipFill>
          <p:spPr>
            <a:xfrm>
              <a:off x="9266948" y="5439578"/>
              <a:ext cx="2411798" cy="572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0" name="Google Shape;510;p26"/>
            <p:cNvPicPr preferRelativeResize="0"/>
            <p:nvPr/>
          </p:nvPicPr>
          <p:blipFill rotWithShape="1">
            <a:blip r:embed="rId2">
              <a:alphaModFix amt="42000"/>
            </a:blip>
            <a:srcRect/>
            <a:stretch/>
          </p:blipFill>
          <p:spPr>
            <a:xfrm>
              <a:off x="9263473" y="5500353"/>
              <a:ext cx="1824474" cy="572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1" name="Google Shape;511;p26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0256625" y="5708981"/>
              <a:ext cx="1022000" cy="2695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2" name="Google Shape;512;p26"/>
            <p:cNvPicPr preferRelativeResize="0"/>
            <p:nvPr/>
          </p:nvPicPr>
          <p:blipFill rotWithShape="1">
            <a:blip r:embed="rId2">
              <a:alphaModFix amt="62000"/>
            </a:blip>
            <a:srcRect/>
            <a:stretch/>
          </p:blipFill>
          <p:spPr>
            <a:xfrm>
              <a:off x="9461350" y="5743506"/>
              <a:ext cx="1204726" cy="219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3" name="Google Shape;513;p26"/>
            <p:cNvPicPr preferRelativeResize="0"/>
            <p:nvPr/>
          </p:nvPicPr>
          <p:blipFill rotWithShape="1">
            <a:blip r:embed="rId2">
              <a:alphaModFix amt="46000"/>
            </a:blip>
            <a:srcRect/>
            <a:stretch/>
          </p:blipFill>
          <p:spPr>
            <a:xfrm>
              <a:off x="10157650" y="5679299"/>
              <a:ext cx="1022000" cy="2695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14" name="Google Shape;514;p26"/>
          <p:cNvPicPr preferRelativeResize="0"/>
          <p:nvPr/>
        </p:nvPicPr>
        <p:blipFill rotWithShape="1">
          <a:blip r:embed="rId3">
            <a:alphaModFix amt="50000"/>
          </a:blip>
          <a:srcRect l="52049" r="25788" b="-39899"/>
          <a:stretch/>
        </p:blipFill>
        <p:spPr>
          <a:xfrm>
            <a:off x="7905559" y="2266406"/>
            <a:ext cx="534900" cy="1622400"/>
          </a:xfrm>
          <a:prstGeom prst="roundRect">
            <a:avLst>
              <a:gd name="adj" fmla="val 8680"/>
            </a:avLst>
          </a:prstGeom>
          <a:noFill/>
          <a:ln>
            <a:noFill/>
          </a:ln>
        </p:spPr>
      </p:pic>
      <p:pic>
        <p:nvPicPr>
          <p:cNvPr id="515" name="Google Shape;515;p26"/>
          <p:cNvPicPr preferRelativeResize="0"/>
          <p:nvPr/>
        </p:nvPicPr>
        <p:blipFill rotWithShape="1">
          <a:blip r:embed="rId3">
            <a:alphaModFix amt="48000"/>
          </a:blip>
          <a:srcRect l="5741" t="-13303" r="80431" b="29318"/>
          <a:stretch/>
        </p:blipFill>
        <p:spPr>
          <a:xfrm>
            <a:off x="6625312" y="2616607"/>
            <a:ext cx="534900" cy="1570800"/>
          </a:xfrm>
          <a:prstGeom prst="roundRect">
            <a:avLst>
              <a:gd name="adj" fmla="val 14509"/>
            </a:avLst>
          </a:prstGeom>
          <a:noFill/>
          <a:ln>
            <a:noFill/>
          </a:ln>
        </p:spPr>
      </p:pic>
      <p:pic>
        <p:nvPicPr>
          <p:cNvPr id="516" name="Google Shape;516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68786" y="1985963"/>
            <a:ext cx="2269330" cy="23956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p26"/>
          <p:cNvPicPr preferRelativeResize="0"/>
          <p:nvPr/>
        </p:nvPicPr>
        <p:blipFill rotWithShape="1">
          <a:blip r:embed="rId3">
            <a:alphaModFix amt="49000"/>
          </a:blip>
          <a:srcRect l="76474" t="27343" r="9698" b="13624"/>
          <a:stretch/>
        </p:blipFill>
        <p:spPr>
          <a:xfrm>
            <a:off x="6625312" y="2337591"/>
            <a:ext cx="534900" cy="1104000"/>
          </a:xfrm>
          <a:prstGeom prst="roundRect">
            <a:avLst>
              <a:gd name="adj" fmla="val 14509"/>
            </a:avLst>
          </a:prstGeom>
          <a:noFill/>
          <a:ln>
            <a:noFill/>
          </a:ln>
        </p:spPr>
      </p:pic>
      <p:pic>
        <p:nvPicPr>
          <p:cNvPr id="518" name="Google Shape;518;p26" descr="Google Shape;466;p28"/>
          <p:cNvPicPr preferRelativeResize="0"/>
          <p:nvPr/>
        </p:nvPicPr>
        <p:blipFill rotWithShape="1">
          <a:blip r:embed="rId5">
            <a:alphaModFix/>
          </a:blip>
          <a:srcRect l="17659" t="9683" r="3326" b="10616"/>
          <a:stretch/>
        </p:blipFill>
        <p:spPr>
          <a:xfrm flipH="1">
            <a:off x="4912447" y="4114983"/>
            <a:ext cx="1072023" cy="426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26" descr="Google Shape;884;p63"/>
          <p:cNvPicPr preferRelativeResize="0"/>
          <p:nvPr/>
        </p:nvPicPr>
        <p:blipFill rotWithShape="1">
          <a:blip r:embed="rId6">
            <a:alphaModFix/>
          </a:blip>
          <a:srcRect b="2752"/>
          <a:stretch/>
        </p:blipFill>
        <p:spPr>
          <a:xfrm>
            <a:off x="4373106" y="4125778"/>
            <a:ext cx="972397" cy="413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p26"/>
          <p:cNvPicPr preferRelativeResize="0"/>
          <p:nvPr/>
        </p:nvPicPr>
        <p:blipFill rotWithShape="1">
          <a:blip r:embed="rId3">
            <a:alphaModFix amt="50000"/>
          </a:blip>
          <a:srcRect l="57475" t="-4060" r="28697" b="13628"/>
          <a:stretch/>
        </p:blipFill>
        <p:spPr>
          <a:xfrm>
            <a:off x="5988434" y="1721912"/>
            <a:ext cx="534900" cy="1690500"/>
          </a:xfrm>
          <a:prstGeom prst="roundRect">
            <a:avLst>
              <a:gd name="adj" fmla="val 14509"/>
            </a:avLst>
          </a:prstGeom>
          <a:noFill/>
          <a:ln>
            <a:noFill/>
          </a:ln>
        </p:spPr>
      </p:pic>
      <p:pic>
        <p:nvPicPr>
          <p:cNvPr id="521" name="Google Shape;521;p26" descr="Google Shape;923;p6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319030" y="1861786"/>
            <a:ext cx="456752" cy="224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Google Shape;522;p26"/>
          <p:cNvPicPr preferRelativeResize="0"/>
          <p:nvPr/>
        </p:nvPicPr>
        <p:blipFill rotWithShape="1">
          <a:blip r:embed="rId8">
            <a:alphaModFix/>
          </a:blip>
          <a:srcRect l="55812" t="-10544" r="-10540" b="13268"/>
          <a:stretch/>
        </p:blipFill>
        <p:spPr>
          <a:xfrm rot="62" flipH="1">
            <a:off x="8523533" y="3993569"/>
            <a:ext cx="620466" cy="545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p2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072288" y="2475600"/>
            <a:ext cx="1932375" cy="2333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" name="Google Shape;524;p2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131422" y="433163"/>
            <a:ext cx="987319" cy="205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" name="Google Shape;525;p26" descr="pasted-image.pdf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33656" y="389344"/>
            <a:ext cx="419104" cy="29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1 - Speaker Slide - A">
  <p:cSld name="Speaker Slide - A">
    <p:bg>
      <p:bgPr>
        <a:solidFill>
          <a:schemeClr val="lt1"/>
        </a:solidFill>
        <a:effectLst/>
      </p:bgPr>
    </p:bg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27"/>
          <p:cNvSpPr/>
          <p:nvPr/>
        </p:nvSpPr>
        <p:spPr>
          <a:xfrm>
            <a:off x="4702700" y="-338"/>
            <a:ext cx="4445740" cy="4473030"/>
          </a:xfrm>
          <a:custGeom>
            <a:avLst/>
            <a:gdLst/>
            <a:ahLst/>
            <a:cxnLst/>
            <a:rect l="l" t="t" r="r" b="b"/>
            <a:pathLst>
              <a:path w="41582" h="41849" extrusionOk="0">
                <a:moveTo>
                  <a:pt x="0" y="0"/>
                </a:moveTo>
                <a:cubicBezTo>
                  <a:pt x="3997" y="21081"/>
                  <a:pt x="20546" y="37727"/>
                  <a:pt x="41581" y="41849"/>
                </a:cubicBezTo>
                <a:lnTo>
                  <a:pt x="41581" y="0"/>
                </a:lnTo>
                <a:close/>
              </a:path>
            </a:pathLst>
          </a:custGeom>
          <a:solidFill>
            <a:srgbClr val="CFE9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528" name="Google Shape;528;p2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4532864" y="855382"/>
            <a:ext cx="4005637" cy="1930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" name="Google Shape;529;p27"/>
          <p:cNvPicPr preferRelativeResize="0"/>
          <p:nvPr/>
        </p:nvPicPr>
        <p:blipFill rotWithShape="1">
          <a:blip r:embed="rId2">
            <a:alphaModFix/>
          </a:blip>
          <a:srcRect r="58466"/>
          <a:stretch/>
        </p:blipFill>
        <p:spPr>
          <a:xfrm>
            <a:off x="7479880" y="1704788"/>
            <a:ext cx="1664123" cy="19304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0" name="Google Shape;530;p27"/>
          <p:cNvGrpSpPr/>
          <p:nvPr/>
        </p:nvGrpSpPr>
        <p:grpSpPr>
          <a:xfrm>
            <a:off x="3952228" y="483505"/>
            <a:ext cx="2371760" cy="2716866"/>
            <a:chOff x="5327850" y="423175"/>
            <a:chExt cx="2969525" cy="3402462"/>
          </a:xfrm>
        </p:grpSpPr>
        <p:sp>
          <p:nvSpPr>
            <p:cNvPr id="531" name="Google Shape;531;p27"/>
            <p:cNvSpPr/>
            <p:nvPr/>
          </p:nvSpPr>
          <p:spPr>
            <a:xfrm>
              <a:off x="5525975" y="1054237"/>
              <a:ext cx="2771400" cy="2771400"/>
            </a:xfrm>
            <a:prstGeom prst="ellipse">
              <a:avLst/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pic>
          <p:nvPicPr>
            <p:cNvPr id="532" name="Google Shape;532;p27"/>
            <p:cNvPicPr preferRelativeResize="0"/>
            <p:nvPr/>
          </p:nvPicPr>
          <p:blipFill rotWithShape="1">
            <a:blip r:embed="rId3">
              <a:alphaModFix/>
            </a:blip>
            <a:srcRect l="-3435" t="9354" r="15345" b="26571"/>
            <a:stretch/>
          </p:blipFill>
          <p:spPr>
            <a:xfrm flipH="1">
              <a:off x="5526416" y="1054681"/>
              <a:ext cx="2770500" cy="27705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533" name="Google Shape;533;p27"/>
            <p:cNvPicPr preferRelativeResize="0"/>
            <p:nvPr/>
          </p:nvPicPr>
          <p:blipFill rotWithShape="1">
            <a:blip r:embed="rId3">
              <a:alphaModFix/>
            </a:blip>
            <a:srcRect l="32031" t="-5246" r="9044" b="57465"/>
            <a:stretch/>
          </p:blipFill>
          <p:spPr>
            <a:xfrm flipH="1">
              <a:off x="5327850" y="423175"/>
              <a:ext cx="1853400" cy="2066100"/>
            </a:xfrm>
            <a:prstGeom prst="ellipse">
              <a:avLst/>
            </a:prstGeom>
            <a:noFill/>
            <a:ln>
              <a:noFill/>
            </a:ln>
          </p:spPr>
        </p:pic>
      </p:grpSp>
      <p:grpSp>
        <p:nvGrpSpPr>
          <p:cNvPr id="534" name="Google Shape;534;p27"/>
          <p:cNvGrpSpPr/>
          <p:nvPr/>
        </p:nvGrpSpPr>
        <p:grpSpPr>
          <a:xfrm flipH="1">
            <a:off x="6583303" y="2871301"/>
            <a:ext cx="1705687" cy="1705273"/>
            <a:chOff x="9561450" y="1217743"/>
            <a:chExt cx="1978526" cy="1978504"/>
          </a:xfrm>
        </p:grpSpPr>
        <p:sp>
          <p:nvSpPr>
            <p:cNvPr id="535" name="Google Shape;535;p27"/>
            <p:cNvSpPr/>
            <p:nvPr/>
          </p:nvSpPr>
          <p:spPr>
            <a:xfrm>
              <a:off x="9561450" y="1217747"/>
              <a:ext cx="1978500" cy="1978500"/>
            </a:xfrm>
            <a:prstGeom prst="ellipse">
              <a:avLst/>
            </a:prstGeom>
            <a:solidFill>
              <a:srgbClr val="1AB9FF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pic>
          <p:nvPicPr>
            <p:cNvPr id="536" name="Google Shape;536;p27"/>
            <p:cNvPicPr preferRelativeResize="0"/>
            <p:nvPr/>
          </p:nvPicPr>
          <p:blipFill rotWithShape="1">
            <a:blip r:embed="rId2">
              <a:alphaModFix amt="80000"/>
            </a:blip>
            <a:srcRect l="-4871" t="-11102" r="52990" b="3413"/>
            <a:stretch/>
          </p:blipFill>
          <p:spPr>
            <a:xfrm flipH="1">
              <a:off x="9561476" y="1217743"/>
              <a:ext cx="1978500" cy="19785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537" name="Google Shape;537;p27"/>
            <p:cNvPicPr preferRelativeResize="0"/>
            <p:nvPr/>
          </p:nvPicPr>
          <p:blipFill rotWithShape="1">
            <a:blip r:embed="rId3">
              <a:alphaModFix/>
            </a:blip>
            <a:srcRect l="-4037" t="-3367" r="20614" b="42688"/>
            <a:stretch/>
          </p:blipFill>
          <p:spPr>
            <a:xfrm>
              <a:off x="9563125" y="1219337"/>
              <a:ext cx="1975200" cy="19752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538" name="Google Shape;538;p27"/>
          <p:cNvPicPr preferRelativeResize="0"/>
          <p:nvPr/>
        </p:nvPicPr>
        <p:blipFill rotWithShape="1">
          <a:blip r:embed="rId4">
            <a:alphaModFix/>
          </a:blip>
          <a:srcRect l="32061" t="-102239" r="-21196" b="29944"/>
          <a:stretch/>
        </p:blipFill>
        <p:spPr>
          <a:xfrm>
            <a:off x="6581980" y="2870016"/>
            <a:ext cx="1707900" cy="17079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539" name="Google Shape;539;p27"/>
          <p:cNvSpPr/>
          <p:nvPr/>
        </p:nvSpPr>
        <p:spPr>
          <a:xfrm>
            <a:off x="4934091" y="1373306"/>
            <a:ext cx="2895000" cy="2894100"/>
          </a:xfrm>
          <a:prstGeom prst="ellipse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40" name="Google Shape;540;p27"/>
          <p:cNvSpPr/>
          <p:nvPr/>
        </p:nvSpPr>
        <p:spPr>
          <a:xfrm>
            <a:off x="8079755" y="2805565"/>
            <a:ext cx="342300" cy="342300"/>
          </a:xfrm>
          <a:prstGeom prst="ellipse">
            <a:avLst/>
          </a:prstGeom>
          <a:solidFill>
            <a:srgbClr val="90D0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41" name="Google Shape;541;p27"/>
          <p:cNvSpPr/>
          <p:nvPr/>
        </p:nvSpPr>
        <p:spPr>
          <a:xfrm>
            <a:off x="5438240" y="637978"/>
            <a:ext cx="685200" cy="684900"/>
          </a:xfrm>
          <a:prstGeom prst="ellipse">
            <a:avLst/>
          </a:prstGeom>
          <a:solidFill>
            <a:srgbClr val="1AB9FF">
              <a:alpha val="7095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42" name="Google Shape;542;p27"/>
          <p:cNvSpPr/>
          <p:nvPr/>
        </p:nvSpPr>
        <p:spPr>
          <a:xfrm>
            <a:off x="6225215" y="768226"/>
            <a:ext cx="182400" cy="182400"/>
          </a:xfrm>
          <a:prstGeom prst="ellipse">
            <a:avLst/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43" name="Google Shape;543;p27"/>
          <p:cNvSpPr/>
          <p:nvPr/>
        </p:nvSpPr>
        <p:spPr>
          <a:xfrm>
            <a:off x="4353196" y="3237823"/>
            <a:ext cx="479100" cy="479100"/>
          </a:xfrm>
          <a:prstGeom prst="ellipse">
            <a:avLst/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544" name="Google Shape;544;p27"/>
          <p:cNvPicPr preferRelativeResize="0"/>
          <p:nvPr/>
        </p:nvPicPr>
        <p:blipFill rotWithShape="1">
          <a:blip r:embed="rId2">
            <a:alphaModFix amt="80000"/>
          </a:blip>
          <a:srcRect l="3060" t="-22894" r="45058" b="15205"/>
          <a:stretch/>
        </p:blipFill>
        <p:spPr>
          <a:xfrm>
            <a:off x="5438240" y="637988"/>
            <a:ext cx="684900" cy="684900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545" name="Google Shape;545;p27"/>
          <p:cNvGrpSpPr/>
          <p:nvPr/>
        </p:nvGrpSpPr>
        <p:grpSpPr>
          <a:xfrm>
            <a:off x="7597472" y="-3600"/>
            <a:ext cx="1546126" cy="1023900"/>
            <a:chOff x="10127324" y="-4800"/>
            <a:chExt cx="2061501" cy="1365200"/>
          </a:xfrm>
        </p:grpSpPr>
        <p:pic>
          <p:nvPicPr>
            <p:cNvPr id="546" name="Google Shape;546;p2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-480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7" name="Google Shape;547;p27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8" name="Google Shape;548;p27"/>
          <p:cNvSpPr txBox="1">
            <a:spLocks noGrp="1"/>
          </p:cNvSpPr>
          <p:nvPr>
            <p:ph type="ctrTitle"/>
          </p:nvPr>
        </p:nvSpPr>
        <p:spPr>
          <a:xfrm>
            <a:off x="433944" y="1659551"/>
            <a:ext cx="3425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7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49" name="Google Shape;549;p27"/>
          <p:cNvSpPr txBox="1">
            <a:spLocks noGrp="1"/>
          </p:cNvSpPr>
          <p:nvPr>
            <p:ph type="body" idx="1"/>
          </p:nvPr>
        </p:nvSpPr>
        <p:spPr>
          <a:xfrm>
            <a:off x="433944" y="2534143"/>
            <a:ext cx="3425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2 - Speaker Slide - B">
  <p:cSld name="Speaker Slide - B">
    <p:bg>
      <p:bgPr>
        <a:solidFill>
          <a:schemeClr val="lt1"/>
        </a:solidFill>
        <a:effectLst/>
      </p:bgPr>
    </p:bg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28"/>
          <p:cNvSpPr/>
          <p:nvPr/>
        </p:nvSpPr>
        <p:spPr>
          <a:xfrm>
            <a:off x="4702700" y="-338"/>
            <a:ext cx="4445740" cy="4473030"/>
          </a:xfrm>
          <a:custGeom>
            <a:avLst/>
            <a:gdLst/>
            <a:ahLst/>
            <a:cxnLst/>
            <a:rect l="l" t="t" r="r" b="b"/>
            <a:pathLst>
              <a:path w="41582" h="41849" extrusionOk="0">
                <a:moveTo>
                  <a:pt x="0" y="0"/>
                </a:moveTo>
                <a:cubicBezTo>
                  <a:pt x="3997" y="21081"/>
                  <a:pt x="20546" y="37727"/>
                  <a:pt x="41581" y="41849"/>
                </a:cubicBezTo>
                <a:lnTo>
                  <a:pt x="41581" y="0"/>
                </a:lnTo>
                <a:close/>
              </a:path>
            </a:pathLst>
          </a:custGeom>
          <a:solidFill>
            <a:srgbClr val="CFE9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552" name="Google Shape;552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4532864" y="855382"/>
            <a:ext cx="4005637" cy="1930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" name="Google Shape;553;p28"/>
          <p:cNvPicPr preferRelativeResize="0"/>
          <p:nvPr/>
        </p:nvPicPr>
        <p:blipFill rotWithShape="1">
          <a:blip r:embed="rId2">
            <a:alphaModFix/>
          </a:blip>
          <a:srcRect r="58466"/>
          <a:stretch/>
        </p:blipFill>
        <p:spPr>
          <a:xfrm>
            <a:off x="7479880" y="1704788"/>
            <a:ext cx="1664123" cy="19304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4" name="Google Shape;554;p28"/>
          <p:cNvGrpSpPr/>
          <p:nvPr/>
        </p:nvGrpSpPr>
        <p:grpSpPr>
          <a:xfrm>
            <a:off x="3952228" y="654955"/>
            <a:ext cx="2371760" cy="2716866"/>
            <a:chOff x="5327850" y="423175"/>
            <a:chExt cx="2969525" cy="3402462"/>
          </a:xfrm>
        </p:grpSpPr>
        <p:sp>
          <p:nvSpPr>
            <p:cNvPr id="555" name="Google Shape;555;p28"/>
            <p:cNvSpPr/>
            <p:nvPr/>
          </p:nvSpPr>
          <p:spPr>
            <a:xfrm>
              <a:off x="5525975" y="1054237"/>
              <a:ext cx="2771400" cy="2771400"/>
            </a:xfrm>
            <a:prstGeom prst="ellipse">
              <a:avLst/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pic>
          <p:nvPicPr>
            <p:cNvPr id="556" name="Google Shape;556;p28"/>
            <p:cNvPicPr preferRelativeResize="0"/>
            <p:nvPr/>
          </p:nvPicPr>
          <p:blipFill rotWithShape="1">
            <a:blip r:embed="rId3">
              <a:alphaModFix/>
            </a:blip>
            <a:srcRect l="-3435" t="9354" r="15345" b="26571"/>
            <a:stretch/>
          </p:blipFill>
          <p:spPr>
            <a:xfrm flipH="1">
              <a:off x="5526416" y="1054681"/>
              <a:ext cx="2770500" cy="27705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557" name="Google Shape;557;p28"/>
            <p:cNvPicPr preferRelativeResize="0"/>
            <p:nvPr/>
          </p:nvPicPr>
          <p:blipFill rotWithShape="1">
            <a:blip r:embed="rId3">
              <a:alphaModFix/>
            </a:blip>
            <a:srcRect l="32031" t="-5246" r="9044" b="57465"/>
            <a:stretch/>
          </p:blipFill>
          <p:spPr>
            <a:xfrm flipH="1">
              <a:off x="5327850" y="423175"/>
              <a:ext cx="1853400" cy="20661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558" name="Google Shape;558;p28"/>
          <p:cNvSpPr/>
          <p:nvPr/>
        </p:nvSpPr>
        <p:spPr>
          <a:xfrm>
            <a:off x="7833072" y="2460321"/>
            <a:ext cx="342300" cy="342300"/>
          </a:xfrm>
          <a:prstGeom prst="ellipse">
            <a:avLst/>
          </a:prstGeom>
          <a:solidFill>
            <a:srgbClr val="90D0FE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59" name="Google Shape;559;p28"/>
          <p:cNvSpPr/>
          <p:nvPr/>
        </p:nvSpPr>
        <p:spPr>
          <a:xfrm>
            <a:off x="5438240" y="809428"/>
            <a:ext cx="685200" cy="684900"/>
          </a:xfrm>
          <a:prstGeom prst="ellipse">
            <a:avLst/>
          </a:prstGeom>
          <a:solidFill>
            <a:srgbClr val="1AB9FF">
              <a:alpha val="7095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60" name="Google Shape;560;p28"/>
          <p:cNvSpPr/>
          <p:nvPr/>
        </p:nvSpPr>
        <p:spPr>
          <a:xfrm>
            <a:off x="6225215" y="939676"/>
            <a:ext cx="182400" cy="182400"/>
          </a:xfrm>
          <a:prstGeom prst="ellipse">
            <a:avLst/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61" name="Google Shape;561;p28"/>
          <p:cNvSpPr/>
          <p:nvPr/>
        </p:nvSpPr>
        <p:spPr>
          <a:xfrm>
            <a:off x="4353196" y="3409273"/>
            <a:ext cx="479100" cy="479100"/>
          </a:xfrm>
          <a:prstGeom prst="ellipse">
            <a:avLst/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562" name="Google Shape;562;p28"/>
          <p:cNvPicPr preferRelativeResize="0"/>
          <p:nvPr/>
        </p:nvPicPr>
        <p:blipFill rotWithShape="1">
          <a:blip r:embed="rId2">
            <a:alphaModFix amt="80000"/>
          </a:blip>
          <a:srcRect l="3060" t="-22894" r="45058" b="15205"/>
          <a:stretch/>
        </p:blipFill>
        <p:spPr>
          <a:xfrm>
            <a:off x="5438240" y="809438"/>
            <a:ext cx="684900" cy="684900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563" name="Google Shape;563;p28"/>
          <p:cNvGrpSpPr/>
          <p:nvPr/>
        </p:nvGrpSpPr>
        <p:grpSpPr>
          <a:xfrm flipH="1">
            <a:off x="6324542" y="2674801"/>
            <a:ext cx="1705687" cy="1705273"/>
            <a:chOff x="9561450" y="1217743"/>
            <a:chExt cx="1978526" cy="1978504"/>
          </a:xfrm>
        </p:grpSpPr>
        <p:sp>
          <p:nvSpPr>
            <p:cNvPr id="564" name="Google Shape;564;p28"/>
            <p:cNvSpPr/>
            <p:nvPr/>
          </p:nvSpPr>
          <p:spPr>
            <a:xfrm>
              <a:off x="9561450" y="1217747"/>
              <a:ext cx="1978500" cy="1978500"/>
            </a:xfrm>
            <a:prstGeom prst="ellipse">
              <a:avLst/>
            </a:prstGeom>
            <a:solidFill>
              <a:srgbClr val="1AB9FF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pic>
          <p:nvPicPr>
            <p:cNvPr id="565" name="Google Shape;565;p28"/>
            <p:cNvPicPr preferRelativeResize="0"/>
            <p:nvPr/>
          </p:nvPicPr>
          <p:blipFill rotWithShape="1">
            <a:blip r:embed="rId2">
              <a:alphaModFix amt="80000"/>
            </a:blip>
            <a:srcRect l="-4871" t="-11102" r="52990" b="3413"/>
            <a:stretch/>
          </p:blipFill>
          <p:spPr>
            <a:xfrm flipH="1">
              <a:off x="9561476" y="1217743"/>
              <a:ext cx="1978500" cy="19785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566" name="Google Shape;566;p28"/>
            <p:cNvPicPr preferRelativeResize="0"/>
            <p:nvPr/>
          </p:nvPicPr>
          <p:blipFill rotWithShape="1">
            <a:blip r:embed="rId3">
              <a:alphaModFix/>
            </a:blip>
            <a:srcRect l="-4037" t="-3367" r="20614" b="42688"/>
            <a:stretch/>
          </p:blipFill>
          <p:spPr>
            <a:xfrm>
              <a:off x="9563125" y="1219337"/>
              <a:ext cx="1975200" cy="1975200"/>
            </a:xfrm>
            <a:prstGeom prst="ellipse">
              <a:avLst/>
            </a:prstGeom>
            <a:noFill/>
            <a:ln>
              <a:noFill/>
            </a:ln>
          </p:spPr>
        </p:pic>
      </p:grpSp>
      <p:pic>
        <p:nvPicPr>
          <p:cNvPr id="567" name="Google Shape;567;p28"/>
          <p:cNvPicPr preferRelativeResize="0"/>
          <p:nvPr/>
        </p:nvPicPr>
        <p:blipFill rotWithShape="1">
          <a:blip r:embed="rId4">
            <a:alphaModFix/>
          </a:blip>
          <a:srcRect l="32061" t="-102239" r="-21196" b="29944"/>
          <a:stretch/>
        </p:blipFill>
        <p:spPr>
          <a:xfrm>
            <a:off x="6323031" y="2673554"/>
            <a:ext cx="1707900" cy="17079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568" name="Google Shape;568;p28"/>
          <p:cNvSpPr/>
          <p:nvPr/>
        </p:nvSpPr>
        <p:spPr>
          <a:xfrm>
            <a:off x="5154386" y="1511887"/>
            <a:ext cx="2463300" cy="246270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304800" dist="114300" dir="3660000" algn="tl" rotWithShape="0">
              <a:srgbClr val="000000">
                <a:alpha val="1647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569A"/>
              </a:buClr>
              <a:buSzPts val="1400"/>
              <a:buFont typeface="Salesforce Sans"/>
              <a:buNone/>
            </a:pPr>
            <a:endParaRPr sz="1400">
              <a:solidFill>
                <a:srgbClr val="FFFFFF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grpSp>
        <p:nvGrpSpPr>
          <p:cNvPr id="569" name="Google Shape;569;p28"/>
          <p:cNvGrpSpPr/>
          <p:nvPr/>
        </p:nvGrpSpPr>
        <p:grpSpPr>
          <a:xfrm>
            <a:off x="7597472" y="-3600"/>
            <a:ext cx="1546126" cy="1023900"/>
            <a:chOff x="10127324" y="-4800"/>
            <a:chExt cx="2061501" cy="1365200"/>
          </a:xfrm>
        </p:grpSpPr>
        <p:pic>
          <p:nvPicPr>
            <p:cNvPr id="570" name="Google Shape;570;p2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823625" y="-480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1" name="Google Shape;571;p28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72" name="Google Shape;572;p28"/>
          <p:cNvSpPr txBox="1">
            <a:spLocks noGrp="1"/>
          </p:cNvSpPr>
          <p:nvPr>
            <p:ph type="ctrTitle"/>
          </p:nvPr>
        </p:nvSpPr>
        <p:spPr>
          <a:xfrm>
            <a:off x="433944" y="1659551"/>
            <a:ext cx="3425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7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73" name="Google Shape;573;p28"/>
          <p:cNvSpPr txBox="1">
            <a:spLocks noGrp="1"/>
          </p:cNvSpPr>
          <p:nvPr>
            <p:ph type="body" idx="1"/>
          </p:nvPr>
        </p:nvSpPr>
        <p:spPr>
          <a:xfrm>
            <a:off x="433944" y="2534143"/>
            <a:ext cx="3425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2 - Speaker Slide - C">
  <p:cSld name="Speaker Slide - B_1">
    <p:bg>
      <p:bgPr>
        <a:solidFill>
          <a:schemeClr val="lt1"/>
        </a:solidFill>
        <a:effectLst/>
      </p:bgPr>
    </p:bg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29"/>
          <p:cNvSpPr txBox="1">
            <a:spLocks noGrp="1"/>
          </p:cNvSpPr>
          <p:nvPr>
            <p:ph type="ctrTitle"/>
          </p:nvPr>
        </p:nvSpPr>
        <p:spPr>
          <a:xfrm>
            <a:off x="433944" y="1659551"/>
            <a:ext cx="3425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7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76" name="Google Shape;576;p29"/>
          <p:cNvSpPr txBox="1">
            <a:spLocks noGrp="1"/>
          </p:cNvSpPr>
          <p:nvPr>
            <p:ph type="body" idx="1"/>
          </p:nvPr>
        </p:nvSpPr>
        <p:spPr>
          <a:xfrm>
            <a:off x="433944" y="2534143"/>
            <a:ext cx="3425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77" name="Google Shape;577;p29"/>
          <p:cNvSpPr/>
          <p:nvPr/>
        </p:nvSpPr>
        <p:spPr>
          <a:xfrm>
            <a:off x="6579486" y="1271973"/>
            <a:ext cx="664500" cy="2746500"/>
          </a:xfrm>
          <a:prstGeom prst="roundRect">
            <a:avLst>
              <a:gd name="adj" fmla="val 8160"/>
            </a:avLst>
          </a:prstGeom>
          <a:solidFill>
            <a:srgbClr val="FE9339">
              <a:alpha val="676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78" name="Google Shape;578;p29"/>
          <p:cNvSpPr/>
          <p:nvPr/>
        </p:nvSpPr>
        <p:spPr>
          <a:xfrm>
            <a:off x="5817376" y="947813"/>
            <a:ext cx="664500" cy="1755600"/>
          </a:xfrm>
          <a:prstGeom prst="roundRect">
            <a:avLst>
              <a:gd name="adj" fmla="val 8160"/>
            </a:avLst>
          </a:prstGeom>
          <a:solidFill>
            <a:srgbClr val="FE9339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579" name="Google Shape;579;p29"/>
          <p:cNvPicPr preferRelativeResize="0"/>
          <p:nvPr/>
        </p:nvPicPr>
        <p:blipFill rotWithShape="1">
          <a:blip r:embed="rId2">
            <a:alphaModFix amt="61000"/>
          </a:blip>
          <a:srcRect l="2625" r="50242"/>
          <a:stretch/>
        </p:blipFill>
        <p:spPr>
          <a:xfrm>
            <a:off x="5817371" y="1127869"/>
            <a:ext cx="1426499" cy="1458186"/>
          </a:xfrm>
          <a:prstGeom prst="rect">
            <a:avLst/>
          </a:prstGeom>
          <a:noFill/>
          <a:ln>
            <a:noFill/>
          </a:ln>
        </p:spPr>
      </p:pic>
      <p:sp>
        <p:nvSpPr>
          <p:cNvPr id="580" name="Google Shape;580;p29"/>
          <p:cNvSpPr/>
          <p:nvPr/>
        </p:nvSpPr>
        <p:spPr>
          <a:xfrm>
            <a:off x="5055267" y="1896409"/>
            <a:ext cx="664500" cy="1698600"/>
          </a:xfrm>
          <a:prstGeom prst="roundRect">
            <a:avLst>
              <a:gd name="adj" fmla="val 8160"/>
            </a:avLst>
          </a:prstGeom>
          <a:solidFill>
            <a:srgbClr val="FE9339">
              <a:alpha val="676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581" name="Google Shape;581;p29"/>
          <p:cNvPicPr preferRelativeResize="0"/>
          <p:nvPr/>
        </p:nvPicPr>
        <p:blipFill rotWithShape="1">
          <a:blip r:embed="rId2">
            <a:alphaModFix amt="80000"/>
          </a:blip>
          <a:srcRect r="58466"/>
          <a:stretch/>
        </p:blipFill>
        <p:spPr>
          <a:xfrm>
            <a:off x="4901870" y="2177848"/>
            <a:ext cx="1257027" cy="1458186"/>
          </a:xfrm>
          <a:prstGeom prst="rect">
            <a:avLst/>
          </a:prstGeom>
          <a:noFill/>
          <a:ln>
            <a:noFill/>
          </a:ln>
        </p:spPr>
      </p:pic>
      <p:sp>
        <p:nvSpPr>
          <p:cNvPr id="582" name="Google Shape;582;p29"/>
          <p:cNvSpPr/>
          <p:nvPr/>
        </p:nvSpPr>
        <p:spPr>
          <a:xfrm>
            <a:off x="7341595" y="1756685"/>
            <a:ext cx="664500" cy="2511600"/>
          </a:xfrm>
          <a:prstGeom prst="roundRect">
            <a:avLst>
              <a:gd name="adj" fmla="val 8160"/>
            </a:avLst>
          </a:prstGeom>
          <a:solidFill>
            <a:srgbClr val="FE9339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583" name="Google Shape;583;p29"/>
          <p:cNvPicPr preferRelativeResize="0"/>
          <p:nvPr/>
        </p:nvPicPr>
        <p:blipFill rotWithShape="1">
          <a:blip r:embed="rId2">
            <a:alphaModFix amt="61000"/>
          </a:blip>
          <a:srcRect l="56959" t="-3449" r="-4091" b="3450"/>
          <a:stretch/>
        </p:blipFill>
        <p:spPr>
          <a:xfrm flipH="1">
            <a:off x="6579474" y="3014738"/>
            <a:ext cx="1426499" cy="1458186"/>
          </a:xfrm>
          <a:prstGeom prst="rect">
            <a:avLst/>
          </a:prstGeom>
          <a:noFill/>
          <a:ln>
            <a:noFill/>
          </a:ln>
        </p:spPr>
      </p:pic>
      <p:sp>
        <p:nvSpPr>
          <p:cNvPr id="584" name="Google Shape;584;p29"/>
          <p:cNvSpPr/>
          <p:nvPr/>
        </p:nvSpPr>
        <p:spPr>
          <a:xfrm>
            <a:off x="8103704" y="1108989"/>
            <a:ext cx="664500" cy="2020200"/>
          </a:xfrm>
          <a:prstGeom prst="roundRect">
            <a:avLst>
              <a:gd name="adj" fmla="val 8160"/>
            </a:avLst>
          </a:prstGeom>
          <a:solidFill>
            <a:srgbClr val="FE9339">
              <a:alpha val="6760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585" name="Google Shape;585;p29"/>
          <p:cNvGrpSpPr/>
          <p:nvPr/>
        </p:nvGrpSpPr>
        <p:grpSpPr>
          <a:xfrm rot="-2699413">
            <a:off x="5419753" y="1582449"/>
            <a:ext cx="997919" cy="721538"/>
            <a:chOff x="7777187" y="2440489"/>
            <a:chExt cx="1204978" cy="871251"/>
          </a:xfrm>
        </p:grpSpPr>
        <p:pic>
          <p:nvPicPr>
            <p:cNvPr id="586" name="Google Shape;586;p29"/>
            <p:cNvPicPr preferRelativeResize="0"/>
            <p:nvPr/>
          </p:nvPicPr>
          <p:blipFill rotWithShape="1">
            <a:blip r:embed="rId3">
              <a:alphaModFix/>
            </a:blip>
            <a:srcRect b="20603"/>
            <a:stretch/>
          </p:blipFill>
          <p:spPr>
            <a:xfrm flipH="1">
              <a:off x="7777187" y="2520075"/>
              <a:ext cx="651550" cy="3771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7" name="Google Shape;587;p29" descr="Google Shape;898;p63"/>
            <p:cNvPicPr preferRelativeResize="0"/>
            <p:nvPr/>
          </p:nvPicPr>
          <p:blipFill rotWithShape="1">
            <a:blip r:embed="rId4">
              <a:alphaModFix/>
            </a:blip>
            <a:srcRect t="-699" r="22982" b="19313"/>
            <a:stretch/>
          </p:blipFill>
          <p:spPr>
            <a:xfrm rot="3348401">
              <a:off x="8254431" y="2470871"/>
              <a:ext cx="502626" cy="81048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88" name="Google Shape;588;p29"/>
          <p:cNvSpPr/>
          <p:nvPr/>
        </p:nvSpPr>
        <p:spPr>
          <a:xfrm>
            <a:off x="5469552" y="1659032"/>
            <a:ext cx="2173800" cy="2173200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00063" dist="142875" dir="228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589" name="Google Shape;589;p29" descr="Imag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226553">
            <a:off x="7496464" y="1565654"/>
            <a:ext cx="325046" cy="214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29"/>
          <p:cNvPicPr preferRelativeResize="0"/>
          <p:nvPr/>
        </p:nvPicPr>
        <p:blipFill rotWithShape="1">
          <a:blip r:embed="rId6">
            <a:alphaModFix/>
          </a:blip>
          <a:srcRect l="55812" t="-10544" r="-10540" b="13268"/>
          <a:stretch/>
        </p:blipFill>
        <p:spPr>
          <a:xfrm flipH="1">
            <a:off x="7385572" y="3722637"/>
            <a:ext cx="620400" cy="545700"/>
          </a:xfrm>
          <a:prstGeom prst="roundRect">
            <a:avLst>
              <a:gd name="adj" fmla="val 9584"/>
            </a:avLst>
          </a:prstGeom>
          <a:noFill/>
          <a:ln>
            <a:noFill/>
          </a:ln>
        </p:spPr>
      </p:pic>
      <p:grpSp>
        <p:nvGrpSpPr>
          <p:cNvPr id="591" name="Google Shape;591;p29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592" name="Google Shape;592;p2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3" name="Google Shape;593;p29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1 - Thank You - A">
  <p:cSld name="Thank You - A_1">
    <p:bg>
      <p:bgPr>
        <a:solidFill>
          <a:srgbClr val="90D0FE"/>
        </a:solidFill>
        <a:effectLst/>
      </p:bgPr>
    </p:bg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3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EAF5FE"/>
              </a:gs>
              <a:gs pos="100000">
                <a:srgbClr val="CFE9FE"/>
              </a:gs>
            </a:gsLst>
            <a:lin ang="5400012" scaled="0"/>
          </a:gra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96" name="Google Shape;596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389597" y="1766681"/>
            <a:ext cx="4375404" cy="6887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97" name="Google Shape;597;p30"/>
          <p:cNvGrpSpPr/>
          <p:nvPr/>
        </p:nvGrpSpPr>
        <p:grpSpPr>
          <a:xfrm>
            <a:off x="-368432" y="2936681"/>
            <a:ext cx="7440156" cy="2378924"/>
            <a:chOff x="-491112" y="3915575"/>
            <a:chExt cx="9917563" cy="3171899"/>
          </a:xfrm>
        </p:grpSpPr>
        <p:pic>
          <p:nvPicPr>
            <p:cNvPr id="598" name="Google Shape;598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5">
              <a:off x="6487939" y="4519132"/>
              <a:ext cx="2938512" cy="18945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9" name="Google Shape;599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-13" flipH="1">
              <a:off x="-491112" y="3915582"/>
              <a:ext cx="3874674" cy="24980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0" name="Google Shape;600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flipH="1">
              <a:off x="1465642" y="4589374"/>
              <a:ext cx="5256433" cy="24980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01" name="Google Shape;601;p30"/>
          <p:cNvGrpSpPr/>
          <p:nvPr/>
        </p:nvGrpSpPr>
        <p:grpSpPr>
          <a:xfrm>
            <a:off x="114274" y="2213555"/>
            <a:ext cx="8637203" cy="2919753"/>
            <a:chOff x="-75" y="7087472"/>
            <a:chExt cx="11513200" cy="4318522"/>
          </a:xfrm>
        </p:grpSpPr>
        <p:sp>
          <p:nvSpPr>
            <p:cNvPr id="602" name="Google Shape;602;p30"/>
            <p:cNvSpPr/>
            <p:nvPr/>
          </p:nvSpPr>
          <p:spPr>
            <a:xfrm>
              <a:off x="6441220" y="9556911"/>
              <a:ext cx="349800" cy="18489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03" name="Google Shape;603;p30"/>
            <p:cNvSpPr/>
            <p:nvPr/>
          </p:nvSpPr>
          <p:spPr>
            <a:xfrm>
              <a:off x="5850957" y="9061940"/>
              <a:ext cx="349800" cy="23439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04" name="Google Shape;604;p30"/>
            <p:cNvSpPr/>
            <p:nvPr/>
          </p:nvSpPr>
          <p:spPr>
            <a:xfrm>
              <a:off x="7031483" y="9567559"/>
              <a:ext cx="349800" cy="18381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05" name="Google Shape;605;p30"/>
            <p:cNvSpPr/>
            <p:nvPr/>
          </p:nvSpPr>
          <p:spPr>
            <a:xfrm>
              <a:off x="4670430" y="9737693"/>
              <a:ext cx="349800" cy="16680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06" name="Google Shape;606;p30"/>
            <p:cNvSpPr/>
            <p:nvPr/>
          </p:nvSpPr>
          <p:spPr>
            <a:xfrm>
              <a:off x="5260693" y="9557010"/>
              <a:ext cx="349800" cy="18489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07" name="Google Shape;607;p30"/>
            <p:cNvSpPr/>
            <p:nvPr/>
          </p:nvSpPr>
          <p:spPr>
            <a:xfrm>
              <a:off x="7621746" y="9829859"/>
              <a:ext cx="349800" cy="1575900"/>
            </a:xfrm>
            <a:prstGeom prst="roundRect">
              <a:avLst>
                <a:gd name="adj" fmla="val 10231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08" name="Google Shape;608;p30"/>
            <p:cNvSpPr/>
            <p:nvPr/>
          </p:nvSpPr>
          <p:spPr>
            <a:xfrm>
              <a:off x="8212009" y="9414338"/>
              <a:ext cx="349800" cy="19914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09" name="Google Shape;609;p30"/>
            <p:cNvSpPr/>
            <p:nvPr/>
          </p:nvSpPr>
          <p:spPr>
            <a:xfrm>
              <a:off x="8802272" y="9612644"/>
              <a:ext cx="349800" cy="17931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0" name="Google Shape;610;p30"/>
            <p:cNvSpPr/>
            <p:nvPr/>
          </p:nvSpPr>
          <p:spPr>
            <a:xfrm>
              <a:off x="9392536" y="9414279"/>
              <a:ext cx="349800" cy="19914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1" name="Google Shape;611;p30"/>
            <p:cNvSpPr/>
            <p:nvPr/>
          </p:nvSpPr>
          <p:spPr>
            <a:xfrm>
              <a:off x="9982799" y="9491773"/>
              <a:ext cx="349800" cy="19140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2" name="Google Shape;612;p30"/>
            <p:cNvSpPr/>
            <p:nvPr/>
          </p:nvSpPr>
          <p:spPr>
            <a:xfrm>
              <a:off x="10573062" y="9491742"/>
              <a:ext cx="349800" cy="19140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3" name="Google Shape;613;p30"/>
            <p:cNvSpPr/>
            <p:nvPr/>
          </p:nvSpPr>
          <p:spPr>
            <a:xfrm>
              <a:off x="4080167" y="9243163"/>
              <a:ext cx="349800" cy="21627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4" name="Google Shape;614;p30"/>
            <p:cNvSpPr/>
            <p:nvPr/>
          </p:nvSpPr>
          <p:spPr>
            <a:xfrm>
              <a:off x="3489904" y="9884219"/>
              <a:ext cx="349800" cy="15216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5" name="Google Shape;615;p30"/>
            <p:cNvSpPr/>
            <p:nvPr/>
          </p:nvSpPr>
          <p:spPr>
            <a:xfrm>
              <a:off x="2899641" y="8975728"/>
              <a:ext cx="349800" cy="24300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6" name="Google Shape;616;p30"/>
            <p:cNvSpPr/>
            <p:nvPr/>
          </p:nvSpPr>
          <p:spPr>
            <a:xfrm>
              <a:off x="2309378" y="8448965"/>
              <a:ext cx="349800" cy="29568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7" name="Google Shape;617;p30"/>
            <p:cNvSpPr/>
            <p:nvPr/>
          </p:nvSpPr>
          <p:spPr>
            <a:xfrm>
              <a:off x="1128851" y="7676189"/>
              <a:ext cx="349800" cy="37296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8" name="Google Shape;618;p30"/>
            <p:cNvSpPr/>
            <p:nvPr/>
          </p:nvSpPr>
          <p:spPr>
            <a:xfrm>
              <a:off x="1719114" y="8096994"/>
              <a:ext cx="349800" cy="33090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19" name="Google Shape;619;p30"/>
            <p:cNvSpPr/>
            <p:nvPr/>
          </p:nvSpPr>
          <p:spPr>
            <a:xfrm>
              <a:off x="564388" y="7087472"/>
              <a:ext cx="324000" cy="43182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20" name="Google Shape;620;p30"/>
            <p:cNvSpPr/>
            <p:nvPr/>
          </p:nvSpPr>
          <p:spPr>
            <a:xfrm>
              <a:off x="11163325" y="9612578"/>
              <a:ext cx="349800" cy="17931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21" name="Google Shape;621;p30"/>
            <p:cNvSpPr/>
            <p:nvPr/>
          </p:nvSpPr>
          <p:spPr>
            <a:xfrm>
              <a:off x="-75" y="7856646"/>
              <a:ext cx="324000" cy="35490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622" name="Google Shape;622;p30"/>
          <p:cNvGrpSpPr/>
          <p:nvPr/>
        </p:nvGrpSpPr>
        <p:grpSpPr>
          <a:xfrm>
            <a:off x="-1" y="2455407"/>
            <a:ext cx="9144058" cy="2688759"/>
            <a:chOff x="-1" y="3273876"/>
            <a:chExt cx="12188827" cy="3585012"/>
          </a:xfrm>
        </p:grpSpPr>
        <p:pic>
          <p:nvPicPr>
            <p:cNvPr id="623" name="Google Shape;623;p30"/>
            <p:cNvPicPr preferRelativeResize="0"/>
            <p:nvPr/>
          </p:nvPicPr>
          <p:blipFill rotWithShape="1">
            <a:blip r:embed="rId5">
              <a:alphaModFix/>
            </a:blip>
            <a:srcRect r="3138" b="22081"/>
            <a:stretch/>
          </p:blipFill>
          <p:spPr>
            <a:xfrm>
              <a:off x="3276450" y="4872888"/>
              <a:ext cx="7208073" cy="198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4" name="Google Shape;624;p30"/>
            <p:cNvPicPr preferRelativeResize="0"/>
            <p:nvPr/>
          </p:nvPicPr>
          <p:blipFill rotWithShape="1">
            <a:blip r:embed="rId5">
              <a:alphaModFix/>
            </a:blip>
            <a:srcRect l="5979" r="3144" b="30074"/>
            <a:stretch/>
          </p:blipFill>
          <p:spPr>
            <a:xfrm>
              <a:off x="5250750" y="52823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5" name="Google Shape;625;p30"/>
            <p:cNvPicPr preferRelativeResize="0"/>
            <p:nvPr/>
          </p:nvPicPr>
          <p:blipFill rotWithShape="1">
            <a:blip r:embed="rId5">
              <a:alphaModFix/>
            </a:blip>
            <a:srcRect l="5979" r="3144" b="30074"/>
            <a:stretch/>
          </p:blipFill>
          <p:spPr>
            <a:xfrm>
              <a:off x="3955350" y="53585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6" name="Google Shape;626;p30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697227" y="3273876"/>
              <a:ext cx="3491598" cy="3309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7" name="Google Shape;627;p30"/>
            <p:cNvPicPr preferRelativeResize="0"/>
            <p:nvPr/>
          </p:nvPicPr>
          <p:blipFill rotWithShape="1">
            <a:blip r:embed="rId5">
              <a:alphaModFix/>
            </a:blip>
            <a:srcRect t="-11353" r="3138" b="27255"/>
            <a:stretch/>
          </p:blipFill>
          <p:spPr>
            <a:xfrm flipH="1">
              <a:off x="-1" y="5486402"/>
              <a:ext cx="4599326" cy="1367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8" name="Google Shape;628;p30"/>
            <p:cNvPicPr preferRelativeResize="0"/>
            <p:nvPr/>
          </p:nvPicPr>
          <p:blipFill rotWithShape="1">
            <a:blip r:embed="rId5">
              <a:alphaModFix/>
            </a:blip>
            <a:srcRect r="3138" b="30074"/>
            <a:stretch/>
          </p:blipFill>
          <p:spPr>
            <a:xfrm>
              <a:off x="6835473" y="5534250"/>
              <a:ext cx="5353352" cy="13237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29" name="Google Shape;629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444334" y="2716878"/>
            <a:ext cx="869542" cy="181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" name="Google Shape;630;p30" descr="pasted-image.pdf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829804" y="2678287"/>
            <a:ext cx="369110" cy="2583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1 - Basic 2">
  <p:cSld name="Basic_1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"/>
          <p:cNvSpPr txBox="1">
            <a:spLocks noGrp="1"/>
          </p:cNvSpPr>
          <p:nvPr>
            <p:ph type="body" idx="1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31100" cy="7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body" idx="2"/>
          </p:nvPr>
        </p:nvSpPr>
        <p:spPr>
          <a:xfrm>
            <a:off x="428737" y="1216238"/>
            <a:ext cx="68718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2"/>
              </a:buClr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subTitle" idx="3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37" name="Google Shape;37;p4"/>
          <p:cNvSpPr/>
          <p:nvPr/>
        </p:nvSpPr>
        <p:spPr>
          <a:xfrm>
            <a:off x="7459369" y="3296253"/>
            <a:ext cx="1684638" cy="1796703"/>
          </a:xfrm>
          <a:custGeom>
            <a:avLst/>
            <a:gdLst/>
            <a:ahLst/>
            <a:cxnLst/>
            <a:rect l="l" t="t" r="r" b="b"/>
            <a:pathLst>
              <a:path w="65000" h="69344" extrusionOk="0">
                <a:moveTo>
                  <a:pt x="34668" y="1"/>
                </a:moveTo>
                <a:cubicBezTo>
                  <a:pt x="29770" y="1"/>
                  <a:pt x="25105" y="1018"/>
                  <a:pt x="20885" y="2847"/>
                </a:cubicBezTo>
                <a:cubicBezTo>
                  <a:pt x="8592" y="8181"/>
                  <a:pt x="1" y="20421"/>
                  <a:pt x="1" y="34668"/>
                </a:cubicBezTo>
                <a:cubicBezTo>
                  <a:pt x="1" y="39815"/>
                  <a:pt x="1125" y="44695"/>
                  <a:pt x="3132" y="49084"/>
                </a:cubicBezTo>
                <a:cubicBezTo>
                  <a:pt x="6397" y="56221"/>
                  <a:pt x="12008" y="62046"/>
                  <a:pt x="18976" y="65597"/>
                </a:cubicBezTo>
                <a:cubicBezTo>
                  <a:pt x="19600" y="65909"/>
                  <a:pt x="20234" y="66212"/>
                  <a:pt x="20885" y="66489"/>
                </a:cubicBezTo>
                <a:cubicBezTo>
                  <a:pt x="25105" y="68327"/>
                  <a:pt x="29770" y="69344"/>
                  <a:pt x="34668" y="69344"/>
                </a:cubicBezTo>
                <a:cubicBezTo>
                  <a:pt x="35364" y="69344"/>
                  <a:pt x="36051" y="69317"/>
                  <a:pt x="36729" y="69281"/>
                </a:cubicBezTo>
                <a:cubicBezTo>
                  <a:pt x="37371" y="69246"/>
                  <a:pt x="38004" y="69183"/>
                  <a:pt x="38638" y="69112"/>
                </a:cubicBezTo>
                <a:cubicBezTo>
                  <a:pt x="44481" y="68452"/>
                  <a:pt x="49887" y="66328"/>
                  <a:pt x="54482" y="63126"/>
                </a:cubicBezTo>
                <a:cubicBezTo>
                  <a:pt x="58817" y="60102"/>
                  <a:pt x="62430" y="56114"/>
                  <a:pt x="64999" y="51475"/>
                </a:cubicBezTo>
                <a:lnTo>
                  <a:pt x="64999" y="17861"/>
                </a:lnTo>
                <a:cubicBezTo>
                  <a:pt x="59406" y="7771"/>
                  <a:pt x="48915" y="777"/>
                  <a:pt x="36729" y="63"/>
                </a:cubicBezTo>
                <a:cubicBezTo>
                  <a:pt x="36051" y="19"/>
                  <a:pt x="35364" y="1"/>
                  <a:pt x="34668" y="1"/>
                </a:cubicBezTo>
                <a:close/>
              </a:path>
            </a:pathLst>
          </a:custGeom>
          <a:solidFill>
            <a:srgbClr val="C4EBFD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8" name="Google Shape;38;p4"/>
          <p:cNvSpPr/>
          <p:nvPr/>
        </p:nvSpPr>
        <p:spPr>
          <a:xfrm>
            <a:off x="7540542" y="4224553"/>
            <a:ext cx="410637" cy="771341"/>
          </a:xfrm>
          <a:custGeom>
            <a:avLst/>
            <a:gdLst/>
            <a:ahLst/>
            <a:cxnLst/>
            <a:rect l="l" t="t" r="r" b="b"/>
            <a:pathLst>
              <a:path w="15844" h="29770" extrusionOk="0">
                <a:moveTo>
                  <a:pt x="2204" y="1"/>
                </a:moveTo>
                <a:cubicBezTo>
                  <a:pt x="990" y="1"/>
                  <a:pt x="0" y="991"/>
                  <a:pt x="0" y="2204"/>
                </a:cubicBezTo>
                <a:lnTo>
                  <a:pt x="0" y="13257"/>
                </a:lnTo>
                <a:cubicBezTo>
                  <a:pt x="3265" y="20394"/>
                  <a:pt x="8876" y="26219"/>
                  <a:pt x="15844" y="29770"/>
                </a:cubicBezTo>
                <a:lnTo>
                  <a:pt x="15844" y="2204"/>
                </a:lnTo>
                <a:cubicBezTo>
                  <a:pt x="15844" y="991"/>
                  <a:pt x="14862" y="1"/>
                  <a:pt x="13640" y="1"/>
                </a:cubicBezTo>
                <a:close/>
              </a:path>
            </a:pathLst>
          </a:custGeom>
          <a:solidFill>
            <a:srgbClr val="FE9339">
              <a:alpha val="7486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9" name="Google Shape;39;p4"/>
          <p:cNvSpPr/>
          <p:nvPr/>
        </p:nvSpPr>
        <p:spPr>
          <a:xfrm>
            <a:off x="8000627" y="3227849"/>
            <a:ext cx="410663" cy="1865105"/>
          </a:xfrm>
          <a:custGeom>
            <a:avLst/>
            <a:gdLst/>
            <a:ahLst/>
            <a:cxnLst/>
            <a:rect l="l" t="t" r="r" b="b"/>
            <a:pathLst>
              <a:path w="15845" h="71984" extrusionOk="0">
                <a:moveTo>
                  <a:pt x="2204" y="0"/>
                </a:moveTo>
                <a:cubicBezTo>
                  <a:pt x="991" y="0"/>
                  <a:pt x="1" y="982"/>
                  <a:pt x="1" y="2204"/>
                </a:cubicBezTo>
                <a:lnTo>
                  <a:pt x="1" y="69129"/>
                </a:lnTo>
                <a:cubicBezTo>
                  <a:pt x="4221" y="70967"/>
                  <a:pt x="8886" y="71984"/>
                  <a:pt x="13784" y="71984"/>
                </a:cubicBezTo>
                <a:cubicBezTo>
                  <a:pt x="14480" y="71984"/>
                  <a:pt x="15167" y="71957"/>
                  <a:pt x="15845" y="71921"/>
                </a:cubicBezTo>
                <a:lnTo>
                  <a:pt x="15845" y="2204"/>
                </a:lnTo>
                <a:cubicBezTo>
                  <a:pt x="15845" y="982"/>
                  <a:pt x="14863" y="0"/>
                  <a:pt x="13641" y="0"/>
                </a:cubicBezTo>
                <a:close/>
              </a:path>
            </a:pathLst>
          </a:custGeom>
          <a:solidFill>
            <a:srgbClr val="FE9339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0" name="Google Shape;40;p4"/>
          <p:cNvSpPr/>
          <p:nvPr/>
        </p:nvSpPr>
        <p:spPr>
          <a:xfrm>
            <a:off x="8460739" y="3565542"/>
            <a:ext cx="410663" cy="1521409"/>
          </a:xfrm>
          <a:custGeom>
            <a:avLst/>
            <a:gdLst/>
            <a:ahLst/>
            <a:cxnLst/>
            <a:rect l="l" t="t" r="r" b="b"/>
            <a:pathLst>
              <a:path w="15845" h="58719" extrusionOk="0">
                <a:moveTo>
                  <a:pt x="2204" y="1"/>
                </a:moveTo>
                <a:cubicBezTo>
                  <a:pt x="982" y="1"/>
                  <a:pt x="1" y="982"/>
                  <a:pt x="1" y="2204"/>
                </a:cubicBezTo>
                <a:lnTo>
                  <a:pt x="1" y="58719"/>
                </a:lnTo>
                <a:cubicBezTo>
                  <a:pt x="5844" y="58059"/>
                  <a:pt x="11250" y="55935"/>
                  <a:pt x="15845" y="52733"/>
                </a:cubicBezTo>
                <a:lnTo>
                  <a:pt x="15845" y="2204"/>
                </a:lnTo>
                <a:cubicBezTo>
                  <a:pt x="15845" y="982"/>
                  <a:pt x="14854" y="1"/>
                  <a:pt x="13641" y="1"/>
                </a:cubicBezTo>
                <a:close/>
              </a:path>
            </a:pathLst>
          </a:custGeom>
          <a:solidFill>
            <a:srgbClr val="FE9339">
              <a:alpha val="7486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41" name="Google Shape;41;p4" descr="Green Trees.png"/>
          <p:cNvPicPr preferRelativeResize="0"/>
          <p:nvPr/>
        </p:nvPicPr>
        <p:blipFill rotWithShape="1">
          <a:blip r:embed="rId2">
            <a:alphaModFix/>
          </a:blip>
          <a:srcRect l="42848" r="34795" b="467"/>
          <a:stretch/>
        </p:blipFill>
        <p:spPr>
          <a:xfrm>
            <a:off x="8871905" y="3866288"/>
            <a:ext cx="272098" cy="1277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4" descr="Google Shape;914;p64"/>
          <p:cNvPicPr preferRelativeResize="0"/>
          <p:nvPr/>
        </p:nvPicPr>
        <p:blipFill rotWithShape="1">
          <a:blip r:embed="rId3">
            <a:alphaModFix/>
          </a:blip>
          <a:srcRect l="-2300" t="5591" r="78512" b="51761"/>
          <a:stretch/>
        </p:blipFill>
        <p:spPr>
          <a:xfrm>
            <a:off x="8430377" y="3131570"/>
            <a:ext cx="377384" cy="3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4"/>
          <p:cNvPicPr preferRelativeResize="0"/>
          <p:nvPr/>
        </p:nvPicPr>
        <p:blipFill rotWithShape="1">
          <a:blip r:embed="rId4">
            <a:alphaModFix/>
          </a:blip>
          <a:srcRect r="40259" b="8742"/>
          <a:stretch/>
        </p:blipFill>
        <p:spPr>
          <a:xfrm rot="-56">
            <a:off x="8460497" y="4603524"/>
            <a:ext cx="683503" cy="5399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4"/>
          <p:cNvPicPr preferRelativeResize="0"/>
          <p:nvPr/>
        </p:nvPicPr>
        <p:blipFill rotWithShape="1">
          <a:blip r:embed="rId5">
            <a:alphaModFix/>
          </a:blip>
          <a:srcRect l="5056" t="-9655" r="28674" b="5942"/>
          <a:stretch/>
        </p:blipFill>
        <p:spPr>
          <a:xfrm>
            <a:off x="8020301" y="4574119"/>
            <a:ext cx="1123699" cy="56938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" name="Google Shape;45;p4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46" name="Google Shape;46;p4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" name="Google Shape;47;p4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1 - Thank You - B">
  <p:cSld name="Thank You - A_1_1">
    <p:bg>
      <p:bgPr>
        <a:solidFill>
          <a:srgbClr val="90D0FE"/>
        </a:solidFill>
        <a:effectLst/>
      </p:bgPr>
    </p:bg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3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EAF5FE"/>
              </a:gs>
              <a:gs pos="100000">
                <a:srgbClr val="CFE9FE"/>
              </a:gs>
            </a:gsLst>
            <a:lin ang="5400012" scaled="0"/>
          </a:gra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3" name="Google Shape;633;p31"/>
          <p:cNvGrpSpPr/>
          <p:nvPr/>
        </p:nvGrpSpPr>
        <p:grpSpPr>
          <a:xfrm>
            <a:off x="-368432" y="2936681"/>
            <a:ext cx="7440156" cy="2378924"/>
            <a:chOff x="-491112" y="3915575"/>
            <a:chExt cx="9917563" cy="3171899"/>
          </a:xfrm>
        </p:grpSpPr>
        <p:pic>
          <p:nvPicPr>
            <p:cNvPr id="634" name="Google Shape;634;p3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15">
              <a:off x="6487939" y="4519132"/>
              <a:ext cx="2938512" cy="18945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5" name="Google Shape;635;p3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-13" flipH="1">
              <a:off x="-491112" y="3915582"/>
              <a:ext cx="3874674" cy="24980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6" name="Google Shape;636;p3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1465642" y="4589374"/>
              <a:ext cx="5256433" cy="24980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37" name="Google Shape;637;p31"/>
          <p:cNvGrpSpPr/>
          <p:nvPr/>
        </p:nvGrpSpPr>
        <p:grpSpPr>
          <a:xfrm>
            <a:off x="114274" y="2213555"/>
            <a:ext cx="8637203" cy="2919753"/>
            <a:chOff x="-75" y="7087472"/>
            <a:chExt cx="11513200" cy="4318522"/>
          </a:xfrm>
        </p:grpSpPr>
        <p:sp>
          <p:nvSpPr>
            <p:cNvPr id="638" name="Google Shape;638;p31"/>
            <p:cNvSpPr/>
            <p:nvPr/>
          </p:nvSpPr>
          <p:spPr>
            <a:xfrm>
              <a:off x="6441220" y="9556911"/>
              <a:ext cx="349800" cy="18489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39" name="Google Shape;639;p31"/>
            <p:cNvSpPr/>
            <p:nvPr/>
          </p:nvSpPr>
          <p:spPr>
            <a:xfrm>
              <a:off x="5850957" y="9061940"/>
              <a:ext cx="349800" cy="23439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0" name="Google Shape;640;p31"/>
            <p:cNvSpPr/>
            <p:nvPr/>
          </p:nvSpPr>
          <p:spPr>
            <a:xfrm>
              <a:off x="7031483" y="9567559"/>
              <a:ext cx="349800" cy="18381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1" name="Google Shape;641;p31"/>
            <p:cNvSpPr/>
            <p:nvPr/>
          </p:nvSpPr>
          <p:spPr>
            <a:xfrm>
              <a:off x="4670430" y="9737693"/>
              <a:ext cx="349800" cy="16680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2" name="Google Shape;642;p31"/>
            <p:cNvSpPr/>
            <p:nvPr/>
          </p:nvSpPr>
          <p:spPr>
            <a:xfrm>
              <a:off x="5260693" y="9557010"/>
              <a:ext cx="349800" cy="18489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3" name="Google Shape;643;p31"/>
            <p:cNvSpPr/>
            <p:nvPr/>
          </p:nvSpPr>
          <p:spPr>
            <a:xfrm>
              <a:off x="7621746" y="9829859"/>
              <a:ext cx="349800" cy="1575900"/>
            </a:xfrm>
            <a:prstGeom prst="roundRect">
              <a:avLst>
                <a:gd name="adj" fmla="val 10231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4" name="Google Shape;644;p31"/>
            <p:cNvSpPr/>
            <p:nvPr/>
          </p:nvSpPr>
          <p:spPr>
            <a:xfrm>
              <a:off x="8212009" y="9414338"/>
              <a:ext cx="349800" cy="19914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5" name="Google Shape;645;p31"/>
            <p:cNvSpPr/>
            <p:nvPr/>
          </p:nvSpPr>
          <p:spPr>
            <a:xfrm>
              <a:off x="8802272" y="9612644"/>
              <a:ext cx="349800" cy="17931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6" name="Google Shape;646;p31"/>
            <p:cNvSpPr/>
            <p:nvPr/>
          </p:nvSpPr>
          <p:spPr>
            <a:xfrm>
              <a:off x="9392536" y="9414279"/>
              <a:ext cx="349800" cy="19914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7" name="Google Shape;647;p31"/>
            <p:cNvSpPr/>
            <p:nvPr/>
          </p:nvSpPr>
          <p:spPr>
            <a:xfrm>
              <a:off x="9982799" y="9491773"/>
              <a:ext cx="349800" cy="19140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8" name="Google Shape;648;p31"/>
            <p:cNvSpPr/>
            <p:nvPr/>
          </p:nvSpPr>
          <p:spPr>
            <a:xfrm>
              <a:off x="10573062" y="9491742"/>
              <a:ext cx="349800" cy="19140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49" name="Google Shape;649;p31"/>
            <p:cNvSpPr/>
            <p:nvPr/>
          </p:nvSpPr>
          <p:spPr>
            <a:xfrm>
              <a:off x="4080167" y="9243163"/>
              <a:ext cx="349800" cy="21627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50" name="Google Shape;650;p31"/>
            <p:cNvSpPr/>
            <p:nvPr/>
          </p:nvSpPr>
          <p:spPr>
            <a:xfrm>
              <a:off x="3489904" y="9884219"/>
              <a:ext cx="349800" cy="15216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51" name="Google Shape;651;p31"/>
            <p:cNvSpPr/>
            <p:nvPr/>
          </p:nvSpPr>
          <p:spPr>
            <a:xfrm>
              <a:off x="2899641" y="8975728"/>
              <a:ext cx="349800" cy="24300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52" name="Google Shape;652;p31"/>
            <p:cNvSpPr/>
            <p:nvPr/>
          </p:nvSpPr>
          <p:spPr>
            <a:xfrm>
              <a:off x="2309378" y="8448965"/>
              <a:ext cx="349800" cy="29568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53" name="Google Shape;653;p31"/>
            <p:cNvSpPr/>
            <p:nvPr/>
          </p:nvSpPr>
          <p:spPr>
            <a:xfrm>
              <a:off x="1128851" y="7676189"/>
              <a:ext cx="349800" cy="37296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54" name="Google Shape;654;p31"/>
            <p:cNvSpPr/>
            <p:nvPr/>
          </p:nvSpPr>
          <p:spPr>
            <a:xfrm>
              <a:off x="1719114" y="8096994"/>
              <a:ext cx="349800" cy="33090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55" name="Google Shape;655;p31"/>
            <p:cNvSpPr/>
            <p:nvPr/>
          </p:nvSpPr>
          <p:spPr>
            <a:xfrm>
              <a:off x="564388" y="7087472"/>
              <a:ext cx="324000" cy="4318200"/>
            </a:xfrm>
            <a:prstGeom prst="roundRect">
              <a:avLst>
                <a:gd name="adj" fmla="val 11533"/>
              </a:avLst>
            </a:prstGeom>
            <a:solidFill>
              <a:srgbClr val="90D0FE">
                <a:alpha val="63690"/>
              </a:srgbClr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56" name="Google Shape;656;p31"/>
            <p:cNvSpPr/>
            <p:nvPr/>
          </p:nvSpPr>
          <p:spPr>
            <a:xfrm>
              <a:off x="11163325" y="9612578"/>
              <a:ext cx="349800" cy="17931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657" name="Google Shape;657;p31"/>
            <p:cNvSpPr/>
            <p:nvPr/>
          </p:nvSpPr>
          <p:spPr>
            <a:xfrm>
              <a:off x="-75" y="7856646"/>
              <a:ext cx="324000" cy="3549000"/>
            </a:xfrm>
            <a:prstGeom prst="roundRect">
              <a:avLst>
                <a:gd name="adj" fmla="val 11533"/>
              </a:avLst>
            </a:prstGeom>
            <a:solidFill>
              <a:srgbClr val="90D0FE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</p:grpSp>
      <p:grpSp>
        <p:nvGrpSpPr>
          <p:cNvPr id="658" name="Google Shape;658;p31"/>
          <p:cNvGrpSpPr/>
          <p:nvPr/>
        </p:nvGrpSpPr>
        <p:grpSpPr>
          <a:xfrm>
            <a:off x="-1" y="2455407"/>
            <a:ext cx="9144058" cy="2688759"/>
            <a:chOff x="-1" y="3273876"/>
            <a:chExt cx="12188827" cy="3585012"/>
          </a:xfrm>
        </p:grpSpPr>
        <p:pic>
          <p:nvPicPr>
            <p:cNvPr id="659" name="Google Shape;659;p31"/>
            <p:cNvPicPr preferRelativeResize="0"/>
            <p:nvPr/>
          </p:nvPicPr>
          <p:blipFill rotWithShape="1">
            <a:blip r:embed="rId4">
              <a:alphaModFix/>
            </a:blip>
            <a:srcRect r="3138" b="22081"/>
            <a:stretch/>
          </p:blipFill>
          <p:spPr>
            <a:xfrm>
              <a:off x="3276450" y="4872888"/>
              <a:ext cx="7208073" cy="198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0" name="Google Shape;660;p31"/>
            <p:cNvPicPr preferRelativeResize="0"/>
            <p:nvPr/>
          </p:nvPicPr>
          <p:blipFill rotWithShape="1">
            <a:blip r:embed="rId4">
              <a:alphaModFix/>
            </a:blip>
            <a:srcRect l="5979" r="3144" b="30074"/>
            <a:stretch/>
          </p:blipFill>
          <p:spPr>
            <a:xfrm>
              <a:off x="5250750" y="52823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1" name="Google Shape;661;p31"/>
            <p:cNvPicPr preferRelativeResize="0"/>
            <p:nvPr/>
          </p:nvPicPr>
          <p:blipFill rotWithShape="1">
            <a:blip r:embed="rId4">
              <a:alphaModFix/>
            </a:blip>
            <a:srcRect l="5979" r="3144" b="30074"/>
            <a:stretch/>
          </p:blipFill>
          <p:spPr>
            <a:xfrm>
              <a:off x="3955350" y="53585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2" name="Google Shape;662;p3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697227" y="3273876"/>
              <a:ext cx="3491598" cy="3309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3" name="Google Shape;663;p31"/>
            <p:cNvPicPr preferRelativeResize="0"/>
            <p:nvPr/>
          </p:nvPicPr>
          <p:blipFill rotWithShape="1">
            <a:blip r:embed="rId4">
              <a:alphaModFix/>
            </a:blip>
            <a:srcRect t="-11353" r="3138" b="27255"/>
            <a:stretch/>
          </p:blipFill>
          <p:spPr>
            <a:xfrm flipH="1">
              <a:off x="-1" y="5486402"/>
              <a:ext cx="4599326" cy="1367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4" name="Google Shape;664;p31"/>
            <p:cNvPicPr preferRelativeResize="0"/>
            <p:nvPr/>
          </p:nvPicPr>
          <p:blipFill rotWithShape="1">
            <a:blip r:embed="rId4">
              <a:alphaModFix/>
            </a:blip>
            <a:srcRect r="3138" b="30074"/>
            <a:stretch/>
          </p:blipFill>
          <p:spPr>
            <a:xfrm>
              <a:off x="6835473" y="5534250"/>
              <a:ext cx="5353352" cy="13237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65" name="Google Shape;665;p31"/>
          <p:cNvSpPr txBox="1">
            <a:spLocks noGrp="1"/>
          </p:cNvSpPr>
          <p:nvPr>
            <p:ph type="title"/>
          </p:nvPr>
        </p:nvSpPr>
        <p:spPr>
          <a:xfrm>
            <a:off x="841775" y="1274944"/>
            <a:ext cx="7460400" cy="108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endParaRPr/>
          </a:p>
        </p:txBody>
      </p:sp>
      <p:pic>
        <p:nvPicPr>
          <p:cNvPr id="666" name="Google Shape;666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44334" y="3038778"/>
            <a:ext cx="869542" cy="181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" name="Google Shape;667;p31" descr="pasted-image.pdf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829804" y="3000187"/>
            <a:ext cx="369110" cy="2583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-Logo Only">
  <p:cSld name="Basic_2_1"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9" name="Google Shape;669;p32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670" name="Google Shape;670;p32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71" name="Google Shape;671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72" name="Google Shape;672;p32"/>
          <p:cNvSpPr txBox="1">
            <a:spLocks noGrp="1"/>
          </p:cNvSpPr>
          <p:nvPr>
            <p:ph type="subTitle" idx="1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3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675" name="Google Shape;675;p3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676" name="Google Shape;676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3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9" name="Google Shape;679;p3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marL="914400" lvl="1" indent="-317500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04800" rtl="0">
              <a:spcBef>
                <a:spcPts val="500"/>
              </a:spcBef>
              <a:spcAft>
                <a:spcPts val="0"/>
              </a:spcAft>
              <a:buSzPts val="1200"/>
              <a:buChar char="•"/>
              <a:defRPr/>
            </a:lvl3pPr>
            <a:lvl4pPr marL="1828800" lvl="3" indent="-298450" rtl="0"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4pPr>
            <a:lvl5pPr marL="2286000" lvl="4" indent="-228600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23850" rtl="0">
              <a:spcBef>
                <a:spcPts val="500"/>
              </a:spcBef>
              <a:spcAft>
                <a:spcPts val="0"/>
              </a:spcAft>
              <a:buSzPts val="1500"/>
              <a:buChar char="•"/>
              <a:defRPr/>
            </a:lvl6pPr>
            <a:lvl7pPr marL="3200400" lvl="6" indent="-323850" rtl="0">
              <a:spcBef>
                <a:spcPts val="300"/>
              </a:spcBef>
              <a:spcAft>
                <a:spcPts val="0"/>
              </a:spcAft>
              <a:buSzPts val="1500"/>
              <a:buChar char="•"/>
              <a:defRPr/>
            </a:lvl7pPr>
            <a:lvl8pPr marL="3657600" lvl="7" indent="-323850" rtl="0">
              <a:spcBef>
                <a:spcPts val="300"/>
              </a:spcBef>
              <a:spcAft>
                <a:spcPts val="0"/>
              </a:spcAft>
              <a:buSzPts val="1500"/>
              <a:buChar char="•"/>
              <a:defRPr/>
            </a:lvl8pPr>
            <a:lvl9pPr marL="4114800" lvl="8" indent="-323850" rtl="0">
              <a:spcBef>
                <a:spcPts val="300"/>
              </a:spcBef>
              <a:spcAft>
                <a:spcPts val="0"/>
              </a:spcAft>
              <a:buSzPts val="1500"/>
              <a:buChar char="•"/>
              <a:defRPr/>
            </a:lvl9pPr>
          </a:lstStyle>
          <a:p>
            <a:endParaRPr/>
          </a:p>
        </p:txBody>
      </p:sp>
      <p:sp>
        <p:nvSpPr>
          <p:cNvPr id="680" name="Google Shape;680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2 - Title Slide_ B 2">
  <p:cSld name="Title Slide_ B_1_1">
    <p:bg>
      <p:bgPr>
        <a:solidFill>
          <a:srgbClr val="EEF4FF"/>
        </a:solidFill>
        <a:effectLst/>
      </p:bgPr>
    </p:bg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2" name="Google Shape;682;p35"/>
          <p:cNvGrpSpPr/>
          <p:nvPr/>
        </p:nvGrpSpPr>
        <p:grpSpPr>
          <a:xfrm>
            <a:off x="6158910" y="617527"/>
            <a:ext cx="2880543" cy="2879775"/>
            <a:chOff x="8209690" y="823369"/>
            <a:chExt cx="3839700" cy="3839700"/>
          </a:xfrm>
        </p:grpSpPr>
        <p:sp>
          <p:nvSpPr>
            <p:cNvPr id="683" name="Google Shape;683;p35"/>
            <p:cNvSpPr/>
            <p:nvPr/>
          </p:nvSpPr>
          <p:spPr>
            <a:xfrm>
              <a:off x="8209690" y="823369"/>
              <a:ext cx="3839700" cy="3839700"/>
            </a:xfrm>
            <a:prstGeom prst="ellipse">
              <a:avLst/>
            </a:prstGeom>
            <a:solidFill>
              <a:srgbClr val="1AB9FF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pic>
          <p:nvPicPr>
            <p:cNvPr id="684" name="Google Shape;684;p35"/>
            <p:cNvPicPr preferRelativeResize="0"/>
            <p:nvPr/>
          </p:nvPicPr>
          <p:blipFill rotWithShape="1">
            <a:blip r:embed="rId2">
              <a:alphaModFix amt="72000"/>
            </a:blip>
            <a:srcRect l="-3925" t="-8689" r="38174" b="-27717"/>
            <a:stretch/>
          </p:blipFill>
          <p:spPr>
            <a:xfrm>
              <a:off x="8210207" y="823879"/>
              <a:ext cx="3838500" cy="38385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685" name="Google Shape;685;p35"/>
            <p:cNvPicPr preferRelativeResize="0"/>
            <p:nvPr/>
          </p:nvPicPr>
          <p:blipFill rotWithShape="1">
            <a:blip r:embed="rId2">
              <a:alphaModFix/>
            </a:blip>
            <a:srcRect l="-223" t="-63633" r="34473" b="27226"/>
            <a:stretch/>
          </p:blipFill>
          <p:spPr>
            <a:xfrm flipH="1">
              <a:off x="8210207" y="823879"/>
              <a:ext cx="3838500" cy="3838500"/>
            </a:xfrm>
            <a:prstGeom prst="ellipse">
              <a:avLst/>
            </a:prstGeom>
            <a:noFill/>
            <a:ln>
              <a:noFill/>
            </a:ln>
          </p:spPr>
        </p:pic>
      </p:grpSp>
      <p:grpSp>
        <p:nvGrpSpPr>
          <p:cNvPr id="686" name="Google Shape;686;p35"/>
          <p:cNvGrpSpPr/>
          <p:nvPr/>
        </p:nvGrpSpPr>
        <p:grpSpPr>
          <a:xfrm>
            <a:off x="2457993" y="2455407"/>
            <a:ext cx="6686064" cy="2688759"/>
            <a:chOff x="3276450" y="3273876"/>
            <a:chExt cx="8912376" cy="3585012"/>
          </a:xfrm>
        </p:grpSpPr>
        <p:pic>
          <p:nvPicPr>
            <p:cNvPr id="687" name="Google Shape;687;p35"/>
            <p:cNvPicPr preferRelativeResize="0"/>
            <p:nvPr/>
          </p:nvPicPr>
          <p:blipFill rotWithShape="1">
            <a:blip r:embed="rId3">
              <a:alphaModFix/>
            </a:blip>
            <a:srcRect r="3138" b="22081"/>
            <a:stretch/>
          </p:blipFill>
          <p:spPr>
            <a:xfrm>
              <a:off x="3276450" y="4872888"/>
              <a:ext cx="7208073" cy="198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8" name="Google Shape;688;p35"/>
            <p:cNvPicPr preferRelativeResize="0"/>
            <p:nvPr/>
          </p:nvPicPr>
          <p:blipFill rotWithShape="1">
            <a:blip r:embed="rId3">
              <a:alphaModFix/>
            </a:blip>
            <a:srcRect l="5979" r="3144" b="30074"/>
            <a:stretch/>
          </p:blipFill>
          <p:spPr>
            <a:xfrm>
              <a:off x="5250750" y="52823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9" name="Google Shape;689;p35"/>
            <p:cNvPicPr preferRelativeResize="0"/>
            <p:nvPr/>
          </p:nvPicPr>
          <p:blipFill rotWithShape="1">
            <a:blip r:embed="rId3">
              <a:alphaModFix/>
            </a:blip>
            <a:srcRect l="5979" r="3144" b="30074"/>
            <a:stretch/>
          </p:blipFill>
          <p:spPr>
            <a:xfrm>
              <a:off x="3955350" y="53585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0" name="Google Shape;690;p3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697227" y="3273876"/>
              <a:ext cx="3491598" cy="3309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1" name="Google Shape;691;p35"/>
            <p:cNvPicPr preferRelativeResize="0"/>
            <p:nvPr/>
          </p:nvPicPr>
          <p:blipFill rotWithShape="1">
            <a:blip r:embed="rId3">
              <a:alphaModFix/>
            </a:blip>
            <a:srcRect r="3138" b="30074"/>
            <a:stretch/>
          </p:blipFill>
          <p:spPr>
            <a:xfrm>
              <a:off x="6835473" y="5534250"/>
              <a:ext cx="5353352" cy="13237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92" name="Google Shape;692;p35"/>
          <p:cNvSpPr/>
          <p:nvPr/>
        </p:nvSpPr>
        <p:spPr>
          <a:xfrm>
            <a:off x="6023412" y="3687637"/>
            <a:ext cx="558600" cy="558600"/>
          </a:xfrm>
          <a:prstGeom prst="ellipse">
            <a:avLst/>
          </a:prstGeom>
          <a:solidFill>
            <a:srgbClr val="1AB9FF">
              <a:alpha val="5531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693" name="Google Shape;693;p35"/>
          <p:cNvSpPr/>
          <p:nvPr/>
        </p:nvSpPr>
        <p:spPr>
          <a:xfrm>
            <a:off x="4629606" y="1832626"/>
            <a:ext cx="1201500" cy="1201200"/>
          </a:xfrm>
          <a:prstGeom prst="ellipse">
            <a:avLst/>
          </a:prstGeom>
          <a:solidFill>
            <a:srgbClr val="1AB9FF">
              <a:alpha val="3575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694" name="Google Shape;694;p35"/>
          <p:cNvSpPr/>
          <p:nvPr/>
        </p:nvSpPr>
        <p:spPr>
          <a:xfrm>
            <a:off x="5058117" y="2278125"/>
            <a:ext cx="2862300" cy="1663200"/>
          </a:xfrm>
          <a:prstGeom prst="roundRect">
            <a:avLst>
              <a:gd name="adj" fmla="val 8057"/>
            </a:avLst>
          </a:prstGeom>
          <a:solidFill>
            <a:schemeClr val="lt1"/>
          </a:solidFill>
          <a:ln>
            <a:noFill/>
          </a:ln>
          <a:effectLst>
            <a:outerShdw blurRad="300038" dist="114300" dir="3720000" algn="bl" rotWithShape="0">
              <a:srgbClr val="000000">
                <a:alpha val="16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sp>
        <p:nvSpPr>
          <p:cNvPr id="695" name="Google Shape;695;p35"/>
          <p:cNvSpPr/>
          <p:nvPr/>
        </p:nvSpPr>
        <p:spPr>
          <a:xfrm>
            <a:off x="5203308" y="2885079"/>
            <a:ext cx="1247400" cy="867000"/>
          </a:xfrm>
          <a:prstGeom prst="roundRect">
            <a:avLst>
              <a:gd name="adj" fmla="val 4546"/>
            </a:avLst>
          </a:prstGeom>
          <a:solidFill>
            <a:schemeClr val="lt1"/>
          </a:solidFill>
          <a:ln>
            <a:noFill/>
          </a:ln>
          <a:effectLst>
            <a:outerShdw blurRad="242888" dist="57150" dir="372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sp>
        <p:nvSpPr>
          <p:cNvPr id="696" name="Google Shape;696;p35"/>
          <p:cNvSpPr/>
          <p:nvPr/>
        </p:nvSpPr>
        <p:spPr>
          <a:xfrm>
            <a:off x="6527947" y="2885079"/>
            <a:ext cx="1247400" cy="867000"/>
          </a:xfrm>
          <a:prstGeom prst="roundRect">
            <a:avLst>
              <a:gd name="adj" fmla="val 4546"/>
            </a:avLst>
          </a:prstGeom>
          <a:solidFill>
            <a:schemeClr val="lt1"/>
          </a:solidFill>
          <a:ln>
            <a:noFill/>
          </a:ln>
          <a:effectLst>
            <a:outerShdw blurRad="242888" dist="57150" dir="372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pic>
        <p:nvPicPr>
          <p:cNvPr id="697" name="Google Shape;697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22998" y="3049275"/>
            <a:ext cx="856969" cy="546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8" name="Google Shape;698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36288" y="3043221"/>
            <a:ext cx="781144" cy="558525"/>
          </a:xfrm>
          <a:prstGeom prst="rect">
            <a:avLst/>
          </a:prstGeom>
          <a:noFill/>
          <a:ln>
            <a:noFill/>
          </a:ln>
        </p:spPr>
      </p:pic>
      <p:sp>
        <p:nvSpPr>
          <p:cNvPr id="699" name="Google Shape;699;p35"/>
          <p:cNvSpPr/>
          <p:nvPr/>
        </p:nvSpPr>
        <p:spPr>
          <a:xfrm>
            <a:off x="7466395" y="2401217"/>
            <a:ext cx="265200" cy="265200"/>
          </a:xfrm>
          <a:prstGeom prst="ellipse">
            <a:avLst/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700" name="Google Shape;700;p35"/>
          <p:cNvSpPr/>
          <p:nvPr/>
        </p:nvSpPr>
        <p:spPr>
          <a:xfrm>
            <a:off x="7225701" y="2401217"/>
            <a:ext cx="265200" cy="265200"/>
          </a:xfrm>
          <a:prstGeom prst="ellipse">
            <a:avLst/>
          </a:prstGeom>
          <a:solidFill>
            <a:srgbClr val="01C3B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701" name="Google Shape;701;p35"/>
          <p:cNvSpPr/>
          <p:nvPr/>
        </p:nvSpPr>
        <p:spPr>
          <a:xfrm>
            <a:off x="6985007" y="2401217"/>
            <a:ext cx="265200" cy="265200"/>
          </a:xfrm>
          <a:prstGeom prst="ellipse">
            <a:avLst/>
          </a:prstGeom>
          <a:solidFill>
            <a:srgbClr val="FCC00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702" name="Google Shape;702;p35"/>
          <p:cNvSpPr/>
          <p:nvPr/>
        </p:nvSpPr>
        <p:spPr>
          <a:xfrm>
            <a:off x="6744313" y="2401217"/>
            <a:ext cx="265200" cy="265200"/>
          </a:xfrm>
          <a:prstGeom prst="ellipse">
            <a:avLst/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703" name="Google Shape;703;p35"/>
          <p:cNvGrpSpPr/>
          <p:nvPr/>
        </p:nvGrpSpPr>
        <p:grpSpPr>
          <a:xfrm>
            <a:off x="6623778" y="1618275"/>
            <a:ext cx="1736113" cy="404100"/>
            <a:chOff x="8829350" y="2157700"/>
            <a:chExt cx="2314200" cy="538800"/>
          </a:xfrm>
        </p:grpSpPr>
        <p:sp>
          <p:nvSpPr>
            <p:cNvPr id="704" name="Google Shape;704;p35"/>
            <p:cNvSpPr/>
            <p:nvPr/>
          </p:nvSpPr>
          <p:spPr>
            <a:xfrm>
              <a:off x="8829350" y="2157700"/>
              <a:ext cx="2314200" cy="538800"/>
            </a:xfrm>
            <a:prstGeom prst="roundRect">
              <a:avLst>
                <a:gd name="adj" fmla="val 13460"/>
              </a:avLst>
            </a:prstGeom>
            <a:solidFill>
              <a:schemeClr val="lt1"/>
            </a:solidFill>
            <a:ln>
              <a:noFill/>
            </a:ln>
            <a:effectLst>
              <a:outerShdw blurRad="300038" dist="114300" dir="3720000" algn="bl" rotWithShape="0">
                <a:srgbClr val="000000">
                  <a:alpha val="16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/>
                <a:t> </a:t>
              </a:r>
              <a:endParaRPr sz="1100"/>
            </a:p>
          </p:txBody>
        </p:sp>
        <p:sp>
          <p:nvSpPr>
            <p:cNvPr id="705" name="Google Shape;705;p35"/>
            <p:cNvSpPr/>
            <p:nvPr/>
          </p:nvSpPr>
          <p:spPr>
            <a:xfrm>
              <a:off x="8938625" y="2240950"/>
              <a:ext cx="372300" cy="372300"/>
            </a:xfrm>
            <a:prstGeom prst="ellipse">
              <a:avLst/>
            </a:prstGeom>
            <a:solidFill>
              <a:srgbClr val="9050E9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grpSp>
          <p:nvGrpSpPr>
            <p:cNvPr id="706" name="Google Shape;706;p35"/>
            <p:cNvGrpSpPr/>
            <p:nvPr/>
          </p:nvGrpSpPr>
          <p:grpSpPr>
            <a:xfrm>
              <a:off x="9421875" y="2333150"/>
              <a:ext cx="1530900" cy="201675"/>
              <a:chOff x="9421875" y="2330400"/>
              <a:chExt cx="1530900" cy="201675"/>
            </a:xfrm>
          </p:grpSpPr>
          <p:sp>
            <p:nvSpPr>
              <p:cNvPr id="707" name="Google Shape;707;p35"/>
              <p:cNvSpPr/>
              <p:nvPr/>
            </p:nvSpPr>
            <p:spPr>
              <a:xfrm>
                <a:off x="9421875" y="2330400"/>
                <a:ext cx="1530900" cy="61800"/>
              </a:xfrm>
              <a:prstGeom prst="rect">
                <a:avLst/>
              </a:prstGeom>
              <a:solidFill>
                <a:srgbClr val="C1B9B4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>
                  <a:solidFill>
                    <a:srgbClr val="C1B9B4"/>
                  </a:solidFill>
                </a:endParaRPr>
              </a:p>
            </p:txBody>
          </p:sp>
          <p:sp>
            <p:nvSpPr>
              <p:cNvPr id="708" name="Google Shape;708;p35"/>
              <p:cNvSpPr/>
              <p:nvPr/>
            </p:nvSpPr>
            <p:spPr>
              <a:xfrm>
                <a:off x="9421875" y="2470275"/>
                <a:ext cx="1303800" cy="61800"/>
              </a:xfrm>
              <a:prstGeom prst="rect">
                <a:avLst/>
              </a:prstGeom>
              <a:solidFill>
                <a:srgbClr val="C1B9B4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>
                  <a:solidFill>
                    <a:srgbClr val="C1B9B4"/>
                  </a:solidFill>
                </a:endParaRPr>
              </a:p>
            </p:txBody>
          </p:sp>
        </p:grpSp>
      </p:grpSp>
      <p:sp>
        <p:nvSpPr>
          <p:cNvPr id="709" name="Google Shape;709;p35"/>
          <p:cNvSpPr/>
          <p:nvPr/>
        </p:nvSpPr>
        <p:spPr>
          <a:xfrm>
            <a:off x="5203299" y="2493459"/>
            <a:ext cx="1056300" cy="80700"/>
          </a:xfrm>
          <a:prstGeom prst="roundRect">
            <a:avLst>
              <a:gd name="adj" fmla="val 38092"/>
            </a:avLst>
          </a:prstGeom>
          <a:solidFill>
            <a:srgbClr val="0176D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710" name="Google Shape;710;p35"/>
          <p:cNvSpPr txBox="1">
            <a:spLocks noGrp="1"/>
          </p:cNvSpPr>
          <p:nvPr>
            <p:ph type="ctrTitle"/>
          </p:nvPr>
        </p:nvSpPr>
        <p:spPr>
          <a:xfrm>
            <a:off x="425567" y="1253194"/>
            <a:ext cx="4031100" cy="14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6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11" name="Google Shape;711;p35"/>
          <p:cNvSpPr txBox="1">
            <a:spLocks noGrp="1"/>
          </p:cNvSpPr>
          <p:nvPr>
            <p:ph type="subTitle" idx="1"/>
          </p:nvPr>
        </p:nvSpPr>
        <p:spPr>
          <a:xfrm>
            <a:off x="433650" y="2728969"/>
            <a:ext cx="4031100" cy="5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ctr" rtl="0"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rgbClr val="889AC4"/>
                </a:solidFill>
              </a:defRPr>
            </a:lvl2pPr>
            <a:lvl3pPr lvl="2" algn="ctr" rtl="0"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rgbClr val="889AC4"/>
                </a:solidFill>
              </a:defRPr>
            </a:lvl3pPr>
            <a:lvl4pPr lvl="3" algn="ctr" rtl="0"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rgbClr val="889AC4"/>
                </a:solidFill>
              </a:defRPr>
            </a:lvl4pPr>
            <a:lvl5pPr lvl="4" algn="ctr" rtl="0">
              <a:spcBef>
                <a:spcPts val="500"/>
              </a:spcBef>
              <a:spcAft>
                <a:spcPts val="0"/>
              </a:spcAft>
              <a:buSzPts val="1500"/>
              <a:buNone/>
              <a:defRPr>
                <a:solidFill>
                  <a:srgbClr val="889AC4"/>
                </a:solidFill>
              </a:defRPr>
            </a:lvl5pPr>
            <a:lvl6pPr lvl="5" algn="ctr" rtl="0">
              <a:spcBef>
                <a:spcPts val="5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6pPr>
            <a:lvl7pPr lvl="6" algn="ctr" rtl="0">
              <a:spcBef>
                <a:spcPts val="3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7pPr>
            <a:lvl8pPr lvl="7" algn="ctr" rtl="0">
              <a:spcBef>
                <a:spcPts val="3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8pPr>
            <a:lvl9pPr lvl="8" algn="ctr" rtl="0">
              <a:spcBef>
                <a:spcPts val="3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9pPr>
          </a:lstStyle>
          <a:p>
            <a:endParaRPr/>
          </a:p>
        </p:txBody>
      </p:sp>
      <p:sp>
        <p:nvSpPr>
          <p:cNvPr id="712" name="Google Shape;712;p35"/>
          <p:cNvSpPr txBox="1">
            <a:spLocks noGrp="1"/>
          </p:cNvSpPr>
          <p:nvPr>
            <p:ph type="body" idx="2"/>
          </p:nvPr>
        </p:nvSpPr>
        <p:spPr>
          <a:xfrm>
            <a:off x="433650" y="3736050"/>
            <a:ext cx="4033500" cy="2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Salesforce Sans"/>
              <a:buNone/>
              <a:defRPr sz="14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SzPts val="1200"/>
              <a:buFont typeface="Arial"/>
              <a:buNone/>
              <a:defRPr sz="1100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2pPr>
            <a:lvl3pPr marL="1371600" marR="0" lvl="2" indent="-228600" algn="l" rtl="0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>
                <a:srgbClr val="BFBFBF"/>
              </a:buClr>
              <a:buSzPts val="1100"/>
              <a:buFont typeface="Arial"/>
              <a:buNone/>
              <a:defRPr sz="1100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3pPr>
            <a:lvl4pPr marL="1828800" lvl="3" indent="-273050" algn="l" rtl="0">
              <a:spcBef>
                <a:spcPts val="0"/>
              </a:spcBef>
              <a:spcAft>
                <a:spcPts val="0"/>
              </a:spcAft>
              <a:buSzPts val="700"/>
              <a:buChar char="•"/>
              <a:defRPr sz="7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SzPts val="1100"/>
              <a:buNone/>
              <a:defRPr sz="7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5pPr>
            <a:lvl6pPr marL="2743200" lvl="5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3" name="Google Shape;713;p35"/>
          <p:cNvSpPr txBox="1">
            <a:spLocks noGrp="1"/>
          </p:cNvSpPr>
          <p:nvPr>
            <p:ph type="body" idx="3"/>
          </p:nvPr>
        </p:nvSpPr>
        <p:spPr>
          <a:xfrm>
            <a:off x="433650" y="3506644"/>
            <a:ext cx="4033500" cy="2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pic>
        <p:nvPicPr>
          <p:cNvPr id="714" name="Google Shape;714;p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31422" y="433163"/>
            <a:ext cx="987319" cy="205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35" descr="pasted-image.pdf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33656" y="389344"/>
            <a:ext cx="419104" cy="29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1 - Title Slide_ A">
  <p:cSld name="Title Slide_ B">
    <p:bg>
      <p:bgPr>
        <a:solidFill>
          <a:srgbClr val="EEF4FF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6158910" y="617527"/>
            <a:ext cx="2880543" cy="2879775"/>
            <a:chOff x="8209690" y="823369"/>
            <a:chExt cx="3839700" cy="3839700"/>
          </a:xfrm>
        </p:grpSpPr>
        <p:sp>
          <p:nvSpPr>
            <p:cNvPr id="50" name="Google Shape;50;p5"/>
            <p:cNvSpPr/>
            <p:nvPr/>
          </p:nvSpPr>
          <p:spPr>
            <a:xfrm>
              <a:off x="8209690" y="823369"/>
              <a:ext cx="3839700" cy="3839700"/>
            </a:xfrm>
            <a:prstGeom prst="ellipse">
              <a:avLst/>
            </a:prstGeom>
            <a:solidFill>
              <a:srgbClr val="1AB9FF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pic>
          <p:nvPicPr>
            <p:cNvPr id="51" name="Google Shape;51;p5"/>
            <p:cNvPicPr preferRelativeResize="0"/>
            <p:nvPr/>
          </p:nvPicPr>
          <p:blipFill rotWithShape="1">
            <a:blip r:embed="rId2">
              <a:alphaModFix amt="72000"/>
            </a:blip>
            <a:srcRect l="-3925" t="-8689" r="38174" b="-27717"/>
            <a:stretch/>
          </p:blipFill>
          <p:spPr>
            <a:xfrm>
              <a:off x="8210207" y="823879"/>
              <a:ext cx="3838500" cy="38385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52" name="Google Shape;52;p5"/>
            <p:cNvPicPr preferRelativeResize="0"/>
            <p:nvPr/>
          </p:nvPicPr>
          <p:blipFill rotWithShape="1">
            <a:blip r:embed="rId2">
              <a:alphaModFix/>
            </a:blip>
            <a:srcRect l="-223" t="-63633" r="34473" b="27226"/>
            <a:stretch/>
          </p:blipFill>
          <p:spPr>
            <a:xfrm flipH="1">
              <a:off x="8210207" y="823879"/>
              <a:ext cx="3838500" cy="3838500"/>
            </a:xfrm>
            <a:prstGeom prst="ellipse">
              <a:avLst/>
            </a:prstGeom>
            <a:noFill/>
            <a:ln>
              <a:noFill/>
            </a:ln>
          </p:spPr>
        </p:pic>
      </p:grpSp>
      <p:grpSp>
        <p:nvGrpSpPr>
          <p:cNvPr id="53" name="Google Shape;53;p5"/>
          <p:cNvGrpSpPr/>
          <p:nvPr/>
        </p:nvGrpSpPr>
        <p:grpSpPr>
          <a:xfrm>
            <a:off x="2457993" y="2455407"/>
            <a:ext cx="6686064" cy="2688759"/>
            <a:chOff x="3276450" y="3273876"/>
            <a:chExt cx="8912376" cy="3585012"/>
          </a:xfrm>
        </p:grpSpPr>
        <p:pic>
          <p:nvPicPr>
            <p:cNvPr id="54" name="Google Shape;54;p5"/>
            <p:cNvPicPr preferRelativeResize="0"/>
            <p:nvPr/>
          </p:nvPicPr>
          <p:blipFill rotWithShape="1">
            <a:blip r:embed="rId3">
              <a:alphaModFix/>
            </a:blip>
            <a:srcRect r="3138" b="22081"/>
            <a:stretch/>
          </p:blipFill>
          <p:spPr>
            <a:xfrm>
              <a:off x="3276450" y="4872888"/>
              <a:ext cx="7208073" cy="198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55;p5"/>
            <p:cNvPicPr preferRelativeResize="0"/>
            <p:nvPr/>
          </p:nvPicPr>
          <p:blipFill rotWithShape="1">
            <a:blip r:embed="rId3">
              <a:alphaModFix/>
            </a:blip>
            <a:srcRect l="5979" r="3144" b="30074"/>
            <a:stretch/>
          </p:blipFill>
          <p:spPr>
            <a:xfrm>
              <a:off x="5250750" y="52823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p5"/>
            <p:cNvPicPr preferRelativeResize="0"/>
            <p:nvPr/>
          </p:nvPicPr>
          <p:blipFill rotWithShape="1">
            <a:blip r:embed="rId3">
              <a:alphaModFix/>
            </a:blip>
            <a:srcRect l="5979" r="3144" b="30074"/>
            <a:stretch/>
          </p:blipFill>
          <p:spPr>
            <a:xfrm>
              <a:off x="3955350" y="53585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" name="Google Shape;57;p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697227" y="3273876"/>
              <a:ext cx="3491598" cy="3309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" name="Google Shape;58;p5"/>
            <p:cNvPicPr preferRelativeResize="0"/>
            <p:nvPr/>
          </p:nvPicPr>
          <p:blipFill rotWithShape="1">
            <a:blip r:embed="rId3">
              <a:alphaModFix/>
            </a:blip>
            <a:srcRect r="3138" b="30074"/>
            <a:stretch/>
          </p:blipFill>
          <p:spPr>
            <a:xfrm>
              <a:off x="6835473" y="5534250"/>
              <a:ext cx="5353352" cy="13237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9" name="Google Shape;59;p5"/>
          <p:cNvSpPr/>
          <p:nvPr/>
        </p:nvSpPr>
        <p:spPr>
          <a:xfrm>
            <a:off x="6023412" y="3687637"/>
            <a:ext cx="558600" cy="558600"/>
          </a:xfrm>
          <a:prstGeom prst="ellipse">
            <a:avLst/>
          </a:prstGeom>
          <a:solidFill>
            <a:srgbClr val="1AB9FF">
              <a:alpha val="5531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60" name="Google Shape;60;p5"/>
          <p:cNvSpPr/>
          <p:nvPr/>
        </p:nvSpPr>
        <p:spPr>
          <a:xfrm>
            <a:off x="4629606" y="1832626"/>
            <a:ext cx="1201500" cy="1201200"/>
          </a:xfrm>
          <a:prstGeom prst="ellipse">
            <a:avLst/>
          </a:prstGeom>
          <a:solidFill>
            <a:srgbClr val="1AB9FF">
              <a:alpha val="3575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61" name="Google Shape;61;p5"/>
          <p:cNvSpPr/>
          <p:nvPr/>
        </p:nvSpPr>
        <p:spPr>
          <a:xfrm>
            <a:off x="5058117" y="2278125"/>
            <a:ext cx="2862300" cy="1663200"/>
          </a:xfrm>
          <a:prstGeom prst="roundRect">
            <a:avLst>
              <a:gd name="adj" fmla="val 8057"/>
            </a:avLst>
          </a:prstGeom>
          <a:solidFill>
            <a:schemeClr val="lt1"/>
          </a:solidFill>
          <a:ln>
            <a:noFill/>
          </a:ln>
          <a:effectLst>
            <a:outerShdw blurRad="300038" dist="114300" dir="3720000" algn="bl" rotWithShape="0">
              <a:srgbClr val="000000">
                <a:alpha val="16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sp>
        <p:nvSpPr>
          <p:cNvPr id="62" name="Google Shape;62;p5"/>
          <p:cNvSpPr/>
          <p:nvPr/>
        </p:nvSpPr>
        <p:spPr>
          <a:xfrm>
            <a:off x="5203308" y="2885079"/>
            <a:ext cx="1247400" cy="867000"/>
          </a:xfrm>
          <a:prstGeom prst="roundRect">
            <a:avLst>
              <a:gd name="adj" fmla="val 4546"/>
            </a:avLst>
          </a:prstGeom>
          <a:solidFill>
            <a:schemeClr val="lt1"/>
          </a:solidFill>
          <a:ln>
            <a:noFill/>
          </a:ln>
          <a:effectLst>
            <a:outerShdw blurRad="242888" dist="57150" dir="372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sp>
        <p:nvSpPr>
          <p:cNvPr id="63" name="Google Shape;63;p5"/>
          <p:cNvSpPr/>
          <p:nvPr/>
        </p:nvSpPr>
        <p:spPr>
          <a:xfrm>
            <a:off x="6527947" y="2885079"/>
            <a:ext cx="1247400" cy="867000"/>
          </a:xfrm>
          <a:prstGeom prst="roundRect">
            <a:avLst>
              <a:gd name="adj" fmla="val 4546"/>
            </a:avLst>
          </a:prstGeom>
          <a:solidFill>
            <a:schemeClr val="lt1"/>
          </a:solidFill>
          <a:ln>
            <a:noFill/>
          </a:ln>
          <a:effectLst>
            <a:outerShdw blurRad="242888" dist="57150" dir="372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pic>
        <p:nvPicPr>
          <p:cNvPr id="64" name="Google Shape;64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22998" y="3049275"/>
            <a:ext cx="856969" cy="546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36288" y="3043221"/>
            <a:ext cx="781144" cy="55852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5"/>
          <p:cNvSpPr/>
          <p:nvPr/>
        </p:nvSpPr>
        <p:spPr>
          <a:xfrm>
            <a:off x="7466395" y="2401217"/>
            <a:ext cx="265200" cy="265200"/>
          </a:xfrm>
          <a:prstGeom prst="ellipse">
            <a:avLst/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67" name="Google Shape;67;p5"/>
          <p:cNvSpPr/>
          <p:nvPr/>
        </p:nvSpPr>
        <p:spPr>
          <a:xfrm>
            <a:off x="7225701" y="2401217"/>
            <a:ext cx="265200" cy="265200"/>
          </a:xfrm>
          <a:prstGeom prst="ellipse">
            <a:avLst/>
          </a:prstGeom>
          <a:solidFill>
            <a:srgbClr val="01C3B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68" name="Google Shape;68;p5"/>
          <p:cNvSpPr/>
          <p:nvPr/>
        </p:nvSpPr>
        <p:spPr>
          <a:xfrm>
            <a:off x="6985007" y="2401217"/>
            <a:ext cx="265200" cy="265200"/>
          </a:xfrm>
          <a:prstGeom prst="ellipse">
            <a:avLst/>
          </a:prstGeom>
          <a:solidFill>
            <a:srgbClr val="FCC00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69" name="Google Shape;69;p5"/>
          <p:cNvSpPr/>
          <p:nvPr/>
        </p:nvSpPr>
        <p:spPr>
          <a:xfrm>
            <a:off x="6744313" y="2401217"/>
            <a:ext cx="265200" cy="265200"/>
          </a:xfrm>
          <a:prstGeom prst="ellipse">
            <a:avLst/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70" name="Google Shape;70;p5"/>
          <p:cNvGrpSpPr/>
          <p:nvPr/>
        </p:nvGrpSpPr>
        <p:grpSpPr>
          <a:xfrm>
            <a:off x="6623778" y="1618275"/>
            <a:ext cx="1736113" cy="404100"/>
            <a:chOff x="8829350" y="2157700"/>
            <a:chExt cx="2314200" cy="538800"/>
          </a:xfrm>
        </p:grpSpPr>
        <p:sp>
          <p:nvSpPr>
            <p:cNvPr id="71" name="Google Shape;71;p5"/>
            <p:cNvSpPr/>
            <p:nvPr/>
          </p:nvSpPr>
          <p:spPr>
            <a:xfrm>
              <a:off x="8829350" y="2157700"/>
              <a:ext cx="2314200" cy="538800"/>
            </a:xfrm>
            <a:prstGeom prst="roundRect">
              <a:avLst>
                <a:gd name="adj" fmla="val 13460"/>
              </a:avLst>
            </a:prstGeom>
            <a:solidFill>
              <a:schemeClr val="lt1"/>
            </a:solidFill>
            <a:ln>
              <a:noFill/>
            </a:ln>
            <a:effectLst>
              <a:outerShdw blurRad="300038" dist="114300" dir="3720000" algn="bl" rotWithShape="0">
                <a:srgbClr val="000000">
                  <a:alpha val="16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/>
                <a:t> </a:t>
              </a:r>
              <a:endParaRPr sz="1100"/>
            </a:p>
          </p:txBody>
        </p:sp>
        <p:sp>
          <p:nvSpPr>
            <p:cNvPr id="72" name="Google Shape;72;p5"/>
            <p:cNvSpPr/>
            <p:nvPr/>
          </p:nvSpPr>
          <p:spPr>
            <a:xfrm>
              <a:off x="8938625" y="2240950"/>
              <a:ext cx="372300" cy="372300"/>
            </a:xfrm>
            <a:prstGeom prst="ellipse">
              <a:avLst/>
            </a:prstGeom>
            <a:solidFill>
              <a:srgbClr val="9050E9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grpSp>
          <p:nvGrpSpPr>
            <p:cNvPr id="73" name="Google Shape;73;p5"/>
            <p:cNvGrpSpPr/>
            <p:nvPr/>
          </p:nvGrpSpPr>
          <p:grpSpPr>
            <a:xfrm>
              <a:off x="9421875" y="2333150"/>
              <a:ext cx="1530900" cy="201675"/>
              <a:chOff x="9421875" y="2330400"/>
              <a:chExt cx="1530900" cy="201675"/>
            </a:xfrm>
          </p:grpSpPr>
          <p:sp>
            <p:nvSpPr>
              <p:cNvPr id="74" name="Google Shape;74;p5"/>
              <p:cNvSpPr/>
              <p:nvPr/>
            </p:nvSpPr>
            <p:spPr>
              <a:xfrm>
                <a:off x="9421875" y="2330400"/>
                <a:ext cx="1530900" cy="61800"/>
              </a:xfrm>
              <a:prstGeom prst="rect">
                <a:avLst/>
              </a:prstGeom>
              <a:solidFill>
                <a:srgbClr val="C1B9B4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>
                  <a:solidFill>
                    <a:srgbClr val="C1B9B4"/>
                  </a:solidFill>
                </a:endParaRPr>
              </a:p>
            </p:txBody>
          </p:sp>
          <p:sp>
            <p:nvSpPr>
              <p:cNvPr id="75" name="Google Shape;75;p5"/>
              <p:cNvSpPr/>
              <p:nvPr/>
            </p:nvSpPr>
            <p:spPr>
              <a:xfrm>
                <a:off x="9421875" y="2470275"/>
                <a:ext cx="1303800" cy="61800"/>
              </a:xfrm>
              <a:prstGeom prst="rect">
                <a:avLst/>
              </a:prstGeom>
              <a:solidFill>
                <a:srgbClr val="C1B9B4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>
                  <a:solidFill>
                    <a:srgbClr val="C1B9B4"/>
                  </a:solidFill>
                </a:endParaRPr>
              </a:p>
            </p:txBody>
          </p:sp>
        </p:grpSp>
      </p:grpSp>
      <p:sp>
        <p:nvSpPr>
          <p:cNvPr id="76" name="Google Shape;76;p5"/>
          <p:cNvSpPr/>
          <p:nvPr/>
        </p:nvSpPr>
        <p:spPr>
          <a:xfrm>
            <a:off x="7296681" y="3192038"/>
            <a:ext cx="1136100" cy="1136100"/>
          </a:xfrm>
          <a:prstGeom prst="ellipse">
            <a:avLst/>
          </a:prstGeom>
          <a:solidFill>
            <a:srgbClr val="FCC00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77" name="Google Shape;77;p5"/>
          <p:cNvPicPr preferRelativeResize="0"/>
          <p:nvPr/>
        </p:nvPicPr>
        <p:blipFill rotWithShape="1">
          <a:blip r:embed="rId7">
            <a:alphaModFix/>
          </a:blip>
          <a:srcRect l="15011" t="12967" r="4969" b="20772"/>
          <a:stretch/>
        </p:blipFill>
        <p:spPr>
          <a:xfrm>
            <a:off x="7295326" y="3190791"/>
            <a:ext cx="1138500" cy="11385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78" name="Google Shape;78;p5"/>
          <p:cNvPicPr preferRelativeResize="0"/>
          <p:nvPr/>
        </p:nvPicPr>
        <p:blipFill rotWithShape="1">
          <a:blip r:embed="rId7">
            <a:alphaModFix/>
          </a:blip>
          <a:srcRect l="-196" t="-3011" r="-8783" b="43724"/>
          <a:stretch/>
        </p:blipFill>
        <p:spPr>
          <a:xfrm>
            <a:off x="7078900" y="2915895"/>
            <a:ext cx="1551000" cy="10185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79" name="Google Shape;79;p5"/>
          <p:cNvPicPr preferRelativeResize="0"/>
          <p:nvPr/>
        </p:nvPicPr>
        <p:blipFill rotWithShape="1">
          <a:blip r:embed="rId7">
            <a:alphaModFix/>
          </a:blip>
          <a:srcRect l="-8303" t="50600" r="70628" b="18203"/>
          <a:stretch/>
        </p:blipFill>
        <p:spPr>
          <a:xfrm>
            <a:off x="6963745" y="3837056"/>
            <a:ext cx="536100" cy="536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80" name="Google Shape;80;p5"/>
          <p:cNvSpPr/>
          <p:nvPr/>
        </p:nvSpPr>
        <p:spPr>
          <a:xfrm>
            <a:off x="5203299" y="2493459"/>
            <a:ext cx="1056300" cy="80700"/>
          </a:xfrm>
          <a:prstGeom prst="roundRect">
            <a:avLst>
              <a:gd name="adj" fmla="val 38092"/>
            </a:avLst>
          </a:prstGeom>
          <a:solidFill>
            <a:srgbClr val="0176D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81" name="Google Shape;81;p5"/>
          <p:cNvSpPr txBox="1">
            <a:spLocks noGrp="1"/>
          </p:cNvSpPr>
          <p:nvPr>
            <p:ph type="ctrTitle"/>
          </p:nvPr>
        </p:nvSpPr>
        <p:spPr>
          <a:xfrm>
            <a:off x="425567" y="1253194"/>
            <a:ext cx="4031100" cy="14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6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5"/>
          <p:cNvSpPr txBox="1">
            <a:spLocks noGrp="1"/>
          </p:cNvSpPr>
          <p:nvPr>
            <p:ph type="subTitle" idx="1"/>
          </p:nvPr>
        </p:nvSpPr>
        <p:spPr>
          <a:xfrm>
            <a:off x="433650" y="2728969"/>
            <a:ext cx="4031100" cy="5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ctr" rtl="0"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rgbClr val="889AC4"/>
                </a:solidFill>
              </a:defRPr>
            </a:lvl2pPr>
            <a:lvl3pPr lvl="2" algn="ctr" rtl="0"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rgbClr val="889AC4"/>
                </a:solidFill>
              </a:defRPr>
            </a:lvl3pPr>
            <a:lvl4pPr lvl="3" algn="ctr" rtl="0"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rgbClr val="889AC4"/>
                </a:solidFill>
              </a:defRPr>
            </a:lvl4pPr>
            <a:lvl5pPr lvl="4" algn="ctr" rtl="0">
              <a:spcBef>
                <a:spcPts val="500"/>
              </a:spcBef>
              <a:spcAft>
                <a:spcPts val="0"/>
              </a:spcAft>
              <a:buSzPts val="1500"/>
              <a:buNone/>
              <a:defRPr>
                <a:solidFill>
                  <a:srgbClr val="889AC4"/>
                </a:solidFill>
              </a:defRPr>
            </a:lvl5pPr>
            <a:lvl6pPr lvl="5" algn="ctr" rtl="0">
              <a:spcBef>
                <a:spcPts val="5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6pPr>
            <a:lvl7pPr lvl="6" algn="ctr" rtl="0">
              <a:spcBef>
                <a:spcPts val="3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7pPr>
            <a:lvl8pPr lvl="7" algn="ctr" rtl="0">
              <a:spcBef>
                <a:spcPts val="3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8pPr>
            <a:lvl9pPr lvl="8" algn="ctr" rtl="0">
              <a:spcBef>
                <a:spcPts val="3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9pPr>
          </a:lstStyle>
          <a:p>
            <a:endParaRPr/>
          </a:p>
        </p:txBody>
      </p:sp>
      <p:sp>
        <p:nvSpPr>
          <p:cNvPr id="83" name="Google Shape;83;p5"/>
          <p:cNvSpPr txBox="1">
            <a:spLocks noGrp="1"/>
          </p:cNvSpPr>
          <p:nvPr>
            <p:ph type="body" idx="2"/>
          </p:nvPr>
        </p:nvSpPr>
        <p:spPr>
          <a:xfrm>
            <a:off x="433650" y="3736050"/>
            <a:ext cx="4033500" cy="2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Salesforce Sans"/>
              <a:buNone/>
              <a:defRPr sz="14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SzPts val="1200"/>
              <a:buFont typeface="Arial"/>
              <a:buNone/>
              <a:defRPr sz="1100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2pPr>
            <a:lvl3pPr marL="1371600" marR="0" lvl="2" indent="-228600" algn="l" rtl="0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>
                <a:srgbClr val="BFBFBF"/>
              </a:buClr>
              <a:buSzPts val="1100"/>
              <a:buFont typeface="Arial"/>
              <a:buNone/>
              <a:defRPr sz="1100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3pPr>
            <a:lvl4pPr marL="1828800" lvl="3" indent="-273050" algn="l" rtl="0">
              <a:spcBef>
                <a:spcPts val="0"/>
              </a:spcBef>
              <a:spcAft>
                <a:spcPts val="0"/>
              </a:spcAft>
              <a:buSzPts val="700"/>
              <a:buChar char="•"/>
              <a:defRPr sz="7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SzPts val="1100"/>
              <a:buNone/>
              <a:defRPr sz="7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5pPr>
            <a:lvl6pPr marL="2743200" lvl="5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pic>
        <p:nvPicPr>
          <p:cNvPr id="84" name="Google Shape;84;p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31422" y="433163"/>
            <a:ext cx="987319" cy="205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5" descr="pasted-image.pdf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33656" y="389344"/>
            <a:ext cx="419104" cy="2934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5"/>
          <p:cNvSpPr txBox="1">
            <a:spLocks noGrp="1"/>
          </p:cNvSpPr>
          <p:nvPr>
            <p:ph type="body" idx="3"/>
          </p:nvPr>
        </p:nvSpPr>
        <p:spPr>
          <a:xfrm>
            <a:off x="433650" y="3506644"/>
            <a:ext cx="4033500" cy="2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2 - Title Slide_ B">
  <p:cSld name="Title Slide_ B_1">
    <p:bg>
      <p:bgPr>
        <a:solidFill>
          <a:srgbClr val="EEF4FF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oogle Shape;88;p6"/>
          <p:cNvGrpSpPr/>
          <p:nvPr/>
        </p:nvGrpSpPr>
        <p:grpSpPr>
          <a:xfrm>
            <a:off x="6158910" y="617527"/>
            <a:ext cx="2880543" cy="2879775"/>
            <a:chOff x="8209690" y="823369"/>
            <a:chExt cx="3839700" cy="3839700"/>
          </a:xfrm>
        </p:grpSpPr>
        <p:sp>
          <p:nvSpPr>
            <p:cNvPr id="89" name="Google Shape;89;p6"/>
            <p:cNvSpPr/>
            <p:nvPr/>
          </p:nvSpPr>
          <p:spPr>
            <a:xfrm>
              <a:off x="8209690" y="823369"/>
              <a:ext cx="3839700" cy="3839700"/>
            </a:xfrm>
            <a:prstGeom prst="ellipse">
              <a:avLst/>
            </a:prstGeom>
            <a:solidFill>
              <a:srgbClr val="1AB9FF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pic>
          <p:nvPicPr>
            <p:cNvPr id="90" name="Google Shape;90;p6"/>
            <p:cNvPicPr preferRelativeResize="0"/>
            <p:nvPr/>
          </p:nvPicPr>
          <p:blipFill rotWithShape="1">
            <a:blip r:embed="rId2">
              <a:alphaModFix amt="72000"/>
            </a:blip>
            <a:srcRect l="-3925" t="-8689" r="38174" b="-27717"/>
            <a:stretch/>
          </p:blipFill>
          <p:spPr>
            <a:xfrm>
              <a:off x="8210207" y="823879"/>
              <a:ext cx="3838500" cy="38385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91" name="Google Shape;91;p6"/>
            <p:cNvPicPr preferRelativeResize="0"/>
            <p:nvPr/>
          </p:nvPicPr>
          <p:blipFill rotWithShape="1">
            <a:blip r:embed="rId2">
              <a:alphaModFix/>
            </a:blip>
            <a:srcRect l="-223" t="-63633" r="34473" b="27226"/>
            <a:stretch/>
          </p:blipFill>
          <p:spPr>
            <a:xfrm flipH="1">
              <a:off x="8210207" y="823879"/>
              <a:ext cx="3838500" cy="3838500"/>
            </a:xfrm>
            <a:prstGeom prst="ellipse">
              <a:avLst/>
            </a:prstGeom>
            <a:noFill/>
            <a:ln>
              <a:noFill/>
            </a:ln>
          </p:spPr>
        </p:pic>
      </p:grpSp>
      <p:grpSp>
        <p:nvGrpSpPr>
          <p:cNvPr id="92" name="Google Shape;92;p6"/>
          <p:cNvGrpSpPr/>
          <p:nvPr/>
        </p:nvGrpSpPr>
        <p:grpSpPr>
          <a:xfrm>
            <a:off x="2457993" y="2455407"/>
            <a:ext cx="6686064" cy="2688759"/>
            <a:chOff x="3276450" y="3273876"/>
            <a:chExt cx="8912376" cy="3585012"/>
          </a:xfrm>
        </p:grpSpPr>
        <p:pic>
          <p:nvPicPr>
            <p:cNvPr id="93" name="Google Shape;93;p6"/>
            <p:cNvPicPr preferRelativeResize="0"/>
            <p:nvPr/>
          </p:nvPicPr>
          <p:blipFill rotWithShape="1">
            <a:blip r:embed="rId3">
              <a:alphaModFix/>
            </a:blip>
            <a:srcRect r="3138" b="22081"/>
            <a:stretch/>
          </p:blipFill>
          <p:spPr>
            <a:xfrm>
              <a:off x="3276450" y="4872888"/>
              <a:ext cx="7208073" cy="198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" name="Google Shape;94;p6"/>
            <p:cNvPicPr preferRelativeResize="0"/>
            <p:nvPr/>
          </p:nvPicPr>
          <p:blipFill rotWithShape="1">
            <a:blip r:embed="rId3">
              <a:alphaModFix/>
            </a:blip>
            <a:srcRect l="5979" r="3144" b="30074"/>
            <a:stretch/>
          </p:blipFill>
          <p:spPr>
            <a:xfrm>
              <a:off x="5250750" y="52823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" name="Google Shape;95;p6"/>
            <p:cNvPicPr preferRelativeResize="0"/>
            <p:nvPr/>
          </p:nvPicPr>
          <p:blipFill rotWithShape="1">
            <a:blip r:embed="rId3">
              <a:alphaModFix/>
            </a:blip>
            <a:srcRect l="5979" r="3144" b="30074"/>
            <a:stretch/>
          </p:blipFill>
          <p:spPr>
            <a:xfrm>
              <a:off x="3955350" y="5358575"/>
              <a:ext cx="5692651" cy="150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6" name="Google Shape;96;p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697227" y="3273876"/>
              <a:ext cx="3491598" cy="3309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" name="Google Shape;97;p6"/>
            <p:cNvPicPr preferRelativeResize="0"/>
            <p:nvPr/>
          </p:nvPicPr>
          <p:blipFill rotWithShape="1">
            <a:blip r:embed="rId3">
              <a:alphaModFix/>
            </a:blip>
            <a:srcRect r="3138" b="30074"/>
            <a:stretch/>
          </p:blipFill>
          <p:spPr>
            <a:xfrm>
              <a:off x="6835473" y="5534250"/>
              <a:ext cx="5353352" cy="13237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8" name="Google Shape;98;p6"/>
          <p:cNvSpPr/>
          <p:nvPr/>
        </p:nvSpPr>
        <p:spPr>
          <a:xfrm>
            <a:off x="6023412" y="3687637"/>
            <a:ext cx="558600" cy="558600"/>
          </a:xfrm>
          <a:prstGeom prst="ellipse">
            <a:avLst/>
          </a:prstGeom>
          <a:solidFill>
            <a:srgbClr val="1AB9FF">
              <a:alpha val="5531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99" name="Google Shape;99;p6"/>
          <p:cNvSpPr/>
          <p:nvPr/>
        </p:nvSpPr>
        <p:spPr>
          <a:xfrm>
            <a:off x="4629606" y="1832626"/>
            <a:ext cx="1201500" cy="1201200"/>
          </a:xfrm>
          <a:prstGeom prst="ellipse">
            <a:avLst/>
          </a:prstGeom>
          <a:solidFill>
            <a:srgbClr val="1AB9FF">
              <a:alpha val="3575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00" name="Google Shape;100;p6"/>
          <p:cNvSpPr/>
          <p:nvPr/>
        </p:nvSpPr>
        <p:spPr>
          <a:xfrm>
            <a:off x="5058117" y="2278125"/>
            <a:ext cx="2862300" cy="1663200"/>
          </a:xfrm>
          <a:prstGeom prst="roundRect">
            <a:avLst>
              <a:gd name="adj" fmla="val 8057"/>
            </a:avLst>
          </a:prstGeom>
          <a:solidFill>
            <a:schemeClr val="lt1"/>
          </a:solidFill>
          <a:ln>
            <a:noFill/>
          </a:ln>
          <a:effectLst>
            <a:outerShdw blurRad="300038" dist="114300" dir="3720000" algn="bl" rotWithShape="0">
              <a:srgbClr val="000000">
                <a:alpha val="16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sp>
        <p:nvSpPr>
          <p:cNvPr id="101" name="Google Shape;101;p6"/>
          <p:cNvSpPr/>
          <p:nvPr/>
        </p:nvSpPr>
        <p:spPr>
          <a:xfrm>
            <a:off x="5203308" y="2885079"/>
            <a:ext cx="1247400" cy="867000"/>
          </a:xfrm>
          <a:prstGeom prst="roundRect">
            <a:avLst>
              <a:gd name="adj" fmla="val 4546"/>
            </a:avLst>
          </a:prstGeom>
          <a:solidFill>
            <a:schemeClr val="lt1"/>
          </a:solidFill>
          <a:ln>
            <a:noFill/>
          </a:ln>
          <a:effectLst>
            <a:outerShdw blurRad="242888" dist="57150" dir="372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sp>
        <p:nvSpPr>
          <p:cNvPr id="102" name="Google Shape;102;p6"/>
          <p:cNvSpPr/>
          <p:nvPr/>
        </p:nvSpPr>
        <p:spPr>
          <a:xfrm>
            <a:off x="6527947" y="2885079"/>
            <a:ext cx="1247400" cy="867000"/>
          </a:xfrm>
          <a:prstGeom prst="roundRect">
            <a:avLst>
              <a:gd name="adj" fmla="val 4546"/>
            </a:avLst>
          </a:prstGeom>
          <a:solidFill>
            <a:schemeClr val="lt1"/>
          </a:solidFill>
          <a:ln>
            <a:noFill/>
          </a:ln>
          <a:effectLst>
            <a:outerShdw blurRad="242888" dist="57150" dir="372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</p:txBody>
      </p:sp>
      <p:pic>
        <p:nvPicPr>
          <p:cNvPr id="103" name="Google Shape;103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22998" y="3049275"/>
            <a:ext cx="856969" cy="546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36288" y="3043221"/>
            <a:ext cx="781144" cy="558525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6"/>
          <p:cNvSpPr/>
          <p:nvPr/>
        </p:nvSpPr>
        <p:spPr>
          <a:xfrm>
            <a:off x="7466395" y="2401217"/>
            <a:ext cx="265200" cy="265200"/>
          </a:xfrm>
          <a:prstGeom prst="ellipse">
            <a:avLst/>
          </a:prstGeom>
          <a:solidFill>
            <a:srgbClr val="1AB9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06" name="Google Shape;106;p6"/>
          <p:cNvSpPr/>
          <p:nvPr/>
        </p:nvSpPr>
        <p:spPr>
          <a:xfrm>
            <a:off x="7225701" y="2401217"/>
            <a:ext cx="265200" cy="265200"/>
          </a:xfrm>
          <a:prstGeom prst="ellipse">
            <a:avLst/>
          </a:prstGeom>
          <a:solidFill>
            <a:srgbClr val="01C3B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07" name="Google Shape;107;p6"/>
          <p:cNvSpPr/>
          <p:nvPr/>
        </p:nvSpPr>
        <p:spPr>
          <a:xfrm>
            <a:off x="6985007" y="2401217"/>
            <a:ext cx="265200" cy="265200"/>
          </a:xfrm>
          <a:prstGeom prst="ellipse">
            <a:avLst/>
          </a:prstGeom>
          <a:solidFill>
            <a:srgbClr val="FCC00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08" name="Google Shape;108;p6"/>
          <p:cNvSpPr/>
          <p:nvPr/>
        </p:nvSpPr>
        <p:spPr>
          <a:xfrm>
            <a:off x="6744313" y="2401217"/>
            <a:ext cx="265200" cy="265200"/>
          </a:xfrm>
          <a:prstGeom prst="ellipse">
            <a:avLst/>
          </a:prstGeom>
          <a:solidFill>
            <a:srgbClr val="FE5C4C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grpSp>
        <p:nvGrpSpPr>
          <p:cNvPr id="109" name="Google Shape;109;p6"/>
          <p:cNvGrpSpPr/>
          <p:nvPr/>
        </p:nvGrpSpPr>
        <p:grpSpPr>
          <a:xfrm>
            <a:off x="6623778" y="1618275"/>
            <a:ext cx="1736113" cy="404100"/>
            <a:chOff x="8829350" y="2157700"/>
            <a:chExt cx="2314200" cy="538800"/>
          </a:xfrm>
        </p:grpSpPr>
        <p:sp>
          <p:nvSpPr>
            <p:cNvPr id="110" name="Google Shape;110;p6"/>
            <p:cNvSpPr/>
            <p:nvPr/>
          </p:nvSpPr>
          <p:spPr>
            <a:xfrm>
              <a:off x="8829350" y="2157700"/>
              <a:ext cx="2314200" cy="538800"/>
            </a:xfrm>
            <a:prstGeom prst="roundRect">
              <a:avLst>
                <a:gd name="adj" fmla="val 13460"/>
              </a:avLst>
            </a:prstGeom>
            <a:solidFill>
              <a:schemeClr val="lt1"/>
            </a:solidFill>
            <a:ln>
              <a:noFill/>
            </a:ln>
            <a:effectLst>
              <a:outerShdw blurRad="300038" dist="114300" dir="3720000" algn="bl" rotWithShape="0">
                <a:srgbClr val="000000">
                  <a:alpha val="16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/>
                <a:t> </a:t>
              </a:r>
              <a:endParaRPr sz="1100"/>
            </a:p>
          </p:txBody>
        </p:sp>
        <p:sp>
          <p:nvSpPr>
            <p:cNvPr id="111" name="Google Shape;111;p6"/>
            <p:cNvSpPr/>
            <p:nvPr/>
          </p:nvSpPr>
          <p:spPr>
            <a:xfrm>
              <a:off x="8938625" y="2240950"/>
              <a:ext cx="372300" cy="372300"/>
            </a:xfrm>
            <a:prstGeom prst="ellipse">
              <a:avLst/>
            </a:prstGeom>
            <a:solidFill>
              <a:srgbClr val="9050E9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grpSp>
          <p:nvGrpSpPr>
            <p:cNvPr id="112" name="Google Shape;112;p6"/>
            <p:cNvGrpSpPr/>
            <p:nvPr/>
          </p:nvGrpSpPr>
          <p:grpSpPr>
            <a:xfrm>
              <a:off x="9421875" y="2333150"/>
              <a:ext cx="1530900" cy="201675"/>
              <a:chOff x="9421875" y="2330400"/>
              <a:chExt cx="1530900" cy="201675"/>
            </a:xfrm>
          </p:grpSpPr>
          <p:sp>
            <p:nvSpPr>
              <p:cNvPr id="113" name="Google Shape;113;p6"/>
              <p:cNvSpPr/>
              <p:nvPr/>
            </p:nvSpPr>
            <p:spPr>
              <a:xfrm>
                <a:off x="9421875" y="2330400"/>
                <a:ext cx="1530900" cy="61800"/>
              </a:xfrm>
              <a:prstGeom prst="rect">
                <a:avLst/>
              </a:prstGeom>
              <a:solidFill>
                <a:srgbClr val="C1B9B4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>
                  <a:solidFill>
                    <a:srgbClr val="C1B9B4"/>
                  </a:solidFill>
                </a:endParaRPr>
              </a:p>
            </p:txBody>
          </p:sp>
          <p:sp>
            <p:nvSpPr>
              <p:cNvPr id="114" name="Google Shape;114;p6"/>
              <p:cNvSpPr/>
              <p:nvPr/>
            </p:nvSpPr>
            <p:spPr>
              <a:xfrm>
                <a:off x="9421875" y="2470275"/>
                <a:ext cx="1303800" cy="61800"/>
              </a:xfrm>
              <a:prstGeom prst="rect">
                <a:avLst/>
              </a:prstGeom>
              <a:solidFill>
                <a:srgbClr val="C1B9B4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>
                  <a:solidFill>
                    <a:srgbClr val="C1B9B4"/>
                  </a:solidFill>
                </a:endParaRPr>
              </a:p>
            </p:txBody>
          </p:sp>
        </p:grpSp>
      </p:grpSp>
      <p:sp>
        <p:nvSpPr>
          <p:cNvPr id="115" name="Google Shape;115;p6"/>
          <p:cNvSpPr/>
          <p:nvPr/>
        </p:nvSpPr>
        <p:spPr>
          <a:xfrm>
            <a:off x="5203299" y="2493459"/>
            <a:ext cx="1056300" cy="80700"/>
          </a:xfrm>
          <a:prstGeom prst="roundRect">
            <a:avLst>
              <a:gd name="adj" fmla="val 38092"/>
            </a:avLst>
          </a:prstGeom>
          <a:solidFill>
            <a:srgbClr val="0176D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16" name="Google Shape;116;p6"/>
          <p:cNvSpPr txBox="1">
            <a:spLocks noGrp="1"/>
          </p:cNvSpPr>
          <p:nvPr>
            <p:ph type="ctrTitle"/>
          </p:nvPr>
        </p:nvSpPr>
        <p:spPr>
          <a:xfrm>
            <a:off x="425567" y="1253194"/>
            <a:ext cx="4031100" cy="14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6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6"/>
          <p:cNvSpPr txBox="1">
            <a:spLocks noGrp="1"/>
          </p:cNvSpPr>
          <p:nvPr>
            <p:ph type="subTitle" idx="1"/>
          </p:nvPr>
        </p:nvSpPr>
        <p:spPr>
          <a:xfrm>
            <a:off x="433650" y="2728969"/>
            <a:ext cx="4031100" cy="5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lvl="1" algn="ctr" rtl="0">
              <a:spcBef>
                <a:spcPts val="200"/>
              </a:spcBef>
              <a:spcAft>
                <a:spcPts val="0"/>
              </a:spcAft>
              <a:buSzPts val="1400"/>
              <a:buNone/>
              <a:defRPr>
                <a:solidFill>
                  <a:srgbClr val="889AC4"/>
                </a:solidFill>
              </a:defRPr>
            </a:lvl2pPr>
            <a:lvl3pPr lvl="2" algn="ctr" rtl="0"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rgbClr val="889AC4"/>
                </a:solidFill>
              </a:defRPr>
            </a:lvl3pPr>
            <a:lvl4pPr lvl="3" algn="ctr" rtl="0">
              <a:spcBef>
                <a:spcPts val="500"/>
              </a:spcBef>
              <a:spcAft>
                <a:spcPts val="0"/>
              </a:spcAft>
              <a:buSzPts val="1100"/>
              <a:buNone/>
              <a:defRPr>
                <a:solidFill>
                  <a:srgbClr val="889AC4"/>
                </a:solidFill>
              </a:defRPr>
            </a:lvl4pPr>
            <a:lvl5pPr lvl="4" algn="ctr" rtl="0">
              <a:spcBef>
                <a:spcPts val="500"/>
              </a:spcBef>
              <a:spcAft>
                <a:spcPts val="0"/>
              </a:spcAft>
              <a:buSzPts val="1500"/>
              <a:buNone/>
              <a:defRPr>
                <a:solidFill>
                  <a:srgbClr val="889AC4"/>
                </a:solidFill>
              </a:defRPr>
            </a:lvl5pPr>
            <a:lvl6pPr lvl="5" algn="ctr" rtl="0">
              <a:spcBef>
                <a:spcPts val="5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6pPr>
            <a:lvl7pPr lvl="6" algn="ctr" rtl="0">
              <a:spcBef>
                <a:spcPts val="3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7pPr>
            <a:lvl8pPr lvl="7" algn="ctr" rtl="0">
              <a:spcBef>
                <a:spcPts val="3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8pPr>
            <a:lvl9pPr lvl="8" algn="ctr" rtl="0">
              <a:spcBef>
                <a:spcPts val="300"/>
              </a:spcBef>
              <a:spcAft>
                <a:spcPts val="0"/>
              </a:spcAft>
              <a:buClr>
                <a:srgbClr val="889AC4"/>
              </a:buClr>
              <a:buSzPts val="1500"/>
              <a:buNone/>
              <a:defRPr>
                <a:solidFill>
                  <a:srgbClr val="889AC4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6"/>
          <p:cNvSpPr txBox="1">
            <a:spLocks noGrp="1"/>
          </p:cNvSpPr>
          <p:nvPr>
            <p:ph type="body" idx="2"/>
          </p:nvPr>
        </p:nvSpPr>
        <p:spPr>
          <a:xfrm>
            <a:off x="433650" y="3736050"/>
            <a:ext cx="4033500" cy="2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Salesforce Sans"/>
              <a:buNone/>
              <a:defRPr sz="14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SzPts val="1200"/>
              <a:buFont typeface="Arial"/>
              <a:buNone/>
              <a:defRPr sz="1100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2pPr>
            <a:lvl3pPr marL="1371600" marR="0" lvl="2" indent="-228600" algn="l" rtl="0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>
                <a:srgbClr val="BFBFBF"/>
              </a:buClr>
              <a:buSzPts val="1100"/>
              <a:buFont typeface="Arial"/>
              <a:buNone/>
              <a:defRPr sz="1100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3pPr>
            <a:lvl4pPr marL="1828800" lvl="3" indent="-273050" algn="l" rtl="0">
              <a:spcBef>
                <a:spcPts val="0"/>
              </a:spcBef>
              <a:spcAft>
                <a:spcPts val="0"/>
              </a:spcAft>
              <a:buSzPts val="700"/>
              <a:buChar char="•"/>
              <a:defRPr sz="7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SzPts val="1100"/>
              <a:buNone/>
              <a:defRPr sz="7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5pPr>
            <a:lvl6pPr marL="2743200" lvl="5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6"/>
          <p:cNvSpPr txBox="1">
            <a:spLocks noGrp="1"/>
          </p:cNvSpPr>
          <p:nvPr>
            <p:ph type="body" idx="3"/>
          </p:nvPr>
        </p:nvSpPr>
        <p:spPr>
          <a:xfrm>
            <a:off x="433650" y="3506644"/>
            <a:ext cx="4033500" cy="2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1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pic>
        <p:nvPicPr>
          <p:cNvPr id="120" name="Google Shape;120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31422" y="433163"/>
            <a:ext cx="987319" cy="205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6" descr="pasted-image.pdf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33656" y="389344"/>
            <a:ext cx="419104" cy="29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2 - 2 Column">
  <p:cSld name="2 Column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"/>
          <p:cNvSpPr txBox="1">
            <a:spLocks noGrp="1"/>
          </p:cNvSpPr>
          <p:nvPr>
            <p:ph type="title"/>
          </p:nvPr>
        </p:nvSpPr>
        <p:spPr>
          <a:xfrm>
            <a:off x="428737" y="47625"/>
            <a:ext cx="67599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7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3978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7"/>
          <p:cNvSpPr txBox="1">
            <a:spLocks noGrp="1"/>
          </p:cNvSpPr>
          <p:nvPr>
            <p:ph type="body" idx="2"/>
          </p:nvPr>
        </p:nvSpPr>
        <p:spPr>
          <a:xfrm>
            <a:off x="4736683" y="1216230"/>
            <a:ext cx="3978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6" name="Google Shape;126;p7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7" name="Google Shape;127;p7"/>
          <p:cNvSpPr txBox="1">
            <a:spLocks noGrp="1"/>
          </p:cNvSpPr>
          <p:nvPr>
            <p:ph type="subTitle" idx="4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grpSp>
        <p:nvGrpSpPr>
          <p:cNvPr id="128" name="Google Shape;128;p7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129" name="Google Shape;129;p7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0" name="Google Shape;130;p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2 - 2 Column 1">
  <p:cSld name="2 Column_1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8"/>
          <p:cNvSpPr/>
          <p:nvPr/>
        </p:nvSpPr>
        <p:spPr>
          <a:xfrm>
            <a:off x="8785819" y="4304700"/>
            <a:ext cx="205800" cy="838800"/>
          </a:xfrm>
          <a:prstGeom prst="round2SameRect">
            <a:avLst>
              <a:gd name="adj1" fmla="val 13713"/>
              <a:gd name="adj2" fmla="val 0"/>
            </a:avLst>
          </a:prstGeom>
          <a:solidFill>
            <a:srgbClr val="BEC7F6">
              <a:alpha val="6257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33" name="Google Shape;133;p8"/>
          <p:cNvSpPr/>
          <p:nvPr/>
        </p:nvSpPr>
        <p:spPr>
          <a:xfrm>
            <a:off x="8545513" y="4520606"/>
            <a:ext cx="205800" cy="623100"/>
          </a:xfrm>
          <a:prstGeom prst="round2SameRect">
            <a:avLst>
              <a:gd name="adj1" fmla="val 13375"/>
              <a:gd name="adj2" fmla="val 0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34" name="Google Shape;134;p8"/>
          <p:cNvSpPr/>
          <p:nvPr/>
        </p:nvSpPr>
        <p:spPr>
          <a:xfrm>
            <a:off x="8305375" y="4174950"/>
            <a:ext cx="205800" cy="968700"/>
          </a:xfrm>
          <a:prstGeom prst="round2SameRect">
            <a:avLst>
              <a:gd name="adj1" fmla="val 14998"/>
              <a:gd name="adj2" fmla="val 0"/>
            </a:avLst>
          </a:prstGeom>
          <a:solidFill>
            <a:srgbClr val="BEC7F6">
              <a:alpha val="6257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35" name="Google Shape;135;p8"/>
          <p:cNvSpPr/>
          <p:nvPr/>
        </p:nvSpPr>
        <p:spPr>
          <a:xfrm>
            <a:off x="8065238" y="4791038"/>
            <a:ext cx="205800" cy="352500"/>
          </a:xfrm>
          <a:prstGeom prst="round2SameRect">
            <a:avLst>
              <a:gd name="adj1" fmla="val 15682"/>
              <a:gd name="adj2" fmla="val 0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36" name="Google Shape;136;p8"/>
          <p:cNvSpPr/>
          <p:nvPr/>
        </p:nvSpPr>
        <p:spPr>
          <a:xfrm rot="-5400000">
            <a:off x="8713526" y="4713300"/>
            <a:ext cx="742800" cy="117600"/>
          </a:xfrm>
          <a:prstGeom prst="round1Rect">
            <a:avLst>
              <a:gd name="adj" fmla="val 23008"/>
            </a:avLst>
          </a:prstGeom>
          <a:solidFill>
            <a:srgbClr val="BEC7F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137" name="Google Shape;137;p8"/>
          <p:cNvPicPr preferRelativeResize="0"/>
          <p:nvPr/>
        </p:nvPicPr>
        <p:blipFill rotWithShape="1">
          <a:blip r:embed="rId2">
            <a:alphaModFix/>
          </a:blip>
          <a:srcRect r="27262" b="16492"/>
          <a:stretch/>
        </p:blipFill>
        <p:spPr>
          <a:xfrm>
            <a:off x="8447969" y="4750688"/>
            <a:ext cx="696033" cy="392813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8"/>
          <p:cNvSpPr txBox="1">
            <a:spLocks noGrp="1"/>
          </p:cNvSpPr>
          <p:nvPr>
            <p:ph type="title"/>
          </p:nvPr>
        </p:nvSpPr>
        <p:spPr>
          <a:xfrm>
            <a:off x="428737" y="47625"/>
            <a:ext cx="67527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8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3978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8"/>
          <p:cNvSpPr txBox="1">
            <a:spLocks noGrp="1"/>
          </p:cNvSpPr>
          <p:nvPr>
            <p:ph type="body" idx="2"/>
          </p:nvPr>
        </p:nvSpPr>
        <p:spPr>
          <a:xfrm>
            <a:off x="4736683" y="1216230"/>
            <a:ext cx="3978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41" name="Google Shape;141;p8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42" name="Google Shape;142;p8"/>
          <p:cNvSpPr txBox="1">
            <a:spLocks noGrp="1"/>
          </p:cNvSpPr>
          <p:nvPr>
            <p:ph type="subTitle" idx="4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grpSp>
        <p:nvGrpSpPr>
          <p:cNvPr id="143" name="Google Shape;143;p8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144" name="Google Shape;144;p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2 - 2 Column 2">
  <p:cSld name="2 Column_1_1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oogle Shape;147;p9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148" name="Google Shape;148;p9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" name="Google Shape;149;p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0" name="Google Shape;150;p9"/>
          <p:cNvSpPr txBox="1">
            <a:spLocks noGrp="1"/>
          </p:cNvSpPr>
          <p:nvPr>
            <p:ph type="title"/>
          </p:nvPr>
        </p:nvSpPr>
        <p:spPr>
          <a:xfrm>
            <a:off x="428737" y="47625"/>
            <a:ext cx="67314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1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9"/>
          <p:cNvSpPr txBox="1">
            <a:spLocks noGrp="1"/>
          </p:cNvSpPr>
          <p:nvPr>
            <p:ph type="body" idx="1"/>
          </p:nvPr>
        </p:nvSpPr>
        <p:spPr>
          <a:xfrm>
            <a:off x="428737" y="1216238"/>
            <a:ext cx="3327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9"/>
          <p:cNvSpPr txBox="1">
            <a:spLocks noGrp="1"/>
          </p:cNvSpPr>
          <p:nvPr>
            <p:ph type="body" idx="2"/>
          </p:nvPr>
        </p:nvSpPr>
        <p:spPr>
          <a:xfrm>
            <a:off x="3975304" y="1216238"/>
            <a:ext cx="3327000" cy="317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9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9"/>
          <p:cNvSpPr txBox="1">
            <a:spLocks noGrp="1"/>
          </p:cNvSpPr>
          <p:nvPr>
            <p:ph type="subTitle" idx="4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55" name="Google Shape;155;p9"/>
          <p:cNvSpPr/>
          <p:nvPr/>
        </p:nvSpPr>
        <p:spPr>
          <a:xfrm>
            <a:off x="7459369" y="3296253"/>
            <a:ext cx="1684638" cy="1796703"/>
          </a:xfrm>
          <a:custGeom>
            <a:avLst/>
            <a:gdLst/>
            <a:ahLst/>
            <a:cxnLst/>
            <a:rect l="l" t="t" r="r" b="b"/>
            <a:pathLst>
              <a:path w="65000" h="69344" extrusionOk="0">
                <a:moveTo>
                  <a:pt x="34668" y="1"/>
                </a:moveTo>
                <a:cubicBezTo>
                  <a:pt x="29770" y="1"/>
                  <a:pt x="25105" y="1018"/>
                  <a:pt x="20885" y="2847"/>
                </a:cubicBezTo>
                <a:cubicBezTo>
                  <a:pt x="8592" y="8181"/>
                  <a:pt x="1" y="20421"/>
                  <a:pt x="1" y="34668"/>
                </a:cubicBezTo>
                <a:cubicBezTo>
                  <a:pt x="1" y="39815"/>
                  <a:pt x="1125" y="44695"/>
                  <a:pt x="3132" y="49084"/>
                </a:cubicBezTo>
                <a:cubicBezTo>
                  <a:pt x="6397" y="56221"/>
                  <a:pt x="12008" y="62046"/>
                  <a:pt x="18976" y="65597"/>
                </a:cubicBezTo>
                <a:cubicBezTo>
                  <a:pt x="19600" y="65909"/>
                  <a:pt x="20234" y="66212"/>
                  <a:pt x="20885" y="66489"/>
                </a:cubicBezTo>
                <a:cubicBezTo>
                  <a:pt x="25105" y="68327"/>
                  <a:pt x="29770" y="69344"/>
                  <a:pt x="34668" y="69344"/>
                </a:cubicBezTo>
                <a:cubicBezTo>
                  <a:pt x="35364" y="69344"/>
                  <a:pt x="36051" y="69317"/>
                  <a:pt x="36729" y="69281"/>
                </a:cubicBezTo>
                <a:cubicBezTo>
                  <a:pt x="37371" y="69246"/>
                  <a:pt x="38004" y="69183"/>
                  <a:pt x="38638" y="69112"/>
                </a:cubicBezTo>
                <a:cubicBezTo>
                  <a:pt x="44481" y="68452"/>
                  <a:pt x="49887" y="66328"/>
                  <a:pt x="54482" y="63126"/>
                </a:cubicBezTo>
                <a:cubicBezTo>
                  <a:pt x="58817" y="60102"/>
                  <a:pt x="62430" y="56114"/>
                  <a:pt x="64999" y="51475"/>
                </a:cubicBezTo>
                <a:lnTo>
                  <a:pt x="64999" y="17861"/>
                </a:lnTo>
                <a:cubicBezTo>
                  <a:pt x="59406" y="7771"/>
                  <a:pt x="48915" y="777"/>
                  <a:pt x="36729" y="63"/>
                </a:cubicBezTo>
                <a:cubicBezTo>
                  <a:pt x="36051" y="19"/>
                  <a:pt x="35364" y="1"/>
                  <a:pt x="34668" y="1"/>
                </a:cubicBezTo>
                <a:close/>
              </a:path>
            </a:pathLst>
          </a:custGeom>
          <a:solidFill>
            <a:srgbClr val="C4EBFD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56" name="Google Shape;156;p9"/>
          <p:cNvSpPr/>
          <p:nvPr/>
        </p:nvSpPr>
        <p:spPr>
          <a:xfrm>
            <a:off x="7540542" y="4224553"/>
            <a:ext cx="410637" cy="771341"/>
          </a:xfrm>
          <a:custGeom>
            <a:avLst/>
            <a:gdLst/>
            <a:ahLst/>
            <a:cxnLst/>
            <a:rect l="l" t="t" r="r" b="b"/>
            <a:pathLst>
              <a:path w="15844" h="29770" extrusionOk="0">
                <a:moveTo>
                  <a:pt x="2204" y="1"/>
                </a:moveTo>
                <a:cubicBezTo>
                  <a:pt x="990" y="1"/>
                  <a:pt x="0" y="991"/>
                  <a:pt x="0" y="2204"/>
                </a:cubicBezTo>
                <a:lnTo>
                  <a:pt x="0" y="13257"/>
                </a:lnTo>
                <a:cubicBezTo>
                  <a:pt x="3265" y="20394"/>
                  <a:pt x="8876" y="26219"/>
                  <a:pt x="15844" y="29770"/>
                </a:cubicBezTo>
                <a:lnTo>
                  <a:pt x="15844" y="2204"/>
                </a:lnTo>
                <a:cubicBezTo>
                  <a:pt x="15844" y="991"/>
                  <a:pt x="14862" y="1"/>
                  <a:pt x="13640" y="1"/>
                </a:cubicBezTo>
                <a:close/>
              </a:path>
            </a:pathLst>
          </a:custGeom>
          <a:solidFill>
            <a:srgbClr val="FE9339">
              <a:alpha val="7486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57" name="Google Shape;157;p9"/>
          <p:cNvSpPr/>
          <p:nvPr/>
        </p:nvSpPr>
        <p:spPr>
          <a:xfrm>
            <a:off x="8000627" y="3227849"/>
            <a:ext cx="410663" cy="1865105"/>
          </a:xfrm>
          <a:custGeom>
            <a:avLst/>
            <a:gdLst/>
            <a:ahLst/>
            <a:cxnLst/>
            <a:rect l="l" t="t" r="r" b="b"/>
            <a:pathLst>
              <a:path w="15845" h="71984" extrusionOk="0">
                <a:moveTo>
                  <a:pt x="2204" y="0"/>
                </a:moveTo>
                <a:cubicBezTo>
                  <a:pt x="991" y="0"/>
                  <a:pt x="1" y="982"/>
                  <a:pt x="1" y="2204"/>
                </a:cubicBezTo>
                <a:lnTo>
                  <a:pt x="1" y="69129"/>
                </a:lnTo>
                <a:cubicBezTo>
                  <a:pt x="4221" y="70967"/>
                  <a:pt x="8886" y="71984"/>
                  <a:pt x="13784" y="71984"/>
                </a:cubicBezTo>
                <a:cubicBezTo>
                  <a:pt x="14480" y="71984"/>
                  <a:pt x="15167" y="71957"/>
                  <a:pt x="15845" y="71921"/>
                </a:cubicBezTo>
                <a:lnTo>
                  <a:pt x="15845" y="2204"/>
                </a:lnTo>
                <a:cubicBezTo>
                  <a:pt x="15845" y="982"/>
                  <a:pt x="14863" y="0"/>
                  <a:pt x="13641" y="0"/>
                </a:cubicBezTo>
                <a:close/>
              </a:path>
            </a:pathLst>
          </a:custGeom>
          <a:solidFill>
            <a:srgbClr val="FE9339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58" name="Google Shape;158;p9"/>
          <p:cNvSpPr/>
          <p:nvPr/>
        </p:nvSpPr>
        <p:spPr>
          <a:xfrm>
            <a:off x="8460739" y="3565542"/>
            <a:ext cx="410663" cy="1521409"/>
          </a:xfrm>
          <a:custGeom>
            <a:avLst/>
            <a:gdLst/>
            <a:ahLst/>
            <a:cxnLst/>
            <a:rect l="l" t="t" r="r" b="b"/>
            <a:pathLst>
              <a:path w="15845" h="58719" extrusionOk="0">
                <a:moveTo>
                  <a:pt x="2204" y="1"/>
                </a:moveTo>
                <a:cubicBezTo>
                  <a:pt x="982" y="1"/>
                  <a:pt x="1" y="982"/>
                  <a:pt x="1" y="2204"/>
                </a:cubicBezTo>
                <a:lnTo>
                  <a:pt x="1" y="58719"/>
                </a:lnTo>
                <a:cubicBezTo>
                  <a:pt x="5844" y="58059"/>
                  <a:pt x="11250" y="55935"/>
                  <a:pt x="15845" y="52733"/>
                </a:cubicBezTo>
                <a:lnTo>
                  <a:pt x="15845" y="2204"/>
                </a:lnTo>
                <a:cubicBezTo>
                  <a:pt x="15845" y="982"/>
                  <a:pt x="14854" y="1"/>
                  <a:pt x="13641" y="1"/>
                </a:cubicBezTo>
                <a:close/>
              </a:path>
            </a:pathLst>
          </a:custGeom>
          <a:solidFill>
            <a:srgbClr val="FE9339">
              <a:alpha val="7486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159" name="Google Shape;159;p9" descr="Green Trees.png"/>
          <p:cNvPicPr preferRelativeResize="0"/>
          <p:nvPr/>
        </p:nvPicPr>
        <p:blipFill rotWithShape="1">
          <a:blip r:embed="rId4">
            <a:alphaModFix/>
          </a:blip>
          <a:srcRect l="42848" r="34795" b="467"/>
          <a:stretch/>
        </p:blipFill>
        <p:spPr>
          <a:xfrm>
            <a:off x="8871905" y="3866288"/>
            <a:ext cx="272098" cy="1277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9" descr="Google Shape;914;p64"/>
          <p:cNvPicPr preferRelativeResize="0"/>
          <p:nvPr/>
        </p:nvPicPr>
        <p:blipFill rotWithShape="1">
          <a:blip r:embed="rId5">
            <a:alphaModFix/>
          </a:blip>
          <a:srcRect l="-2300" t="5591" r="78512" b="51761"/>
          <a:stretch/>
        </p:blipFill>
        <p:spPr>
          <a:xfrm>
            <a:off x="8430377" y="3131570"/>
            <a:ext cx="377384" cy="347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9"/>
          <p:cNvPicPr preferRelativeResize="0"/>
          <p:nvPr/>
        </p:nvPicPr>
        <p:blipFill rotWithShape="1">
          <a:blip r:embed="rId6">
            <a:alphaModFix/>
          </a:blip>
          <a:srcRect r="40259" b="8742"/>
          <a:stretch/>
        </p:blipFill>
        <p:spPr>
          <a:xfrm rot="-56">
            <a:off x="8460497" y="4603524"/>
            <a:ext cx="683503" cy="5399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9"/>
          <p:cNvPicPr preferRelativeResize="0"/>
          <p:nvPr/>
        </p:nvPicPr>
        <p:blipFill rotWithShape="1">
          <a:blip r:embed="rId7">
            <a:alphaModFix/>
          </a:blip>
          <a:srcRect l="5056" t="-9655" r="28674" b="5942"/>
          <a:stretch/>
        </p:blipFill>
        <p:spPr>
          <a:xfrm>
            <a:off x="8020301" y="4574119"/>
            <a:ext cx="1123699" cy="5693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3 - 3 Column">
  <p:cSld name="3 Column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Google Shape;164;p10"/>
          <p:cNvGrpSpPr/>
          <p:nvPr/>
        </p:nvGrpSpPr>
        <p:grpSpPr>
          <a:xfrm>
            <a:off x="7597472" y="0"/>
            <a:ext cx="1546126" cy="1023900"/>
            <a:chOff x="10127324" y="0"/>
            <a:chExt cx="2061501" cy="1365200"/>
          </a:xfrm>
        </p:grpSpPr>
        <p:pic>
          <p:nvPicPr>
            <p:cNvPr id="165" name="Google Shape;165;p10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127324" y="601950"/>
              <a:ext cx="1365200" cy="2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823625" y="0"/>
              <a:ext cx="1365200" cy="1365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7" name="Google Shape;167;p10"/>
          <p:cNvSpPr txBox="1">
            <a:spLocks noGrp="1"/>
          </p:cNvSpPr>
          <p:nvPr>
            <p:ph type="title"/>
          </p:nvPr>
        </p:nvSpPr>
        <p:spPr>
          <a:xfrm>
            <a:off x="428737" y="47625"/>
            <a:ext cx="67527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10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2503800" cy="31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69" name="Google Shape;169;p10"/>
          <p:cNvSpPr txBox="1">
            <a:spLocks noGrp="1"/>
          </p:cNvSpPr>
          <p:nvPr>
            <p:ph type="body" idx="2"/>
          </p:nvPr>
        </p:nvSpPr>
        <p:spPr>
          <a:xfrm>
            <a:off x="3283881" y="1216019"/>
            <a:ext cx="25038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0" name="Google Shape;170;p10"/>
          <p:cNvSpPr txBox="1">
            <a:spLocks noGrp="1"/>
          </p:cNvSpPr>
          <p:nvPr>
            <p:ph type="body" idx="3"/>
          </p:nvPr>
        </p:nvSpPr>
        <p:spPr>
          <a:xfrm>
            <a:off x="6139023" y="1215801"/>
            <a:ext cx="25038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>
                <a:solidFill>
                  <a:schemeClr val="accent2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accent2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accent2"/>
                </a:solidFill>
              </a:defRPr>
            </a:lvl3pPr>
            <a:lvl4pPr marL="182880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accent2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1" name="Google Shape;171;p10"/>
          <p:cNvSpPr txBox="1">
            <a:spLocks noGrp="1"/>
          </p:cNvSpPr>
          <p:nvPr>
            <p:ph type="body" idx="4"/>
          </p:nvPr>
        </p:nvSpPr>
        <p:spPr>
          <a:xfrm>
            <a:off x="428740" y="822884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 i="0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lvl="1" indent="-317500" algn="l" rtl="0">
              <a:spcBef>
                <a:spcPts val="200"/>
              </a:spcBef>
              <a:spcAft>
                <a:spcPts val="0"/>
              </a:spcAft>
              <a:buSzPts val="1400"/>
              <a:buChar char="•"/>
              <a:defRPr/>
            </a:lvl2pPr>
            <a:lvl3pPr marL="1371600" lvl="2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algn="l" rtl="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/>
            </a:lvl5pPr>
            <a:lvl6pPr marL="2743200" lvl="5" indent="-31750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6pPr>
            <a:lvl7pPr marL="3200400" lvl="6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7pPr>
            <a:lvl8pPr marL="3657600" lvl="7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8pPr>
            <a:lvl9pPr marL="4114800" lvl="8" indent="-31750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2" name="Google Shape;172;p10"/>
          <p:cNvSpPr txBox="1">
            <a:spLocks noGrp="1"/>
          </p:cNvSpPr>
          <p:nvPr>
            <p:ph type="subTitle" idx="5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1pPr>
            <a:lvl2pPr lvl="1" rtl="0"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30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428740" y="1321594"/>
            <a:ext cx="8286300" cy="323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L="914400" marR="0" lvl="1" indent="-317500" algn="l" rtl="0"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2pPr>
            <a:lvl3pPr marL="1371600" marR="0" lvl="2" indent="-304800" algn="l" rtl="0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accen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3pPr>
            <a:lvl4pPr marL="1828800" marR="0" lvl="3" indent="-298450" algn="l" rtl="0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accen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4pPr>
            <a:lvl5pPr marL="2286000" marR="0" lvl="4" indent="-2286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500" b="1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5pPr>
            <a:lvl6pPr marL="2743200" marR="0" lvl="5" indent="-323850" algn="l" rtl="0"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6pPr>
            <a:lvl7pPr marL="3200400" marR="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8pPr>
            <a:lvl9pPr marL="4114800" marR="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428740" y="47625"/>
            <a:ext cx="8286300" cy="7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400" b="1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ftr" idx="11"/>
          </p:nvPr>
        </p:nvSpPr>
        <p:spPr>
          <a:xfrm>
            <a:off x="428740" y="4912148"/>
            <a:ext cx="41322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accent2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Salesforce Sans"/>
                <a:ea typeface="Salesforce Sans"/>
                <a:cs typeface="Salesforce Sans"/>
                <a:sym typeface="Salesforce Sans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/>
          <p:nvPr/>
        </p:nvSpPr>
        <p:spPr>
          <a:xfrm>
            <a:off x="10353991" y="5004197"/>
            <a:ext cx="138600" cy="3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rgbClr val="424145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</p:sldLayoutIdLst>
  <p:transition spd="med">
    <p:fade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64">
          <p15:clr>
            <a:srgbClr val="F26B43"/>
          </p15:clr>
        </p15:guide>
        <p15:guide id="2" pos="273">
          <p15:clr>
            <a:srgbClr val="F26B43"/>
          </p15:clr>
        </p15:guide>
        <p15:guide id="3" orient="horz" pos="2997">
          <p15:clr>
            <a:srgbClr val="F26B43"/>
          </p15:clr>
        </p15:guide>
        <p15:guide id="4" pos="5491">
          <p15:clr>
            <a:srgbClr val="F26B43"/>
          </p15:clr>
        </p15:guide>
        <p15:guide id="5" orient="horz" pos="245">
          <p15:clr>
            <a:srgbClr val="F26B43"/>
          </p15:clr>
        </p15:guide>
        <p15:guide id="6" pos="2880">
          <p15:clr>
            <a:srgbClr val="F26B43"/>
          </p15:clr>
        </p15:guide>
        <p15:guide id="7" orient="horz" pos="1296">
          <p15:clr>
            <a:srgbClr val="F26B43"/>
          </p15:clr>
        </p15:guide>
        <p15:guide id="8" orient="horz" pos="698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36"/>
          <p:cNvSpPr txBox="1">
            <a:spLocks noGrp="1"/>
          </p:cNvSpPr>
          <p:nvPr>
            <p:ph type="ctrTitle"/>
          </p:nvPr>
        </p:nvSpPr>
        <p:spPr>
          <a:xfrm>
            <a:off x="425567" y="1253194"/>
            <a:ext cx="4031100" cy="1449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Tableau Fundamentals</a:t>
            </a:r>
            <a:endParaRPr/>
          </a:p>
        </p:txBody>
      </p:sp>
      <p:sp>
        <p:nvSpPr>
          <p:cNvPr id="721" name="Google Shape;721;p36"/>
          <p:cNvSpPr txBox="1">
            <a:spLocks noGrp="1"/>
          </p:cNvSpPr>
          <p:nvPr>
            <p:ph type="subTitle" idx="1"/>
          </p:nvPr>
        </p:nvSpPr>
        <p:spPr>
          <a:xfrm>
            <a:off x="433650" y="2728969"/>
            <a:ext cx="4031100" cy="520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accent2"/>
                </a:solidFill>
              </a:rPr>
              <a:t>Foundations of Chart Visualization</a:t>
            </a:r>
            <a:endParaRPr sz="1500" b="1">
              <a:solidFill>
                <a:schemeClr val="accent2"/>
              </a:solidFill>
            </a:endParaRPr>
          </a:p>
          <a:p>
            <a:pPr marL="0" lvl="0" indent="0" algn="l" rtl="0">
              <a:spcBef>
                <a:spcPts val="2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2" name="Google Shape;722;p36"/>
          <p:cNvSpPr txBox="1">
            <a:spLocks noGrp="1"/>
          </p:cNvSpPr>
          <p:nvPr>
            <p:ph type="body" idx="2"/>
          </p:nvPr>
        </p:nvSpPr>
        <p:spPr>
          <a:xfrm>
            <a:off x="433650" y="3736050"/>
            <a:ext cx="4033500" cy="213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[Additional Description]</a:t>
            </a:r>
            <a:endParaRPr/>
          </a:p>
        </p:txBody>
      </p:sp>
      <p:sp>
        <p:nvSpPr>
          <p:cNvPr id="723" name="Google Shape;723;p36"/>
          <p:cNvSpPr txBox="1">
            <a:spLocks noGrp="1"/>
          </p:cNvSpPr>
          <p:nvPr>
            <p:ph type="body" idx="3"/>
          </p:nvPr>
        </p:nvSpPr>
        <p:spPr>
          <a:xfrm>
            <a:off x="433650" y="3524544"/>
            <a:ext cx="4033500" cy="211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"/>
              <a:t>[Instructor Name]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46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Measure Names and Values</a:t>
            </a:r>
            <a:endParaRPr/>
          </a:p>
        </p:txBody>
      </p:sp>
      <p:sp>
        <p:nvSpPr>
          <p:cNvPr id="809" name="Google Shape;809;p46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82866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Along with data from our source, the data pane can include extra data. Measure Names and Values are examples of those types.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Measure Value fields contain all measures in your data combined into a single field. These values are set as continuous.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200"/>
              </a:spcAft>
              <a:buNone/>
            </a:pPr>
            <a:r>
              <a:rPr lang="en"/>
              <a:t>Measure Name fields contain all names of measures in your data combined into a single field. These values are set as discrete.</a:t>
            </a:r>
            <a:endParaRPr/>
          </a:p>
        </p:txBody>
      </p:sp>
      <p:sp>
        <p:nvSpPr>
          <p:cNvPr id="810" name="Google Shape;810;p46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811" name="Google Shape;811;p46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47"/>
          <p:cNvSpPr txBox="1">
            <a:spLocks noGrp="1"/>
          </p:cNvSpPr>
          <p:nvPr>
            <p:ph type="title"/>
          </p:nvPr>
        </p:nvSpPr>
        <p:spPr>
          <a:xfrm>
            <a:off x="841775" y="1274944"/>
            <a:ext cx="7460400" cy="1081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38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Agenda</a:t>
            </a:r>
            <a:endParaRPr/>
          </a:p>
        </p:txBody>
      </p:sp>
      <p:sp>
        <p:nvSpPr>
          <p:cNvPr id="737" name="Google Shape;737;p38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38" name="Google Shape;738;p38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82866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b="1"/>
              <a:t>Foundations of Chart Visualization</a:t>
            </a:r>
            <a:endParaRPr b="1"/>
          </a:p>
          <a:p>
            <a:pPr marL="457200" lvl="0" indent="-323850" algn="l" rtl="0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SzPts val="1500"/>
              <a:buFont typeface="Salesforce Sans"/>
              <a:buChar char="●"/>
            </a:pPr>
            <a:r>
              <a:rPr lang="en"/>
              <a:t>Dimension and Measures</a:t>
            </a:r>
            <a:endParaRPr/>
          </a:p>
          <a:p>
            <a:pPr marL="45720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Discrete and Continuous Fields </a:t>
            </a:r>
            <a:endParaRPr/>
          </a:p>
          <a:p>
            <a:pPr marL="45720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Salesforce Sans"/>
              <a:buChar char="●"/>
            </a:pPr>
            <a:r>
              <a:rPr lang="en"/>
              <a:t>Editing Data Properties</a:t>
            </a:r>
            <a:endParaRPr/>
          </a:p>
          <a:p>
            <a:pPr marL="45720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Salesforce Sans"/>
              <a:buChar char="●"/>
            </a:pPr>
            <a:r>
              <a:rPr lang="en"/>
              <a:t>Axis and Labels</a:t>
            </a:r>
            <a:endParaRPr/>
          </a:p>
          <a:p>
            <a:pPr marL="45720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Salesforce Sans"/>
              <a:buChar char="●"/>
            </a:pPr>
            <a:r>
              <a:rPr lang="en"/>
              <a:t>Measure Values and Measure Names</a:t>
            </a:r>
            <a:endParaRPr/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39" name="Google Shape;739;p38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"/>
              <a:t>Where are we going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39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Elements of a Visualization </a:t>
            </a:r>
            <a:endParaRPr/>
          </a:p>
        </p:txBody>
      </p:sp>
      <p:sp>
        <p:nvSpPr>
          <p:cNvPr id="745" name="Google Shape;745;p39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82866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As discussed in the Exploring Tableau Terminology module, Dimensions, Measures, and Marks are combined to create different charts to visualize data.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Dimensions are qualitative values such as names and dates.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Measures are numeric, quantitative values you can measure.</a:t>
            </a:r>
            <a:endParaRPr sz="1600"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600"/>
              <a:t>Marks are the data points displayed on the view using:</a:t>
            </a:r>
            <a:endParaRPr sz="1600"/>
          </a:p>
          <a:p>
            <a:pPr marL="457200" lvl="0" indent="-330200" algn="l" rtl="0">
              <a:spcBef>
                <a:spcPts val="80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Color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Size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Shape</a:t>
            </a:r>
            <a:endParaRPr sz="160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Tooltip</a:t>
            </a:r>
            <a:endParaRPr sz="1600"/>
          </a:p>
        </p:txBody>
      </p:sp>
      <p:sp>
        <p:nvSpPr>
          <p:cNvPr id="746" name="Google Shape;746;p39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47" name="Google Shape;747;p39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p40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Dimension and Measures</a:t>
            </a:r>
            <a:endParaRPr/>
          </a:p>
        </p:txBody>
      </p:sp>
      <p:sp>
        <p:nvSpPr>
          <p:cNvPr id="753" name="Google Shape;753;p40"/>
          <p:cNvSpPr txBox="1">
            <a:spLocks noGrp="1"/>
          </p:cNvSpPr>
          <p:nvPr>
            <p:ph type="body" idx="1"/>
          </p:nvPr>
        </p:nvSpPr>
        <p:spPr>
          <a:xfrm>
            <a:off x="428726" y="1216225"/>
            <a:ext cx="49881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Data fields are created from columns in the data source. Fields dragged to a column or row shelf are represented as marks on the view.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Data fields can be categorized into two types: Dimensions and Measures.</a:t>
            </a:r>
            <a:endParaRPr/>
          </a:p>
          <a:p>
            <a:pPr marL="457200" lvl="0" indent="-323850" algn="l" rtl="0">
              <a:spcBef>
                <a:spcPts val="80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Dimensions are fields used to categorize, segment, and reveal details in your data.</a:t>
            </a:r>
            <a:endParaRPr/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Measures are fields that can be aggregated.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Tableau separates these fields in the data pane using a single horizontal line.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80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54" name="Google Shape;754;p40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55" name="Google Shape;755;p40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"/>
              <a:t>How they are created</a:t>
            </a:r>
            <a:endParaRPr/>
          </a:p>
        </p:txBody>
      </p:sp>
      <p:pic>
        <p:nvPicPr>
          <p:cNvPr id="756" name="Google Shape;756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45469" y="1216234"/>
            <a:ext cx="2091731" cy="352629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41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Dimension and Measures</a:t>
            </a:r>
            <a:endParaRPr/>
          </a:p>
        </p:txBody>
      </p:sp>
      <p:sp>
        <p:nvSpPr>
          <p:cNvPr id="762" name="Google Shape;762;p41"/>
          <p:cNvSpPr txBox="1">
            <a:spLocks noGrp="1"/>
          </p:cNvSpPr>
          <p:nvPr>
            <p:ph type="body" idx="1"/>
          </p:nvPr>
        </p:nvSpPr>
        <p:spPr>
          <a:xfrm>
            <a:off x="428737" y="1216230"/>
            <a:ext cx="82866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Dimension and Measures can be represented in two different ways: Continuous and Discrete.</a:t>
            </a:r>
            <a:endParaRPr/>
          </a:p>
          <a:p>
            <a:pPr marL="457200" lvl="0" indent="-323850" algn="l" rtl="0">
              <a:spcBef>
                <a:spcPts val="80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Continuous fields represent a continuous path without an interruption. They create X-axis when placed on Columns and Y-axis when placed on Rows Shelf</a:t>
            </a:r>
            <a:endParaRPr/>
          </a:p>
          <a:p>
            <a:pPr marL="457200" lvl="0" indent="-323850" algn="l" rtl="0">
              <a:spcBef>
                <a:spcPts val="80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Discrete fields are individually separate and distinct. They create headers for rows and columns when placed on Rows or Columns Shelf.</a:t>
            </a:r>
            <a:endParaRPr/>
          </a:p>
          <a:p>
            <a:pPr marL="457200" lvl="0" indent="-323850" algn="l" rtl="0">
              <a:spcBef>
                <a:spcPts val="80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Important note: Continuous fields are represented as green and discrete fields are blue.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80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63" name="Google Shape;763;p41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64" name="Google Shape;764;p41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pic>
        <p:nvPicPr>
          <p:cNvPr id="765" name="Google Shape;765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7300" y="3471938"/>
            <a:ext cx="7429500" cy="790575"/>
          </a:xfrm>
          <a:prstGeom prst="rect">
            <a:avLst/>
          </a:prstGeom>
          <a:noFill/>
          <a:ln>
            <a:noFill/>
          </a:ln>
        </p:spPr>
      </p:pic>
      <p:sp>
        <p:nvSpPr>
          <p:cNvPr id="766" name="Google Shape;766;p41"/>
          <p:cNvSpPr txBox="1"/>
          <p:nvPr/>
        </p:nvSpPr>
        <p:spPr>
          <a:xfrm>
            <a:off x="5240800" y="3471950"/>
            <a:ext cx="2532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Salesforce Sans"/>
                <a:ea typeface="Salesforce Sans"/>
                <a:cs typeface="Salesforce Sans"/>
                <a:sym typeface="Salesforce Sans"/>
              </a:rPr>
              <a:t>Discrete Fields are Blue</a:t>
            </a:r>
            <a:endParaRPr b="1"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sp>
        <p:nvSpPr>
          <p:cNvPr id="767" name="Google Shape;767;p41"/>
          <p:cNvSpPr txBox="1"/>
          <p:nvPr/>
        </p:nvSpPr>
        <p:spPr>
          <a:xfrm>
            <a:off x="5240800" y="3767500"/>
            <a:ext cx="268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Salesforce Sans"/>
                <a:ea typeface="Salesforce Sans"/>
                <a:cs typeface="Salesforce Sans"/>
                <a:sym typeface="Salesforce Sans"/>
              </a:rPr>
              <a:t>Continuous Fields are Green</a:t>
            </a:r>
            <a:endParaRPr b="1"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42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Properties of Dimensions </a:t>
            </a:r>
            <a:endParaRPr/>
          </a:p>
        </p:txBody>
      </p:sp>
      <p:sp>
        <p:nvSpPr>
          <p:cNvPr id="773" name="Google Shape;773;p42"/>
          <p:cNvSpPr txBox="1">
            <a:spLocks noGrp="1"/>
          </p:cNvSpPr>
          <p:nvPr>
            <p:ph type="body" idx="1"/>
          </p:nvPr>
        </p:nvSpPr>
        <p:spPr>
          <a:xfrm>
            <a:off x="428730" y="1216225"/>
            <a:ext cx="48348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Data fields in Tableau come with certain default properties. These properties are available to edit by right clicking the field on the data pane.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Default properties of dimensions include </a:t>
            </a:r>
            <a:endParaRPr/>
          </a:p>
          <a:p>
            <a:pPr marL="457200" lvl="0" indent="-323850" algn="l" rtl="0">
              <a:spcBef>
                <a:spcPts val="80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Color</a:t>
            </a:r>
            <a:endParaRPr/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Shape</a:t>
            </a:r>
            <a:endParaRPr/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Sort</a:t>
            </a:r>
            <a:endParaRPr/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Comment</a:t>
            </a:r>
            <a:endParaRPr/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Number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80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74" name="Google Shape;774;p42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75" name="Google Shape;775;p42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pic>
        <p:nvPicPr>
          <p:cNvPr id="776" name="Google Shape;77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55505" y="1229384"/>
            <a:ext cx="2783399" cy="353735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43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Properties of Measures</a:t>
            </a:r>
            <a:endParaRPr/>
          </a:p>
        </p:txBody>
      </p:sp>
      <p:sp>
        <p:nvSpPr>
          <p:cNvPr id="782" name="Google Shape;782;p43"/>
          <p:cNvSpPr txBox="1">
            <a:spLocks noGrp="1"/>
          </p:cNvSpPr>
          <p:nvPr>
            <p:ph type="body" idx="1"/>
          </p:nvPr>
        </p:nvSpPr>
        <p:spPr>
          <a:xfrm>
            <a:off x="428725" y="1216225"/>
            <a:ext cx="4834800" cy="3450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Default properties of measures are similar to that of dimension but also include a few other properties.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Default properties of measures include </a:t>
            </a:r>
            <a:endParaRPr/>
          </a:p>
          <a:p>
            <a:pPr marL="457200" lvl="0" indent="-323850" algn="l" rtl="0">
              <a:spcBef>
                <a:spcPts val="80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Comment</a:t>
            </a:r>
            <a:endParaRPr/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Color</a:t>
            </a:r>
            <a:endParaRPr/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Number Format</a:t>
            </a:r>
            <a:endParaRPr/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Aggregation</a:t>
            </a:r>
            <a:endParaRPr/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Total Using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Important note:</a:t>
            </a:r>
            <a:r>
              <a:rPr lang="en" i="1"/>
              <a:t> </a:t>
            </a:r>
            <a:r>
              <a:rPr lang="en"/>
              <a:t>If you change the default aggregation after the view is created, the type of aggregation will not be updated.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83" name="Google Shape;783;p43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84" name="Google Shape;784;p43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pic>
        <p:nvPicPr>
          <p:cNvPr id="785" name="Google Shape;785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15930" y="1229384"/>
            <a:ext cx="2951552" cy="353735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p44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Chart Axis</a:t>
            </a:r>
            <a:endParaRPr/>
          </a:p>
        </p:txBody>
      </p:sp>
      <p:sp>
        <p:nvSpPr>
          <p:cNvPr id="791" name="Google Shape;791;p44"/>
          <p:cNvSpPr txBox="1">
            <a:spLocks noGrp="1"/>
          </p:cNvSpPr>
          <p:nvPr>
            <p:ph type="body" idx="1"/>
          </p:nvPr>
        </p:nvSpPr>
        <p:spPr>
          <a:xfrm>
            <a:off x="428725" y="1216225"/>
            <a:ext cx="44370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If your chart includes a continuous field in the rows or columns shelf, an axis is added to the view. The axis will display data points within a range of values.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The axis can appear horizontal or vertical depending on the location of your measure. </a:t>
            </a:r>
            <a:endParaRPr/>
          </a:p>
          <a:p>
            <a:pPr marL="457200" lvl="0" indent="-323850" algn="l" rtl="0">
              <a:spcBef>
                <a:spcPts val="80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Horizontal axis - Measure on the rows shelf</a:t>
            </a:r>
            <a:endParaRPr/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/>
              <a:t>Vertical axis - Measure on the columns shef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Double clicking the axis provides options to edit the configuration of the axis.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Right click on the axis to adjust the view and format.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92" name="Google Shape;792;p44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793" name="Google Shape;793;p44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"/>
              <a:t>Creating and configuring an axis</a:t>
            </a:r>
            <a:endParaRPr/>
          </a:p>
        </p:txBody>
      </p:sp>
      <p:pic>
        <p:nvPicPr>
          <p:cNvPr id="794" name="Google Shape;794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42430" y="1229384"/>
            <a:ext cx="3085331" cy="353735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45"/>
          <p:cNvSpPr txBox="1">
            <a:spLocks noGrp="1"/>
          </p:cNvSpPr>
          <p:nvPr>
            <p:ph type="title"/>
          </p:nvPr>
        </p:nvSpPr>
        <p:spPr>
          <a:xfrm>
            <a:off x="428737" y="49650"/>
            <a:ext cx="6795300" cy="743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Chart Labels</a:t>
            </a:r>
            <a:endParaRPr/>
          </a:p>
        </p:txBody>
      </p:sp>
      <p:sp>
        <p:nvSpPr>
          <p:cNvPr id="800" name="Google Shape;800;p45"/>
          <p:cNvSpPr txBox="1">
            <a:spLocks noGrp="1"/>
          </p:cNvSpPr>
          <p:nvPr>
            <p:ph type="body" idx="1"/>
          </p:nvPr>
        </p:nvSpPr>
        <p:spPr>
          <a:xfrm>
            <a:off x="428725" y="1216225"/>
            <a:ext cx="4585500" cy="3167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As you create visualization, labels can be added to the marks on the chart.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You can add labels by clicking on the marks label and checking on the “Show mark labels” checkbox on the labels dialog box.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Using this dialog box, you can change the format of the labels.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Alternatively, you can create labels by dragging a dimension or measure to the labels mark card.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Individual labels can be added to a mark by right clicking the mark on the view. </a:t>
            </a:r>
            <a:endParaRPr/>
          </a:p>
          <a:p>
            <a:pPr marL="0" lvl="0" indent="0" algn="l" rtl="0">
              <a:spcBef>
                <a:spcPts val="80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801" name="Google Shape;801;p45"/>
          <p:cNvSpPr txBox="1">
            <a:spLocks noGrp="1"/>
          </p:cNvSpPr>
          <p:nvPr>
            <p:ph type="subTitle" idx="2"/>
          </p:nvPr>
        </p:nvSpPr>
        <p:spPr>
          <a:xfrm>
            <a:off x="432169" y="4919140"/>
            <a:ext cx="6315300" cy="167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sp>
        <p:nvSpPr>
          <p:cNvPr id="802" name="Google Shape;802;p45"/>
          <p:cNvSpPr txBox="1">
            <a:spLocks noGrp="1"/>
          </p:cNvSpPr>
          <p:nvPr>
            <p:ph type="body" idx="3"/>
          </p:nvPr>
        </p:nvSpPr>
        <p:spPr>
          <a:xfrm>
            <a:off x="428740" y="822884"/>
            <a:ext cx="8286600" cy="2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/>
          </a:p>
        </p:txBody>
      </p:sp>
      <p:pic>
        <p:nvPicPr>
          <p:cNvPr id="803" name="Google Shape;803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77575" y="1229384"/>
            <a:ext cx="2566666" cy="353735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alesforce GS Template - 2021">
  <a:themeElements>
    <a:clrScheme name="Custom 4">
      <a:dk1>
        <a:srgbClr val="0B5CAB"/>
      </a:dk1>
      <a:lt1>
        <a:srgbClr val="FFFFFF"/>
      </a:lt1>
      <a:dk2>
        <a:srgbClr val="0D9DDA"/>
      </a:dk2>
      <a:lt2>
        <a:srgbClr val="9A8F87"/>
      </a:lt2>
      <a:accent1>
        <a:srgbClr val="032D60"/>
      </a:accent1>
      <a:accent2>
        <a:srgbClr val="59575C"/>
      </a:accent2>
      <a:accent3>
        <a:srgbClr val="8A033E"/>
      </a:accent3>
      <a:accent4>
        <a:srgbClr val="481A54"/>
      </a:accent4>
      <a:accent5>
        <a:srgbClr val="0B827C"/>
      </a:accent5>
      <a:accent6>
        <a:srgbClr val="DD7A01"/>
      </a:accent6>
      <a:hlink>
        <a:srgbClr val="0B5CAB"/>
      </a:hlink>
      <a:folHlink>
        <a:srgbClr val="537E7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1089</Words>
  <Application>Microsoft Office PowerPoint</Application>
  <PresentationFormat>On-screen Show (16:9)</PresentationFormat>
  <Paragraphs>106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Salesforce Sans</vt:lpstr>
      <vt:lpstr>Salesforce GS Template - 2021</vt:lpstr>
      <vt:lpstr>Tableau Fundamentals</vt:lpstr>
      <vt:lpstr>Agenda</vt:lpstr>
      <vt:lpstr>Elements of a Visualization </vt:lpstr>
      <vt:lpstr>Dimension and Measures</vt:lpstr>
      <vt:lpstr>Dimension and Measures</vt:lpstr>
      <vt:lpstr>Properties of Dimensions </vt:lpstr>
      <vt:lpstr>Properties of Measures</vt:lpstr>
      <vt:lpstr>Chart Axis</vt:lpstr>
      <vt:lpstr>Chart Labels</vt:lpstr>
      <vt:lpstr>Measure Names and Values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Tableau Fundamentals</dc:title>
  <cp:lastModifiedBy>Author</cp:lastModifiedBy>
  <cp:revision>2</cp:revision>
  <dcterms:modified xsi:type="dcterms:W3CDTF">2025-03-14T06:06:09Z</dcterms:modified>
</cp:coreProperties>
</file>