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2" r:id="rId1"/>
  </p:sldMasterIdLst>
  <p:notesMasterIdLst>
    <p:notesMasterId r:id="rId16"/>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e Kraeme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317" y="6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2-10-24T23:28:28.506" idx="1">
    <p:pos x="6000" y="0"/>
    <p:text>Does the exam cover table calcs? (Guessing you may be covering quick table calcs in another section/module)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help.tableau.com/current/pro/desktop/en-us/what_chart_example.ht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g148b9d445b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8" name="Google Shape;718;g148b9d445b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gfec9ddaf42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5" name="Google Shape;805;gfec9ddaf42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key components of a density map - (latitude and longitude on shelf card, one or more fields with many data points on the detail mark, mark type set as density.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to change the map using the marks card dropdown menu</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you can change the density color and intensity using the color mark</a:t>
            </a:r>
            <a:endParaRPr>
              <a:latin typeface="Salesforce Sans"/>
              <a:ea typeface="Salesforce Sans"/>
              <a:cs typeface="Salesforce Sans"/>
              <a:sym typeface="Salesforce Sans"/>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g1561b0d0b83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4" name="Google Shape;814;g1561b0d0b8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core features of the text table and where the dimensions and measures must be placed</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What happens when more than one measure is added to the view</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to create a highlight table instead of a traditional text table</a:t>
            </a:r>
            <a:endParaRPr>
              <a:latin typeface="Salesforce Sans"/>
              <a:ea typeface="Salesforce Sans"/>
              <a:cs typeface="Salesforce Sans"/>
              <a:sym typeface="Salesforce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g1561b0d0b83_1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3" name="Google Shape;823;g1561b0d0b83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difference between adding a dimension to the shelves compared to adding as a mark. (we will cover some of this in later slides).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Building out a text table and what happens when you add additional dimensions to create sub-categories.</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the table can change based on where the dimensions are placed. </a:t>
            </a:r>
            <a:endParaRPr>
              <a:latin typeface="Salesforce Sans"/>
              <a:ea typeface="Salesforce Sans"/>
              <a:cs typeface="Salesforce Sans"/>
              <a:sym typeface="Salesforce Sans"/>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0"/>
        <p:cNvGrpSpPr/>
        <p:nvPr/>
      </p:nvGrpSpPr>
      <p:grpSpPr>
        <a:xfrm>
          <a:off x="0" y="0"/>
          <a:ext cx="0" cy="0"/>
          <a:chOff x="0" y="0"/>
          <a:chExt cx="0" cy="0"/>
        </a:xfrm>
      </p:grpSpPr>
      <p:sp>
        <p:nvSpPr>
          <p:cNvPr id="831" name="Google Shape;831;g15732e6e62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2" name="Google Shape;832;g15732e6e62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What pie charts and tree maps are and how to create them. </a:t>
            </a:r>
            <a:endParaRPr>
              <a:latin typeface="Salesforce Sans"/>
              <a:ea typeface="Salesforce Sans"/>
              <a:cs typeface="Salesforce Sans"/>
              <a:sym typeface="Salesforce Sans"/>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g151e2b7d489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1" name="Google Shape;841;g151e2b7d489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4" name="Google Shape;73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g1553d594fa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2" name="Google Shape;742;g1553d594fa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importance of asking good questions</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Provide examples of what good questions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What type of charts should be used based on the data you have - Tableau Article </a:t>
            </a:r>
            <a:r>
              <a:rPr lang="en" u="sng">
                <a:solidFill>
                  <a:schemeClr val="hlink"/>
                </a:solidFill>
                <a:latin typeface="Salesforce Sans"/>
                <a:ea typeface="Salesforce Sans"/>
                <a:cs typeface="Salesforce Sans"/>
                <a:sym typeface="Salesforce Sans"/>
                <a:hlinkClick r:id="rId3"/>
              </a:rPr>
              <a:t>Choose the right chart</a:t>
            </a:r>
            <a:r>
              <a:rPr lang="en">
                <a:latin typeface="Salesforce Sans"/>
                <a:ea typeface="Salesforce Sans"/>
                <a:cs typeface="Salesforce Sans"/>
                <a:sym typeface="Salesforce Sans"/>
              </a:rPr>
              <a:t>. </a:t>
            </a:r>
            <a:endParaRPr>
              <a:latin typeface="Salesforce Sans"/>
              <a:ea typeface="Salesforce Sans"/>
              <a:cs typeface="Salesforce Sans"/>
              <a:sym typeface="Salesforce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8"/>
        <p:cNvGrpSpPr/>
        <p:nvPr/>
      </p:nvGrpSpPr>
      <p:grpSpPr>
        <a:xfrm>
          <a:off x="0" y="0"/>
          <a:ext cx="0" cy="0"/>
          <a:chOff x="0" y="0"/>
          <a:chExt cx="0" cy="0"/>
        </a:xfrm>
      </p:grpSpPr>
      <p:sp>
        <p:nvSpPr>
          <p:cNvPr id="749" name="Google Shape;749;g1528ac729bf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0" name="Google Shape;750;g1528ac729b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the direction can be changed based on Shelf location</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What happens when you add a secondary measure to the color or size marks.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What happens when you add a secondary dimension to the colors mark.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Adding an additional dimension can create a stacked bar chart and how that is a good example of parts of a whole. </a:t>
            </a:r>
            <a:endParaRPr>
              <a:latin typeface="Salesforce Sans"/>
              <a:ea typeface="Salesforce Sans"/>
              <a:cs typeface="Salesforce Sans"/>
              <a:sym typeface="Salesforce Sans"/>
            </a:endParaRPr>
          </a:p>
          <a:p>
            <a:pPr marL="0" lvl="0" indent="0" algn="l" rtl="0">
              <a:spcBef>
                <a:spcPts val="0"/>
              </a:spcBef>
              <a:spcAft>
                <a:spcPts val="0"/>
              </a:spcAft>
              <a:buNone/>
            </a:pPr>
            <a:endParaRPr>
              <a:latin typeface="Salesforce Sans"/>
              <a:ea typeface="Salesforce Sans"/>
              <a:cs typeface="Salesforce Sans"/>
              <a:sym typeface="Salesforce Sans"/>
            </a:endParaRPr>
          </a:p>
          <a:p>
            <a:pPr marL="0" lvl="0" indent="0" algn="l" rtl="0">
              <a:spcBef>
                <a:spcPts val="0"/>
              </a:spcBef>
              <a:spcAft>
                <a:spcPts val="0"/>
              </a:spcAft>
              <a:buNone/>
            </a:pPr>
            <a:r>
              <a:rPr lang="en">
                <a:solidFill>
                  <a:schemeClr val="dk1"/>
                </a:solidFill>
                <a:latin typeface="Salesforce Sans"/>
                <a:ea typeface="Salesforce Sans"/>
                <a:cs typeface="Salesforce Sans"/>
                <a:sym typeface="Salesforce Sans"/>
              </a:rPr>
              <a:t>This slide includes two different Bar Chart Images. You can decide which one works for you. The first image is explaining where your dimensions and measures should be placed. The second image describes what a bar chart looks like.</a:t>
            </a:r>
            <a:endParaRPr>
              <a:latin typeface="Salesforce Sans"/>
              <a:ea typeface="Salesforce Sans"/>
              <a:cs typeface="Salesforce Sans"/>
              <a:sym typeface="Salesforce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g1553d594fad_1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0" name="Google Shape;760;g1553d594fad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a line chart is created automatically when a date is added to the shelf.</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What happens when a non date dimension is added, how it can be  swapped using the line option on Marks drop down menu. </a:t>
            </a:r>
            <a:endParaRPr>
              <a:latin typeface="Salesforce Sans"/>
              <a:ea typeface="Salesforce Sans"/>
              <a:cs typeface="Salesforce Sans"/>
              <a:sym typeface="Salesforce Sans"/>
            </a:endParaRPr>
          </a:p>
          <a:p>
            <a:pPr marL="457200" lvl="0" indent="-298450" algn="l" rtl="0">
              <a:spcBef>
                <a:spcPts val="0"/>
              </a:spcBef>
              <a:spcAft>
                <a:spcPts val="0"/>
              </a:spcAft>
              <a:buClr>
                <a:schemeClr val="dk1"/>
              </a:buClr>
              <a:buSzPts val="1100"/>
              <a:buFont typeface="Salesforce Sans"/>
              <a:buChar char="●"/>
            </a:pPr>
            <a:r>
              <a:rPr lang="en">
                <a:solidFill>
                  <a:schemeClr val="dk1"/>
                </a:solidFill>
                <a:latin typeface="Salesforce Sans"/>
                <a:ea typeface="Salesforce Sans"/>
                <a:cs typeface="Salesforce Sans"/>
                <a:sym typeface="Salesforce Sans"/>
              </a:rPr>
              <a:t>How the data points can be connected in different ways using the path mark once the line option is selected.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the direction and axis are created based on measure/shelf location.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importance of a chart axis and why you should not edit/truncate the axis. </a:t>
            </a:r>
            <a:endParaRPr>
              <a:latin typeface="Salesforce Sans"/>
              <a:ea typeface="Salesforce Sans"/>
              <a:cs typeface="Salesforce Sans"/>
              <a:sym typeface="Salesforce Sans"/>
            </a:endParaRPr>
          </a:p>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Google Shape;768;g1528ac729bf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9" name="Google Shape;769;g1528ac729bf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importance of a combined axis and when to use it (measures with similar scale and units)</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to set up this type of chart by placing more than one measure on a row or shelf.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importance of each axis having similar units of measurement.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double green bars visual cue that indicates a combined axis is being created. </a:t>
            </a:r>
            <a:endParaRPr>
              <a:latin typeface="Salesforce Sans"/>
              <a:ea typeface="Salesforce Sans"/>
              <a:cs typeface="Salesforce Sans"/>
              <a:sym typeface="Salesforce Sans"/>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g1528ac729bf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8" name="Google Shape;778;g1528ac729bf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importance of a dual axis and when to use it</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to create the dual axis charts and the Tableau visual cue that it uses to explain that chart type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Dual Axis charts can include two different Mark types. This is an important feature that distinguishes it from a blended axis.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to align dual axis with different scales using the synchronize feature. </a:t>
            </a:r>
            <a:endParaRPr>
              <a:latin typeface="Salesforce Sans"/>
              <a:ea typeface="Salesforce Sans"/>
              <a:cs typeface="Salesforce Sans"/>
              <a:sym typeface="Salesforce Sans"/>
            </a:endParaRPr>
          </a:p>
          <a:p>
            <a:pPr marL="0" lvl="0" indent="0" algn="l" rtl="0">
              <a:spcBef>
                <a:spcPts val="0"/>
              </a:spcBef>
              <a:spcAft>
                <a:spcPts val="0"/>
              </a:spcAft>
              <a:buNone/>
            </a:pPr>
            <a:endParaRPr>
              <a:latin typeface="Salesforce Sans"/>
              <a:ea typeface="Salesforce Sans"/>
              <a:cs typeface="Salesforce Sans"/>
              <a:sym typeface="Salesforce Sans"/>
            </a:endParaRPr>
          </a:p>
          <a:p>
            <a:pPr marL="0" lvl="0" indent="0" algn="l" rtl="0">
              <a:spcBef>
                <a:spcPts val="0"/>
              </a:spcBef>
              <a:spcAft>
                <a:spcPts val="0"/>
              </a:spcAft>
              <a:buClr>
                <a:schemeClr val="dk1"/>
              </a:buClr>
              <a:buSzPts val="1100"/>
              <a:buFont typeface="Arial"/>
              <a:buNone/>
            </a:pPr>
            <a:r>
              <a:rPr lang="en">
                <a:solidFill>
                  <a:schemeClr val="dk1"/>
                </a:solidFill>
                <a:latin typeface="Salesforce Sans"/>
                <a:ea typeface="Salesforce Sans"/>
                <a:cs typeface="Salesforce Sans"/>
                <a:sym typeface="Salesforce Sans"/>
              </a:rPr>
              <a:t>The slide image displays the visual cue that indicates creating a dual axis. You can swap this image to show what a dual axis chart looks like. </a:t>
            </a:r>
            <a:endParaRPr>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g1528ac729bf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 name="Google Shape;787;g1528ac729bf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to create a simple one measure plot using two measures.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What happens when a secondary dimension is added to the Marks card.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What happens when additional dimensions are added to the Shelf card.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correlation works and the difference between the different types listed below. </a:t>
            </a:r>
            <a:endParaRPr>
              <a:latin typeface="Salesforce Sans"/>
              <a:ea typeface="Salesforce Sans"/>
              <a:cs typeface="Salesforce Sans"/>
              <a:sym typeface="Salesforce Sans"/>
            </a:endParaRPr>
          </a:p>
          <a:p>
            <a:pPr marL="914400" lvl="1" indent="-298450" algn="l" rtl="0">
              <a:lnSpc>
                <a:spcPct val="115000"/>
              </a:lnSpc>
              <a:spcBef>
                <a:spcPts val="0"/>
              </a:spcBef>
              <a:spcAft>
                <a:spcPts val="0"/>
              </a:spcAft>
              <a:buClr>
                <a:schemeClr val="dk1"/>
              </a:buClr>
              <a:buSzPts val="1100"/>
              <a:buFont typeface="Salesforce Sans"/>
              <a:buChar char="○"/>
            </a:pPr>
            <a:r>
              <a:rPr lang="en">
                <a:solidFill>
                  <a:schemeClr val="dk1"/>
                </a:solidFill>
                <a:highlight>
                  <a:schemeClr val="lt1"/>
                </a:highlight>
                <a:latin typeface="Salesforce Sans"/>
                <a:ea typeface="Salesforce Sans"/>
                <a:cs typeface="Salesforce Sans"/>
                <a:sym typeface="Salesforce Sans"/>
              </a:rPr>
              <a:t>Positive - Similar trends are shown within. the values</a:t>
            </a:r>
            <a:endParaRPr>
              <a:solidFill>
                <a:schemeClr val="dk1"/>
              </a:solidFill>
              <a:highlight>
                <a:schemeClr val="lt1"/>
              </a:highlight>
              <a:latin typeface="Salesforce Sans"/>
              <a:ea typeface="Salesforce Sans"/>
              <a:cs typeface="Salesforce Sans"/>
              <a:sym typeface="Salesforce Sans"/>
            </a:endParaRPr>
          </a:p>
          <a:p>
            <a:pPr marL="914400" lvl="1" indent="-298450" algn="l" rtl="0">
              <a:lnSpc>
                <a:spcPct val="115000"/>
              </a:lnSpc>
              <a:spcBef>
                <a:spcPts val="0"/>
              </a:spcBef>
              <a:spcAft>
                <a:spcPts val="0"/>
              </a:spcAft>
              <a:buClr>
                <a:schemeClr val="dk1"/>
              </a:buClr>
              <a:buSzPts val="1100"/>
              <a:buFont typeface="Salesforce Sans"/>
              <a:buChar char="○"/>
            </a:pPr>
            <a:r>
              <a:rPr lang="en">
                <a:solidFill>
                  <a:schemeClr val="dk1"/>
                </a:solidFill>
                <a:highlight>
                  <a:schemeClr val="lt1"/>
                </a:highlight>
                <a:latin typeface="Salesforce Sans"/>
                <a:ea typeface="Salesforce Sans"/>
                <a:cs typeface="Salesforce Sans"/>
                <a:sym typeface="Salesforce Sans"/>
              </a:rPr>
              <a:t>Negative - Opposing trends are shown</a:t>
            </a:r>
            <a:endParaRPr>
              <a:solidFill>
                <a:schemeClr val="dk1"/>
              </a:solidFill>
              <a:highlight>
                <a:schemeClr val="lt1"/>
              </a:highlight>
              <a:latin typeface="Salesforce Sans"/>
              <a:ea typeface="Salesforce Sans"/>
              <a:cs typeface="Salesforce Sans"/>
              <a:sym typeface="Salesforce Sans"/>
            </a:endParaRPr>
          </a:p>
          <a:p>
            <a:pPr marL="914400" lvl="1" indent="-298450" algn="l" rtl="0">
              <a:lnSpc>
                <a:spcPct val="115000"/>
              </a:lnSpc>
              <a:spcBef>
                <a:spcPts val="0"/>
              </a:spcBef>
              <a:spcAft>
                <a:spcPts val="0"/>
              </a:spcAft>
              <a:buClr>
                <a:schemeClr val="dk1"/>
              </a:buClr>
              <a:buSzPts val="1100"/>
              <a:buFont typeface="Salesforce Sans"/>
              <a:buChar char="○"/>
            </a:pPr>
            <a:r>
              <a:rPr lang="en">
                <a:solidFill>
                  <a:schemeClr val="dk1"/>
                </a:solidFill>
                <a:highlight>
                  <a:schemeClr val="lt1"/>
                </a:highlight>
                <a:latin typeface="Salesforce Sans"/>
                <a:ea typeface="Salesforce Sans"/>
                <a:cs typeface="Salesforce Sans"/>
                <a:sym typeface="Salesforce Sans"/>
              </a:rPr>
              <a:t>No relation - Values have no relationship. </a:t>
            </a:r>
            <a:endParaRPr>
              <a:solidFill>
                <a:schemeClr val="dk1"/>
              </a:solidFill>
              <a:highlight>
                <a:schemeClr val="lt1"/>
              </a:highlight>
              <a:latin typeface="Salesforce Sans"/>
              <a:ea typeface="Salesforce Sans"/>
              <a:cs typeface="Salesforce Sans"/>
              <a:sym typeface="Salesforce Sans"/>
            </a:endParaRPr>
          </a:p>
          <a:p>
            <a:pPr marL="0" lvl="0" indent="0" algn="l" rtl="0">
              <a:spcBef>
                <a:spcPts val="120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g1528ac729bf_0_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6" name="Google Shape;796;g1528ac729bf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Salesforce Sans"/>
                <a:ea typeface="Salesforce Sans"/>
                <a:cs typeface="Salesforce Sans"/>
                <a:sym typeface="Salesforce Sans"/>
              </a:rPr>
              <a:t>As you teach this slide, demonstrate </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a map is created automatically when adding latitude and longitude data points</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different geographical data types available from the data pane</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How maps can change when dimensional data is added to the marks card</a:t>
            </a:r>
            <a:endParaRPr>
              <a:latin typeface="Salesforce Sans"/>
              <a:ea typeface="Salesforce Sans"/>
              <a:cs typeface="Salesforce Sans"/>
              <a:sym typeface="Salesforce Sans"/>
            </a:endParaRPr>
          </a:p>
          <a:p>
            <a:pPr marL="457200" lvl="0" indent="-298450" algn="l" rtl="0">
              <a:spcBef>
                <a:spcPts val="0"/>
              </a:spcBef>
              <a:spcAft>
                <a:spcPts val="0"/>
              </a:spcAft>
              <a:buSzPts val="1100"/>
              <a:buFont typeface="Salesforce Sans"/>
              <a:buChar char="●"/>
            </a:pPr>
            <a:r>
              <a:rPr lang="en">
                <a:latin typeface="Salesforce Sans"/>
                <a:ea typeface="Salesforce Sans"/>
                <a:cs typeface="Salesforce Sans"/>
                <a:sym typeface="Salesforce Sans"/>
              </a:rPr>
              <a:t>The different map types available </a:t>
            </a:r>
            <a:endParaRPr>
              <a:latin typeface="Salesforce Sans"/>
              <a:ea typeface="Salesforce Sans"/>
              <a:cs typeface="Salesforce Sans"/>
              <a:sym typeface="Salesforce Sans"/>
            </a:endParaRPr>
          </a:p>
          <a:p>
            <a:pPr marL="0" lvl="0" indent="0" algn="l" rtl="0">
              <a:spcBef>
                <a:spcPts val="0"/>
              </a:spcBef>
              <a:spcAft>
                <a:spcPts val="0"/>
              </a:spcAft>
              <a:buNone/>
            </a:pPr>
            <a:endParaRPr>
              <a:latin typeface="Salesforce Sans"/>
              <a:ea typeface="Salesforce Sans"/>
              <a:cs typeface="Salesforce Sans"/>
              <a:sym typeface="Salesforce Sans"/>
            </a:endParaRPr>
          </a:p>
          <a:p>
            <a:pPr marL="0" lvl="0" indent="0" algn="l" rtl="0">
              <a:spcBef>
                <a:spcPts val="0"/>
              </a:spcBef>
              <a:spcAft>
                <a:spcPts val="0"/>
              </a:spcAft>
              <a:buNone/>
            </a:pPr>
            <a:r>
              <a:rPr lang="en">
                <a:latin typeface="Salesforce Sans"/>
                <a:ea typeface="Salesforce Sans"/>
                <a:cs typeface="Salesforce Sans"/>
                <a:sym typeface="Salesforce Sans"/>
              </a:rPr>
              <a:t>Maps are later referred to in its own slide deck. This slide and the next can be omitted and taught as part of the map module if you would like. </a:t>
            </a:r>
            <a:endParaRPr>
              <a:latin typeface="Salesforce Sans"/>
              <a:ea typeface="Salesforce Sans"/>
              <a:cs typeface="Salesforce Sans"/>
              <a:sym typeface="Salesforce Sans"/>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4.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0.png"/><Relationship Id="rId7" Type="http://schemas.openxmlformats.org/officeDocument/2006/relationships/image" Target="../media/image28.png"/><Relationship Id="rId12" Type="http://schemas.openxmlformats.org/officeDocument/2006/relationships/image" Target="../media/image14.png"/><Relationship Id="rId2" Type="http://schemas.openxmlformats.org/officeDocument/2006/relationships/image" Target="../media/image25.png"/><Relationship Id="rId1" Type="http://schemas.openxmlformats.org/officeDocument/2006/relationships/slideMaster" Target="../slideMasters/slideMaster1.xml"/><Relationship Id="rId6" Type="http://schemas.openxmlformats.org/officeDocument/2006/relationships/image" Target="../media/image27.png"/><Relationship Id="rId11" Type="http://schemas.openxmlformats.org/officeDocument/2006/relationships/image" Target="../media/image1.png"/><Relationship Id="rId5" Type="http://schemas.openxmlformats.org/officeDocument/2006/relationships/image" Target="../media/image23.png"/><Relationship Id="rId10" Type="http://schemas.openxmlformats.org/officeDocument/2006/relationships/image" Target="../media/image30.png"/><Relationship Id="rId4" Type="http://schemas.openxmlformats.org/officeDocument/2006/relationships/image" Target="../media/image26.png"/><Relationship Id="rId9" Type="http://schemas.openxmlformats.org/officeDocument/2006/relationships/image" Target="../media/image24.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4.png"/><Relationship Id="rId7"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31.png"/><Relationship Id="rId10" Type="http://schemas.openxmlformats.org/officeDocument/2006/relationships/image" Target="../media/image14.png"/><Relationship Id="rId4" Type="http://schemas.openxmlformats.org/officeDocument/2006/relationships/image" Target="../media/image7.png"/><Relationship Id="rId9"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8.png"/><Relationship Id="rId7" Type="http://schemas.openxmlformats.org/officeDocument/2006/relationships/image" Target="../media/image22.pn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35.png"/><Relationship Id="rId11" Type="http://schemas.openxmlformats.org/officeDocument/2006/relationships/image" Target="../media/image14.png"/><Relationship Id="rId5" Type="http://schemas.openxmlformats.org/officeDocument/2006/relationships/image" Target="../media/image34.png"/><Relationship Id="rId10" Type="http://schemas.openxmlformats.org/officeDocument/2006/relationships/image" Target="../media/image1.png"/><Relationship Id="rId4" Type="http://schemas.openxmlformats.org/officeDocument/2006/relationships/image" Target="../media/image33.png"/><Relationship Id="rId9" Type="http://schemas.openxmlformats.org/officeDocument/2006/relationships/image" Target="../media/image3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8.png"/><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8.png"/><Relationship Id="rId4"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8.png"/><Relationship Id="rId7"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0.png"/><Relationship Id="rId4" Type="http://schemas.openxmlformats.org/officeDocument/2006/relationships/image" Target="../media/image39.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2.png"/><Relationship Id="rId7" Type="http://schemas.openxmlformats.org/officeDocument/2006/relationships/image" Target="../media/image1.png"/><Relationship Id="rId2" Type="http://schemas.openxmlformats.org/officeDocument/2006/relationships/image" Target="../media/image4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4.png"/><Relationship Id="rId2" Type="http://schemas.openxmlformats.org/officeDocument/2006/relationships/image" Target="../media/image42.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1 - Basic">
  <p:cSld name="Basic">
    <p:spTree>
      <p:nvGrpSpPr>
        <p:cNvPr id="1" name="Shape 10"/>
        <p:cNvGrpSpPr/>
        <p:nvPr/>
      </p:nvGrpSpPr>
      <p:grpSpPr>
        <a:xfrm>
          <a:off x="0" y="0"/>
          <a:ext cx="0" cy="0"/>
          <a:chOff x="0" y="0"/>
          <a:chExt cx="0" cy="0"/>
        </a:xfrm>
      </p:grpSpPr>
      <p:sp>
        <p:nvSpPr>
          <p:cNvPr id="11" name="Google Shape;11;p2"/>
          <p:cNvSpPr txBox="1">
            <a:spLocks noGrp="1"/>
          </p:cNvSpPr>
          <p:nvPr>
            <p:ph type="title"/>
          </p:nvPr>
        </p:nvSpPr>
        <p:spPr>
          <a:xfrm>
            <a:off x="428737" y="49650"/>
            <a:ext cx="6795300" cy="7431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2" name="Google Shape;12;p2"/>
          <p:cNvSpPr txBox="1">
            <a:spLocks noGrp="1"/>
          </p:cNvSpPr>
          <p:nvPr>
            <p:ph type="body" idx="1"/>
          </p:nvPr>
        </p:nvSpPr>
        <p:spPr>
          <a:xfrm>
            <a:off x="428737" y="1216230"/>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Clr>
                <a:schemeClr val="accent2"/>
              </a:buClr>
              <a:buSzPts val="1500"/>
              <a:buNone/>
              <a:defRPr>
                <a:solidFill>
                  <a:schemeClr val="accent2"/>
                </a:solidFill>
              </a:defRPr>
            </a:lvl1pPr>
            <a:lvl2pPr marL="914400" lvl="1" indent="-317500" algn="l" rtl="0">
              <a:lnSpc>
                <a:spcPct val="100000"/>
              </a:lnSpc>
              <a:spcBef>
                <a:spcPts val="200"/>
              </a:spcBef>
              <a:spcAft>
                <a:spcPts val="0"/>
              </a:spcAft>
              <a:buClr>
                <a:schemeClr val="accent2"/>
              </a:buClr>
              <a:buSzPts val="1400"/>
              <a:buChar char="•"/>
              <a:defRPr>
                <a:solidFill>
                  <a:schemeClr val="accent2"/>
                </a:solidFill>
              </a:defRPr>
            </a:lvl2pPr>
            <a:lvl3pPr marL="1371600" lvl="2" indent="-304800" algn="l" rtl="0">
              <a:lnSpc>
                <a:spcPct val="100000"/>
              </a:lnSpc>
              <a:spcBef>
                <a:spcPts val="500"/>
              </a:spcBef>
              <a:spcAft>
                <a:spcPts val="0"/>
              </a:spcAft>
              <a:buClr>
                <a:schemeClr val="accent2"/>
              </a:buClr>
              <a:buSzPts val="1200"/>
              <a:buChar char="•"/>
              <a:defRPr>
                <a:solidFill>
                  <a:schemeClr val="accent2"/>
                </a:solidFill>
              </a:defRPr>
            </a:lvl3pPr>
            <a:lvl4pPr marL="1828800" lvl="3" indent="-298450" algn="l" rtl="0">
              <a:lnSpc>
                <a:spcPct val="100000"/>
              </a:lnSpc>
              <a:spcBef>
                <a:spcPts val="500"/>
              </a:spcBef>
              <a:spcAft>
                <a:spcPts val="0"/>
              </a:spcAft>
              <a:buClr>
                <a:schemeClr val="accent2"/>
              </a:buClr>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3" name="Google Shape;13;p2"/>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grpSp>
        <p:nvGrpSpPr>
          <p:cNvPr id="14" name="Google Shape;14;p2"/>
          <p:cNvGrpSpPr/>
          <p:nvPr/>
        </p:nvGrpSpPr>
        <p:grpSpPr>
          <a:xfrm>
            <a:off x="7597472" y="0"/>
            <a:ext cx="1546126" cy="1023900"/>
            <a:chOff x="10127324" y="0"/>
            <a:chExt cx="2061501" cy="1365200"/>
          </a:xfrm>
        </p:grpSpPr>
        <p:pic>
          <p:nvPicPr>
            <p:cNvPr id="15" name="Google Shape;15;p2"/>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16" name="Google Shape;16;p2"/>
            <p:cNvPicPr preferRelativeResize="0"/>
            <p:nvPr/>
          </p:nvPicPr>
          <p:blipFill>
            <a:blip r:embed="rId3">
              <a:alphaModFix/>
            </a:blip>
            <a:stretch>
              <a:fillRect/>
            </a:stretch>
          </p:blipFill>
          <p:spPr>
            <a:xfrm>
              <a:off x="10823625" y="0"/>
              <a:ext cx="1365200" cy="1365200"/>
            </a:xfrm>
            <a:prstGeom prst="rect">
              <a:avLst/>
            </a:prstGeom>
            <a:noFill/>
            <a:ln>
              <a:noFill/>
            </a:ln>
          </p:spPr>
        </p:pic>
      </p:grpSp>
      <p:sp>
        <p:nvSpPr>
          <p:cNvPr id="17" name="Google Shape;17;p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3 - 3 Column 1">
  <p:cSld name="3 Column_2">
    <p:spTree>
      <p:nvGrpSpPr>
        <p:cNvPr id="1" name="Shape 173"/>
        <p:cNvGrpSpPr/>
        <p:nvPr/>
      </p:nvGrpSpPr>
      <p:grpSpPr>
        <a:xfrm>
          <a:off x="0" y="0"/>
          <a:ext cx="0" cy="0"/>
          <a:chOff x="0" y="0"/>
          <a:chExt cx="0" cy="0"/>
        </a:xfrm>
      </p:grpSpPr>
      <p:grpSp>
        <p:nvGrpSpPr>
          <p:cNvPr id="174" name="Google Shape;174;p11"/>
          <p:cNvGrpSpPr/>
          <p:nvPr/>
        </p:nvGrpSpPr>
        <p:grpSpPr>
          <a:xfrm>
            <a:off x="7597472" y="0"/>
            <a:ext cx="1546126" cy="1023900"/>
            <a:chOff x="10127324" y="0"/>
            <a:chExt cx="2061501" cy="1365200"/>
          </a:xfrm>
        </p:grpSpPr>
        <p:pic>
          <p:nvPicPr>
            <p:cNvPr id="175" name="Google Shape;175;p11"/>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176" name="Google Shape;176;p11"/>
            <p:cNvPicPr preferRelativeResize="0"/>
            <p:nvPr/>
          </p:nvPicPr>
          <p:blipFill>
            <a:blip r:embed="rId3">
              <a:alphaModFix/>
            </a:blip>
            <a:stretch>
              <a:fillRect/>
            </a:stretch>
          </p:blipFill>
          <p:spPr>
            <a:xfrm>
              <a:off x="10823625" y="0"/>
              <a:ext cx="1365200" cy="1365200"/>
            </a:xfrm>
            <a:prstGeom prst="rect">
              <a:avLst/>
            </a:prstGeom>
            <a:noFill/>
            <a:ln>
              <a:noFill/>
            </a:ln>
          </p:spPr>
        </p:pic>
      </p:grpSp>
      <p:sp>
        <p:nvSpPr>
          <p:cNvPr id="177" name="Google Shape;177;p11"/>
          <p:cNvSpPr/>
          <p:nvPr/>
        </p:nvSpPr>
        <p:spPr>
          <a:xfrm>
            <a:off x="8785819" y="4304700"/>
            <a:ext cx="205800" cy="838800"/>
          </a:xfrm>
          <a:prstGeom prst="round2SameRect">
            <a:avLst>
              <a:gd name="adj1" fmla="val 13713"/>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78" name="Google Shape;178;p11"/>
          <p:cNvSpPr/>
          <p:nvPr/>
        </p:nvSpPr>
        <p:spPr>
          <a:xfrm>
            <a:off x="8545513" y="4520606"/>
            <a:ext cx="205800" cy="623100"/>
          </a:xfrm>
          <a:prstGeom prst="round2SameRect">
            <a:avLst>
              <a:gd name="adj1" fmla="val 13375"/>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79" name="Google Shape;179;p11"/>
          <p:cNvSpPr/>
          <p:nvPr/>
        </p:nvSpPr>
        <p:spPr>
          <a:xfrm>
            <a:off x="8305375" y="4174950"/>
            <a:ext cx="205800" cy="968700"/>
          </a:xfrm>
          <a:prstGeom prst="round2SameRect">
            <a:avLst>
              <a:gd name="adj1" fmla="val 14998"/>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80" name="Google Shape;180;p11"/>
          <p:cNvSpPr/>
          <p:nvPr/>
        </p:nvSpPr>
        <p:spPr>
          <a:xfrm>
            <a:off x="8065238" y="4791038"/>
            <a:ext cx="205800" cy="352500"/>
          </a:xfrm>
          <a:prstGeom prst="round2SameRect">
            <a:avLst>
              <a:gd name="adj1" fmla="val 15682"/>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81" name="Google Shape;181;p11"/>
          <p:cNvSpPr/>
          <p:nvPr/>
        </p:nvSpPr>
        <p:spPr>
          <a:xfrm rot="-5400000">
            <a:off x="8713526" y="4713300"/>
            <a:ext cx="742800" cy="117600"/>
          </a:xfrm>
          <a:prstGeom prst="round1Rect">
            <a:avLst>
              <a:gd name="adj" fmla="val 23008"/>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182" name="Google Shape;182;p11"/>
          <p:cNvPicPr preferRelativeResize="0"/>
          <p:nvPr/>
        </p:nvPicPr>
        <p:blipFill rotWithShape="1">
          <a:blip r:embed="rId4">
            <a:alphaModFix/>
          </a:blip>
          <a:srcRect r="27262" b="16492"/>
          <a:stretch/>
        </p:blipFill>
        <p:spPr>
          <a:xfrm>
            <a:off x="8447969" y="4750688"/>
            <a:ext cx="696033" cy="392813"/>
          </a:xfrm>
          <a:prstGeom prst="rect">
            <a:avLst/>
          </a:prstGeom>
          <a:noFill/>
          <a:ln>
            <a:noFill/>
          </a:ln>
        </p:spPr>
      </p:pic>
      <p:sp>
        <p:nvSpPr>
          <p:cNvPr id="183" name="Google Shape;183;p11"/>
          <p:cNvSpPr txBox="1">
            <a:spLocks noGrp="1"/>
          </p:cNvSpPr>
          <p:nvPr>
            <p:ph type="title"/>
          </p:nvPr>
        </p:nvSpPr>
        <p:spPr>
          <a:xfrm>
            <a:off x="428737" y="47625"/>
            <a:ext cx="6752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4" name="Google Shape;184;p11"/>
          <p:cNvSpPr txBox="1">
            <a:spLocks noGrp="1"/>
          </p:cNvSpPr>
          <p:nvPr>
            <p:ph type="body" idx="1"/>
          </p:nvPr>
        </p:nvSpPr>
        <p:spPr>
          <a:xfrm>
            <a:off x="428737" y="1216230"/>
            <a:ext cx="25038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85" name="Google Shape;185;p11"/>
          <p:cNvSpPr txBox="1">
            <a:spLocks noGrp="1"/>
          </p:cNvSpPr>
          <p:nvPr>
            <p:ph type="body" idx="2"/>
          </p:nvPr>
        </p:nvSpPr>
        <p:spPr>
          <a:xfrm>
            <a:off x="3283881" y="1216019"/>
            <a:ext cx="25038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86" name="Google Shape;186;p11"/>
          <p:cNvSpPr txBox="1">
            <a:spLocks noGrp="1"/>
          </p:cNvSpPr>
          <p:nvPr>
            <p:ph type="body" idx="3"/>
          </p:nvPr>
        </p:nvSpPr>
        <p:spPr>
          <a:xfrm>
            <a:off x="6139023" y="1215801"/>
            <a:ext cx="25038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87" name="Google Shape;187;p11"/>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88" name="Google Shape;188;p11"/>
          <p:cNvSpPr txBox="1">
            <a:spLocks noGrp="1"/>
          </p:cNvSpPr>
          <p:nvPr>
            <p:ph type="subTitle" idx="5"/>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3 - 3 Column 2">
  <p:cSld name="3 Column_1">
    <p:spTree>
      <p:nvGrpSpPr>
        <p:cNvPr id="1" name="Shape 189"/>
        <p:cNvGrpSpPr/>
        <p:nvPr/>
      </p:nvGrpSpPr>
      <p:grpSpPr>
        <a:xfrm>
          <a:off x="0" y="0"/>
          <a:ext cx="0" cy="0"/>
          <a:chOff x="0" y="0"/>
          <a:chExt cx="0" cy="0"/>
        </a:xfrm>
      </p:grpSpPr>
      <p:sp>
        <p:nvSpPr>
          <p:cNvPr id="190" name="Google Shape;190;p12"/>
          <p:cNvSpPr txBox="1">
            <a:spLocks noGrp="1"/>
          </p:cNvSpPr>
          <p:nvPr>
            <p:ph type="title"/>
          </p:nvPr>
        </p:nvSpPr>
        <p:spPr>
          <a:xfrm>
            <a:off x="428737" y="47625"/>
            <a:ext cx="67668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1" name="Google Shape;191;p12"/>
          <p:cNvSpPr txBox="1">
            <a:spLocks noGrp="1"/>
          </p:cNvSpPr>
          <p:nvPr>
            <p:ph type="body" idx="1"/>
          </p:nvPr>
        </p:nvSpPr>
        <p:spPr>
          <a:xfrm>
            <a:off x="428737" y="1216238"/>
            <a:ext cx="19131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92" name="Google Shape;192;p12"/>
          <p:cNvSpPr txBox="1">
            <a:spLocks noGrp="1"/>
          </p:cNvSpPr>
          <p:nvPr>
            <p:ph type="body" idx="2"/>
          </p:nvPr>
        </p:nvSpPr>
        <p:spPr>
          <a:xfrm>
            <a:off x="2557321" y="1216013"/>
            <a:ext cx="19131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93" name="Google Shape;193;p1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94" name="Google Shape;194;p12"/>
          <p:cNvSpPr txBox="1">
            <a:spLocks noGrp="1"/>
          </p:cNvSpPr>
          <p:nvPr>
            <p:ph type="subTitle" idx="4"/>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195" name="Google Shape;195;p12"/>
          <p:cNvSpPr txBox="1">
            <a:spLocks noGrp="1"/>
          </p:cNvSpPr>
          <p:nvPr>
            <p:ph type="body" idx="5"/>
          </p:nvPr>
        </p:nvSpPr>
        <p:spPr>
          <a:xfrm>
            <a:off x="4685909" y="1215806"/>
            <a:ext cx="19131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96" name="Google Shape;196;p12"/>
          <p:cNvSpPr/>
          <p:nvPr/>
        </p:nvSpPr>
        <p:spPr>
          <a:xfrm>
            <a:off x="7459369" y="3296253"/>
            <a:ext cx="1684638" cy="1796703"/>
          </a:xfrm>
          <a:custGeom>
            <a:avLst/>
            <a:gdLst/>
            <a:ahLst/>
            <a:cxnLst/>
            <a:rect l="l" t="t" r="r" b="b"/>
            <a:pathLst>
              <a:path w="65000" h="69344" extrusionOk="0">
                <a:moveTo>
                  <a:pt x="34668" y="1"/>
                </a:moveTo>
                <a:cubicBezTo>
                  <a:pt x="29770" y="1"/>
                  <a:pt x="25105" y="1018"/>
                  <a:pt x="20885" y="2847"/>
                </a:cubicBezTo>
                <a:cubicBezTo>
                  <a:pt x="8592" y="8181"/>
                  <a:pt x="1" y="20421"/>
                  <a:pt x="1" y="34668"/>
                </a:cubicBezTo>
                <a:cubicBezTo>
                  <a:pt x="1" y="39815"/>
                  <a:pt x="1125" y="44695"/>
                  <a:pt x="3132" y="49084"/>
                </a:cubicBezTo>
                <a:cubicBezTo>
                  <a:pt x="6397" y="56221"/>
                  <a:pt x="12008" y="62046"/>
                  <a:pt x="18976" y="65597"/>
                </a:cubicBezTo>
                <a:cubicBezTo>
                  <a:pt x="19600" y="65909"/>
                  <a:pt x="20234" y="66212"/>
                  <a:pt x="20885" y="66489"/>
                </a:cubicBezTo>
                <a:cubicBezTo>
                  <a:pt x="25105" y="68327"/>
                  <a:pt x="29770" y="69344"/>
                  <a:pt x="34668" y="69344"/>
                </a:cubicBezTo>
                <a:cubicBezTo>
                  <a:pt x="35364" y="69344"/>
                  <a:pt x="36051" y="69317"/>
                  <a:pt x="36729" y="69281"/>
                </a:cubicBezTo>
                <a:cubicBezTo>
                  <a:pt x="37371" y="69246"/>
                  <a:pt x="38004" y="69183"/>
                  <a:pt x="38638" y="69112"/>
                </a:cubicBezTo>
                <a:cubicBezTo>
                  <a:pt x="44481" y="68452"/>
                  <a:pt x="49887" y="66328"/>
                  <a:pt x="54482" y="63126"/>
                </a:cubicBezTo>
                <a:cubicBezTo>
                  <a:pt x="58817" y="60102"/>
                  <a:pt x="62430" y="56114"/>
                  <a:pt x="64999" y="51475"/>
                </a:cubicBezTo>
                <a:lnTo>
                  <a:pt x="64999" y="17861"/>
                </a:lnTo>
                <a:cubicBezTo>
                  <a:pt x="59406" y="7771"/>
                  <a:pt x="48915" y="777"/>
                  <a:pt x="36729" y="63"/>
                </a:cubicBezTo>
                <a:cubicBezTo>
                  <a:pt x="36051" y="19"/>
                  <a:pt x="35364" y="1"/>
                  <a:pt x="34668" y="1"/>
                </a:cubicBezTo>
                <a:close/>
              </a:path>
            </a:pathLst>
          </a:custGeom>
          <a:solidFill>
            <a:srgbClr val="C4EBF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97" name="Google Shape;197;p12"/>
          <p:cNvSpPr/>
          <p:nvPr/>
        </p:nvSpPr>
        <p:spPr>
          <a:xfrm>
            <a:off x="7540542" y="4224553"/>
            <a:ext cx="410637" cy="771341"/>
          </a:xfrm>
          <a:custGeom>
            <a:avLst/>
            <a:gdLst/>
            <a:ahLst/>
            <a:cxnLst/>
            <a:rect l="l" t="t" r="r" b="b"/>
            <a:pathLst>
              <a:path w="15844" h="29770" extrusionOk="0">
                <a:moveTo>
                  <a:pt x="2204" y="1"/>
                </a:moveTo>
                <a:cubicBezTo>
                  <a:pt x="990" y="1"/>
                  <a:pt x="0" y="991"/>
                  <a:pt x="0" y="2204"/>
                </a:cubicBezTo>
                <a:lnTo>
                  <a:pt x="0" y="13257"/>
                </a:lnTo>
                <a:cubicBezTo>
                  <a:pt x="3265" y="20394"/>
                  <a:pt x="8876" y="26219"/>
                  <a:pt x="15844" y="29770"/>
                </a:cubicBezTo>
                <a:lnTo>
                  <a:pt x="15844" y="2204"/>
                </a:lnTo>
                <a:cubicBezTo>
                  <a:pt x="15844" y="991"/>
                  <a:pt x="14862" y="1"/>
                  <a:pt x="13640"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98" name="Google Shape;198;p12"/>
          <p:cNvSpPr/>
          <p:nvPr/>
        </p:nvSpPr>
        <p:spPr>
          <a:xfrm>
            <a:off x="8000627" y="3227849"/>
            <a:ext cx="410663" cy="1865105"/>
          </a:xfrm>
          <a:custGeom>
            <a:avLst/>
            <a:gdLst/>
            <a:ahLst/>
            <a:cxnLst/>
            <a:rect l="l" t="t" r="r" b="b"/>
            <a:pathLst>
              <a:path w="15845" h="71984" extrusionOk="0">
                <a:moveTo>
                  <a:pt x="2204" y="0"/>
                </a:moveTo>
                <a:cubicBezTo>
                  <a:pt x="991" y="0"/>
                  <a:pt x="1" y="982"/>
                  <a:pt x="1" y="2204"/>
                </a:cubicBezTo>
                <a:lnTo>
                  <a:pt x="1" y="69129"/>
                </a:lnTo>
                <a:cubicBezTo>
                  <a:pt x="4221" y="70967"/>
                  <a:pt x="8886" y="71984"/>
                  <a:pt x="13784" y="71984"/>
                </a:cubicBezTo>
                <a:cubicBezTo>
                  <a:pt x="14480" y="71984"/>
                  <a:pt x="15167" y="71957"/>
                  <a:pt x="15845" y="71921"/>
                </a:cubicBezTo>
                <a:lnTo>
                  <a:pt x="15845" y="2204"/>
                </a:lnTo>
                <a:cubicBezTo>
                  <a:pt x="15845" y="982"/>
                  <a:pt x="14863" y="0"/>
                  <a:pt x="13641" y="0"/>
                </a:cubicBezTo>
                <a:close/>
              </a:path>
            </a:pathLst>
          </a:cu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99" name="Google Shape;199;p12"/>
          <p:cNvSpPr/>
          <p:nvPr/>
        </p:nvSpPr>
        <p:spPr>
          <a:xfrm>
            <a:off x="8460739" y="3565542"/>
            <a:ext cx="410663" cy="1521409"/>
          </a:xfrm>
          <a:custGeom>
            <a:avLst/>
            <a:gdLst/>
            <a:ahLst/>
            <a:cxnLst/>
            <a:rect l="l" t="t" r="r" b="b"/>
            <a:pathLst>
              <a:path w="15845" h="58719" extrusionOk="0">
                <a:moveTo>
                  <a:pt x="2204" y="1"/>
                </a:moveTo>
                <a:cubicBezTo>
                  <a:pt x="982" y="1"/>
                  <a:pt x="1" y="982"/>
                  <a:pt x="1" y="2204"/>
                </a:cubicBezTo>
                <a:lnTo>
                  <a:pt x="1" y="58719"/>
                </a:lnTo>
                <a:cubicBezTo>
                  <a:pt x="5844" y="58059"/>
                  <a:pt x="11250" y="55935"/>
                  <a:pt x="15845" y="52733"/>
                </a:cubicBezTo>
                <a:lnTo>
                  <a:pt x="15845" y="2204"/>
                </a:lnTo>
                <a:cubicBezTo>
                  <a:pt x="15845" y="982"/>
                  <a:pt x="14854" y="1"/>
                  <a:pt x="13641"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200" name="Google Shape;200;p12" descr="Google Shape;914;p64"/>
          <p:cNvPicPr preferRelativeResize="0"/>
          <p:nvPr/>
        </p:nvPicPr>
        <p:blipFill rotWithShape="1">
          <a:blip r:embed="rId2">
            <a:alphaModFix/>
          </a:blip>
          <a:srcRect l="-2300" t="5591" r="78512" b="51761"/>
          <a:stretch/>
        </p:blipFill>
        <p:spPr>
          <a:xfrm>
            <a:off x="8430377" y="3131570"/>
            <a:ext cx="377384" cy="347849"/>
          </a:xfrm>
          <a:prstGeom prst="rect">
            <a:avLst/>
          </a:prstGeom>
          <a:noFill/>
          <a:ln>
            <a:noFill/>
          </a:ln>
        </p:spPr>
      </p:pic>
      <p:pic>
        <p:nvPicPr>
          <p:cNvPr id="201" name="Google Shape;201;p12" descr="Green Trees.png"/>
          <p:cNvPicPr preferRelativeResize="0"/>
          <p:nvPr/>
        </p:nvPicPr>
        <p:blipFill rotWithShape="1">
          <a:blip r:embed="rId3">
            <a:alphaModFix/>
          </a:blip>
          <a:srcRect l="42848" r="34795" b="467"/>
          <a:stretch/>
        </p:blipFill>
        <p:spPr>
          <a:xfrm>
            <a:off x="8871905" y="3866288"/>
            <a:ext cx="272098" cy="1277212"/>
          </a:xfrm>
          <a:prstGeom prst="rect">
            <a:avLst/>
          </a:prstGeom>
          <a:noFill/>
          <a:ln>
            <a:noFill/>
          </a:ln>
        </p:spPr>
      </p:pic>
      <p:pic>
        <p:nvPicPr>
          <p:cNvPr id="202" name="Google Shape;202;p12"/>
          <p:cNvPicPr preferRelativeResize="0"/>
          <p:nvPr/>
        </p:nvPicPr>
        <p:blipFill rotWithShape="1">
          <a:blip r:embed="rId4">
            <a:alphaModFix/>
          </a:blip>
          <a:srcRect r="40259" b="8742"/>
          <a:stretch/>
        </p:blipFill>
        <p:spPr>
          <a:xfrm rot="-56">
            <a:off x="8460497" y="4603524"/>
            <a:ext cx="683503" cy="539970"/>
          </a:xfrm>
          <a:prstGeom prst="rect">
            <a:avLst/>
          </a:prstGeom>
          <a:noFill/>
          <a:ln>
            <a:noFill/>
          </a:ln>
        </p:spPr>
      </p:pic>
      <p:pic>
        <p:nvPicPr>
          <p:cNvPr id="203" name="Google Shape;203;p12"/>
          <p:cNvPicPr preferRelativeResize="0"/>
          <p:nvPr/>
        </p:nvPicPr>
        <p:blipFill rotWithShape="1">
          <a:blip r:embed="rId5">
            <a:alphaModFix/>
          </a:blip>
          <a:srcRect l="5056" t="-9655" r="28674" b="5942"/>
          <a:stretch/>
        </p:blipFill>
        <p:spPr>
          <a:xfrm>
            <a:off x="8020301" y="4574119"/>
            <a:ext cx="1123699" cy="569382"/>
          </a:xfrm>
          <a:prstGeom prst="rect">
            <a:avLst/>
          </a:prstGeom>
          <a:noFill/>
          <a:ln>
            <a:noFill/>
          </a:ln>
        </p:spPr>
      </p:pic>
      <p:grpSp>
        <p:nvGrpSpPr>
          <p:cNvPr id="204" name="Google Shape;204;p12"/>
          <p:cNvGrpSpPr/>
          <p:nvPr/>
        </p:nvGrpSpPr>
        <p:grpSpPr>
          <a:xfrm>
            <a:off x="7597472" y="0"/>
            <a:ext cx="1546126" cy="1023900"/>
            <a:chOff x="10127324" y="0"/>
            <a:chExt cx="2061501" cy="1365200"/>
          </a:xfrm>
        </p:grpSpPr>
        <p:pic>
          <p:nvPicPr>
            <p:cNvPr id="205" name="Google Shape;205;p12"/>
            <p:cNvPicPr preferRelativeResize="0"/>
            <p:nvPr/>
          </p:nvPicPr>
          <p:blipFill>
            <a:blip r:embed="rId6">
              <a:alphaModFix/>
            </a:blip>
            <a:stretch>
              <a:fillRect/>
            </a:stretch>
          </p:blipFill>
          <p:spPr>
            <a:xfrm>
              <a:off x="10127324" y="601950"/>
              <a:ext cx="1365200" cy="284600"/>
            </a:xfrm>
            <a:prstGeom prst="rect">
              <a:avLst/>
            </a:prstGeom>
            <a:noFill/>
            <a:ln>
              <a:noFill/>
            </a:ln>
          </p:spPr>
        </p:pic>
        <p:pic>
          <p:nvPicPr>
            <p:cNvPr id="206" name="Google Shape;206;p12"/>
            <p:cNvPicPr preferRelativeResize="0"/>
            <p:nvPr/>
          </p:nvPicPr>
          <p:blipFill>
            <a:blip r:embed="rId7">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E1 - Split Content - 1/2 Blue">
  <p:cSld name="Split Content - 1/2 Blue">
    <p:spTree>
      <p:nvGrpSpPr>
        <p:cNvPr id="1" name="Shape 207"/>
        <p:cNvGrpSpPr/>
        <p:nvPr/>
      </p:nvGrpSpPr>
      <p:grpSpPr>
        <a:xfrm>
          <a:off x="0" y="0"/>
          <a:ext cx="0" cy="0"/>
          <a:chOff x="0" y="0"/>
          <a:chExt cx="0" cy="0"/>
        </a:xfrm>
      </p:grpSpPr>
      <p:sp>
        <p:nvSpPr>
          <p:cNvPr id="208" name="Google Shape;208;p13"/>
          <p:cNvSpPr/>
          <p:nvPr/>
        </p:nvSpPr>
        <p:spPr>
          <a:xfrm flipH="1">
            <a:off x="4670088" y="-3608"/>
            <a:ext cx="4473909" cy="5146470"/>
          </a:xfrm>
          <a:custGeom>
            <a:avLst/>
            <a:gdLst/>
            <a:ahLst/>
            <a:cxnLst/>
            <a:rect l="l" t="t" r="r" b="b"/>
            <a:pathLst>
              <a:path w="21599" h="21600" extrusionOk="0">
                <a:moveTo>
                  <a:pt x="0" y="0"/>
                </a:moveTo>
                <a:lnTo>
                  <a:pt x="0" y="21582"/>
                </a:lnTo>
                <a:lnTo>
                  <a:pt x="18818" y="21600"/>
                </a:lnTo>
                <a:cubicBezTo>
                  <a:pt x="20673" y="18194"/>
                  <a:pt x="21600" y="14501"/>
                  <a:pt x="21599" y="10809"/>
                </a:cubicBezTo>
                <a:cubicBezTo>
                  <a:pt x="21598" y="7116"/>
                  <a:pt x="20669" y="3424"/>
                  <a:pt x="18814" y="18"/>
                </a:cubicBezTo>
                <a:lnTo>
                  <a:pt x="0" y="0"/>
                </a:lnTo>
                <a:close/>
              </a:path>
            </a:pathLst>
          </a:custGeom>
          <a:solidFill>
            <a:srgbClr val="EEF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None/>
            </a:pPr>
            <a:endParaRPr sz="1100"/>
          </a:p>
        </p:txBody>
      </p:sp>
      <p:sp>
        <p:nvSpPr>
          <p:cNvPr id="209" name="Google Shape;209;p13"/>
          <p:cNvSpPr/>
          <p:nvPr/>
        </p:nvSpPr>
        <p:spPr>
          <a:xfrm flipH="1">
            <a:off x="3179300" y="-3608"/>
            <a:ext cx="4473909" cy="5146470"/>
          </a:xfrm>
          <a:custGeom>
            <a:avLst/>
            <a:gdLst/>
            <a:ahLst/>
            <a:cxnLst/>
            <a:rect l="l" t="t" r="r" b="b"/>
            <a:pathLst>
              <a:path w="21599" h="21600" extrusionOk="0">
                <a:moveTo>
                  <a:pt x="0" y="0"/>
                </a:moveTo>
                <a:lnTo>
                  <a:pt x="0" y="21582"/>
                </a:lnTo>
                <a:lnTo>
                  <a:pt x="18818" y="21600"/>
                </a:lnTo>
                <a:cubicBezTo>
                  <a:pt x="20673" y="18194"/>
                  <a:pt x="21600" y="14501"/>
                  <a:pt x="21599" y="10809"/>
                </a:cubicBezTo>
                <a:cubicBezTo>
                  <a:pt x="21598" y="7116"/>
                  <a:pt x="20669" y="3424"/>
                  <a:pt x="18814" y="18"/>
                </a:cubicBezTo>
                <a:lnTo>
                  <a:pt x="0" y="0"/>
                </a:lnTo>
                <a:close/>
              </a:path>
            </a:pathLst>
          </a:custGeom>
          <a:solidFill>
            <a:srgbClr val="EEF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None/>
            </a:pPr>
            <a:endParaRPr sz="1100"/>
          </a:p>
        </p:txBody>
      </p:sp>
      <p:sp>
        <p:nvSpPr>
          <p:cNvPr id="210" name="Google Shape;210;p13"/>
          <p:cNvSpPr txBox="1">
            <a:spLocks noGrp="1"/>
          </p:cNvSpPr>
          <p:nvPr>
            <p:ph type="title"/>
          </p:nvPr>
        </p:nvSpPr>
        <p:spPr>
          <a:xfrm>
            <a:off x="428737" y="1622156"/>
            <a:ext cx="25974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1" name="Google Shape;211;p13"/>
          <p:cNvSpPr txBox="1">
            <a:spLocks noGrp="1"/>
          </p:cNvSpPr>
          <p:nvPr>
            <p:ph type="body" idx="1"/>
          </p:nvPr>
        </p:nvSpPr>
        <p:spPr>
          <a:xfrm>
            <a:off x="4220167" y="1922531"/>
            <a:ext cx="4386300" cy="1298400"/>
          </a:xfrm>
          <a:prstGeom prst="rect">
            <a:avLst/>
          </a:prstGeom>
          <a:noFill/>
          <a:ln>
            <a:noFill/>
          </a:ln>
        </p:spPr>
        <p:txBody>
          <a:bodyPr spcFirstLastPara="1" wrap="square" lIns="0" tIns="0" rIns="0" bIns="0" anchor="ctr"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12" name="Google Shape;212;p13"/>
          <p:cNvSpPr txBox="1">
            <a:spLocks noGrp="1"/>
          </p:cNvSpPr>
          <p:nvPr>
            <p:ph type="body" idx="2"/>
          </p:nvPr>
        </p:nvSpPr>
        <p:spPr>
          <a:xfrm>
            <a:off x="428737" y="2870416"/>
            <a:ext cx="2785800" cy="50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Clr>
                <a:schemeClr val="accent1"/>
              </a:buClr>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Clr>
                <a:schemeClr val="accent1"/>
              </a:buClr>
              <a:buSzPts val="1400"/>
              <a:buChar char="•"/>
              <a:defRPr>
                <a:solidFill>
                  <a:schemeClr val="accent1"/>
                </a:solidFill>
              </a:defRPr>
            </a:lvl2pPr>
            <a:lvl3pPr marL="1371600" lvl="2" indent="-317500" algn="l" rtl="0">
              <a:spcBef>
                <a:spcPts val="500"/>
              </a:spcBef>
              <a:spcAft>
                <a:spcPts val="0"/>
              </a:spcAft>
              <a:buClr>
                <a:schemeClr val="accent1"/>
              </a:buClr>
              <a:buSzPts val="1400"/>
              <a:buChar char="•"/>
              <a:defRPr>
                <a:solidFill>
                  <a:schemeClr val="accent1"/>
                </a:solidFill>
              </a:defRPr>
            </a:lvl3pPr>
            <a:lvl4pPr marL="1828800" lvl="3" indent="-317500" algn="l" rtl="0">
              <a:spcBef>
                <a:spcPts val="500"/>
              </a:spcBef>
              <a:spcAft>
                <a:spcPts val="0"/>
              </a:spcAft>
              <a:buClr>
                <a:schemeClr val="accent1"/>
              </a:buClr>
              <a:buSzPts val="1400"/>
              <a:buChar char="•"/>
              <a:defRPr>
                <a:solidFill>
                  <a:schemeClr val="accent1"/>
                </a:solidFill>
              </a:defRPr>
            </a:lvl4pPr>
            <a:lvl5pPr marL="2286000" lvl="4" indent="-228600" algn="l" rtl="0">
              <a:spcBef>
                <a:spcPts val="500"/>
              </a:spcBef>
              <a:spcAft>
                <a:spcPts val="0"/>
              </a:spcAft>
              <a:buClr>
                <a:schemeClr val="accent1"/>
              </a:buClr>
              <a:buSzPts val="1100"/>
              <a:buNone/>
              <a:defRPr>
                <a:solidFill>
                  <a:schemeClr val="accent1"/>
                </a:solidFill>
              </a:defRPr>
            </a:lvl5pPr>
            <a:lvl6pPr marL="2743200" lvl="5" indent="-317500" algn="l" rtl="0">
              <a:spcBef>
                <a:spcPts val="500"/>
              </a:spcBef>
              <a:spcAft>
                <a:spcPts val="0"/>
              </a:spcAft>
              <a:buClr>
                <a:schemeClr val="accent1"/>
              </a:buClr>
              <a:buSzPts val="1400"/>
              <a:buChar char="•"/>
              <a:defRPr>
                <a:solidFill>
                  <a:schemeClr val="accent1"/>
                </a:solidFill>
              </a:defRPr>
            </a:lvl6pPr>
            <a:lvl7pPr marL="3200400" lvl="6" indent="-317500" algn="l" rtl="0">
              <a:spcBef>
                <a:spcPts val="300"/>
              </a:spcBef>
              <a:spcAft>
                <a:spcPts val="0"/>
              </a:spcAft>
              <a:buClr>
                <a:schemeClr val="accent1"/>
              </a:buClr>
              <a:buSzPts val="1400"/>
              <a:buChar char="•"/>
              <a:defRPr>
                <a:solidFill>
                  <a:schemeClr val="accent1"/>
                </a:solidFill>
              </a:defRPr>
            </a:lvl7pPr>
            <a:lvl8pPr marL="3657600" lvl="7" indent="-317500" algn="l" rtl="0">
              <a:spcBef>
                <a:spcPts val="300"/>
              </a:spcBef>
              <a:spcAft>
                <a:spcPts val="0"/>
              </a:spcAft>
              <a:buClr>
                <a:schemeClr val="accent1"/>
              </a:buClr>
              <a:buSzPts val="1400"/>
              <a:buChar char="•"/>
              <a:defRPr>
                <a:solidFill>
                  <a:schemeClr val="accent1"/>
                </a:solidFill>
              </a:defRPr>
            </a:lvl8pPr>
            <a:lvl9pPr marL="4114800" lvl="8" indent="-317500" algn="l" rtl="0">
              <a:spcBef>
                <a:spcPts val="300"/>
              </a:spcBef>
              <a:spcAft>
                <a:spcPts val="0"/>
              </a:spcAft>
              <a:buClr>
                <a:schemeClr val="accent1"/>
              </a:buClr>
              <a:buSzPts val="1400"/>
              <a:buChar char="•"/>
              <a:defRPr>
                <a:solidFill>
                  <a:schemeClr val="accent1"/>
                </a:solidFill>
              </a:defRPr>
            </a:lvl9pPr>
          </a:lstStyle>
          <a:p>
            <a:endParaRPr/>
          </a:p>
        </p:txBody>
      </p:sp>
      <p:sp>
        <p:nvSpPr>
          <p:cNvPr id="213" name="Google Shape;213;p13"/>
          <p:cNvSpPr txBox="1">
            <a:spLocks noGrp="1"/>
          </p:cNvSpPr>
          <p:nvPr>
            <p:ph type="subTitle" idx="3"/>
          </p:nvPr>
        </p:nvSpPr>
        <p:spPr>
          <a:xfrm>
            <a:off x="432169" y="4919138"/>
            <a:ext cx="30519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pic>
        <p:nvPicPr>
          <p:cNvPr id="214" name="Google Shape;214;p13"/>
          <p:cNvPicPr preferRelativeResize="0"/>
          <p:nvPr/>
        </p:nvPicPr>
        <p:blipFill rotWithShape="1">
          <a:blip r:embed="rId2">
            <a:alphaModFix/>
          </a:blip>
          <a:srcRect t="-14451" r="49382" b="35004"/>
          <a:stretch/>
        </p:blipFill>
        <p:spPr>
          <a:xfrm>
            <a:off x="7853274" y="3024900"/>
            <a:ext cx="1300725" cy="2136095"/>
          </a:xfrm>
          <a:prstGeom prst="rect">
            <a:avLst/>
          </a:prstGeom>
          <a:noFill/>
          <a:ln>
            <a:noFill/>
          </a:ln>
        </p:spPr>
      </p:pic>
      <p:grpSp>
        <p:nvGrpSpPr>
          <p:cNvPr id="215" name="Google Shape;215;p13"/>
          <p:cNvGrpSpPr/>
          <p:nvPr/>
        </p:nvGrpSpPr>
        <p:grpSpPr>
          <a:xfrm>
            <a:off x="7043996" y="3902793"/>
            <a:ext cx="1580445" cy="1258627"/>
            <a:chOff x="5533575" y="4051441"/>
            <a:chExt cx="2645983" cy="2107547"/>
          </a:xfrm>
        </p:grpSpPr>
        <p:sp>
          <p:nvSpPr>
            <p:cNvPr id="216" name="Google Shape;216;p13"/>
            <p:cNvSpPr/>
            <p:nvPr/>
          </p:nvSpPr>
          <p:spPr>
            <a:xfrm>
              <a:off x="5533575" y="4051441"/>
              <a:ext cx="2645983" cy="1709525"/>
            </a:xfrm>
            <a:custGeom>
              <a:avLst/>
              <a:gdLst/>
              <a:ahLst/>
              <a:cxnLst/>
              <a:rect l="l" t="t" r="r" b="b"/>
              <a:pathLst>
                <a:path w="251042" h="162194" extrusionOk="0">
                  <a:moveTo>
                    <a:pt x="245569" y="0"/>
                  </a:moveTo>
                  <a:cubicBezTo>
                    <a:pt x="244150" y="0"/>
                    <a:pt x="242706" y="557"/>
                    <a:pt x="241582" y="1802"/>
                  </a:cubicBezTo>
                  <a:lnTo>
                    <a:pt x="201981" y="45513"/>
                  </a:lnTo>
                  <a:cubicBezTo>
                    <a:pt x="197753" y="50197"/>
                    <a:pt x="191866" y="52668"/>
                    <a:pt x="185884" y="52668"/>
                  </a:cubicBezTo>
                  <a:cubicBezTo>
                    <a:pt x="182451" y="52668"/>
                    <a:pt x="178987" y="51854"/>
                    <a:pt x="175788" y="50177"/>
                  </a:cubicBezTo>
                  <a:lnTo>
                    <a:pt x="140787" y="31845"/>
                  </a:lnTo>
                  <a:cubicBezTo>
                    <a:pt x="137594" y="30166"/>
                    <a:pt x="134131" y="29354"/>
                    <a:pt x="130697" y="29354"/>
                  </a:cubicBezTo>
                  <a:cubicBezTo>
                    <a:pt x="124588" y="29354"/>
                    <a:pt x="118571" y="31926"/>
                    <a:pt x="114332" y="36770"/>
                  </a:cubicBezTo>
                  <a:lnTo>
                    <a:pt x="70948" y="86287"/>
                  </a:lnTo>
                  <a:cubicBezTo>
                    <a:pt x="66719" y="91108"/>
                    <a:pt x="60710" y="93706"/>
                    <a:pt x="54580" y="93706"/>
                  </a:cubicBezTo>
                  <a:cubicBezTo>
                    <a:pt x="51584" y="93706"/>
                    <a:pt x="48560" y="93085"/>
                    <a:pt x="45700" y="91800"/>
                  </a:cubicBezTo>
                  <a:lnTo>
                    <a:pt x="7666" y="74740"/>
                  </a:lnTo>
                  <a:cubicBezTo>
                    <a:pt x="6928" y="74405"/>
                    <a:pt x="6170" y="74250"/>
                    <a:pt x="5431" y="74250"/>
                  </a:cubicBezTo>
                  <a:cubicBezTo>
                    <a:pt x="2574" y="74250"/>
                    <a:pt x="0" y="76562"/>
                    <a:pt x="0" y="79698"/>
                  </a:cubicBezTo>
                  <a:lnTo>
                    <a:pt x="0" y="154039"/>
                  </a:lnTo>
                  <a:cubicBezTo>
                    <a:pt x="0" y="158540"/>
                    <a:pt x="3653" y="162194"/>
                    <a:pt x="8155" y="162194"/>
                  </a:cubicBezTo>
                  <a:lnTo>
                    <a:pt x="242887" y="162194"/>
                  </a:lnTo>
                  <a:cubicBezTo>
                    <a:pt x="247388" y="162194"/>
                    <a:pt x="251042" y="158540"/>
                    <a:pt x="251042" y="154039"/>
                  </a:cubicBezTo>
                  <a:lnTo>
                    <a:pt x="251042" y="5423"/>
                  </a:lnTo>
                  <a:cubicBezTo>
                    <a:pt x="251042" y="2139"/>
                    <a:pt x="248352" y="0"/>
                    <a:pt x="245569" y="0"/>
                  </a:cubicBezTo>
                  <a:close/>
                </a:path>
              </a:pathLst>
            </a:custGeom>
            <a:solidFill>
              <a:srgbClr val="AD7BEE">
                <a:alpha val="346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17" name="Google Shape;217;p13"/>
            <p:cNvSpPr/>
            <p:nvPr/>
          </p:nvSpPr>
          <p:spPr>
            <a:xfrm>
              <a:off x="5533575" y="4650493"/>
              <a:ext cx="2645983" cy="1508495"/>
            </a:xfrm>
            <a:custGeom>
              <a:avLst/>
              <a:gdLst/>
              <a:ahLst/>
              <a:cxnLst/>
              <a:rect l="l" t="t" r="r" b="b"/>
              <a:pathLst>
                <a:path w="251042" h="143121" extrusionOk="0">
                  <a:moveTo>
                    <a:pt x="245623" y="0"/>
                  </a:moveTo>
                  <a:cubicBezTo>
                    <a:pt x="244721" y="0"/>
                    <a:pt x="243794" y="230"/>
                    <a:pt x="242919" y="735"/>
                  </a:cubicBezTo>
                  <a:lnTo>
                    <a:pt x="191543" y="30028"/>
                  </a:lnTo>
                  <a:cubicBezTo>
                    <a:pt x="188229" y="31918"/>
                    <a:pt x="184504" y="32904"/>
                    <a:pt x="180726" y="32904"/>
                  </a:cubicBezTo>
                  <a:cubicBezTo>
                    <a:pt x="179745" y="32904"/>
                    <a:pt x="178760" y="32837"/>
                    <a:pt x="177778" y="32702"/>
                  </a:cubicBezTo>
                  <a:lnTo>
                    <a:pt x="125423" y="25493"/>
                  </a:lnTo>
                  <a:cubicBezTo>
                    <a:pt x="124414" y="25350"/>
                    <a:pt x="123403" y="25279"/>
                    <a:pt x="122397" y="25279"/>
                  </a:cubicBezTo>
                  <a:cubicBezTo>
                    <a:pt x="117452" y="25279"/>
                    <a:pt x="112630" y="26987"/>
                    <a:pt x="108754" y="30158"/>
                  </a:cubicBezTo>
                  <a:lnTo>
                    <a:pt x="69154" y="62321"/>
                  </a:lnTo>
                  <a:cubicBezTo>
                    <a:pt x="65223" y="65508"/>
                    <a:pt x="60363" y="67202"/>
                    <a:pt x="55426" y="67202"/>
                  </a:cubicBezTo>
                  <a:cubicBezTo>
                    <a:pt x="53439" y="67202"/>
                    <a:pt x="51440" y="66928"/>
                    <a:pt x="49484" y="66366"/>
                  </a:cubicBezTo>
                  <a:lnTo>
                    <a:pt x="6915" y="54264"/>
                  </a:lnTo>
                  <a:cubicBezTo>
                    <a:pt x="6418" y="54123"/>
                    <a:pt x="5920" y="54057"/>
                    <a:pt x="5433" y="54057"/>
                  </a:cubicBezTo>
                  <a:cubicBezTo>
                    <a:pt x="2534" y="54057"/>
                    <a:pt x="0" y="56411"/>
                    <a:pt x="0" y="59483"/>
                  </a:cubicBezTo>
                  <a:lnTo>
                    <a:pt x="0" y="134966"/>
                  </a:lnTo>
                  <a:cubicBezTo>
                    <a:pt x="0" y="139467"/>
                    <a:pt x="3653" y="143121"/>
                    <a:pt x="8155" y="143121"/>
                  </a:cubicBezTo>
                  <a:lnTo>
                    <a:pt x="242887" y="143121"/>
                  </a:lnTo>
                  <a:cubicBezTo>
                    <a:pt x="247388" y="143121"/>
                    <a:pt x="251042" y="139467"/>
                    <a:pt x="251042" y="134966"/>
                  </a:cubicBezTo>
                  <a:lnTo>
                    <a:pt x="251042" y="5432"/>
                  </a:lnTo>
                  <a:cubicBezTo>
                    <a:pt x="251042" y="2266"/>
                    <a:pt x="248453" y="0"/>
                    <a:pt x="245623" y="0"/>
                  </a:cubicBezTo>
                  <a:close/>
                </a:path>
              </a:pathLst>
            </a:custGeom>
            <a:solidFill>
              <a:srgbClr val="AD7BEE"/>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pic>
        <p:nvPicPr>
          <p:cNvPr id="218" name="Google Shape;218;p13"/>
          <p:cNvPicPr preferRelativeResize="0"/>
          <p:nvPr/>
        </p:nvPicPr>
        <p:blipFill rotWithShape="1">
          <a:blip r:embed="rId3">
            <a:alphaModFix/>
          </a:blip>
          <a:srcRect b="18314"/>
          <a:stretch/>
        </p:blipFill>
        <p:spPr>
          <a:xfrm>
            <a:off x="7497678" y="4972430"/>
            <a:ext cx="803814" cy="183638"/>
          </a:xfrm>
          <a:prstGeom prst="rect">
            <a:avLst/>
          </a:prstGeom>
          <a:noFill/>
          <a:ln>
            <a:noFill/>
          </a:ln>
        </p:spPr>
      </p:pic>
      <p:pic>
        <p:nvPicPr>
          <p:cNvPr id="219" name="Google Shape;219;p13"/>
          <p:cNvPicPr preferRelativeResize="0"/>
          <p:nvPr/>
        </p:nvPicPr>
        <p:blipFill>
          <a:blip r:embed="rId4">
            <a:alphaModFix/>
          </a:blip>
          <a:stretch>
            <a:fillRect/>
          </a:stretch>
        </p:blipFill>
        <p:spPr>
          <a:xfrm>
            <a:off x="7583479" y="3930193"/>
            <a:ext cx="265670" cy="161681"/>
          </a:xfrm>
          <a:prstGeom prst="rect">
            <a:avLst/>
          </a:prstGeom>
          <a:noFill/>
          <a:ln>
            <a:noFill/>
          </a:ln>
        </p:spPr>
      </p:pic>
      <p:pic>
        <p:nvPicPr>
          <p:cNvPr id="220" name="Google Shape;220;p13"/>
          <p:cNvPicPr preferRelativeResize="0"/>
          <p:nvPr/>
        </p:nvPicPr>
        <p:blipFill rotWithShape="1">
          <a:blip r:embed="rId5">
            <a:alphaModFix/>
          </a:blip>
          <a:srcRect b="12002"/>
          <a:stretch/>
        </p:blipFill>
        <p:spPr>
          <a:xfrm rot="-61">
            <a:off x="7617071" y="4615278"/>
            <a:ext cx="1253277" cy="545713"/>
          </a:xfrm>
          <a:prstGeom prst="rect">
            <a:avLst/>
          </a:prstGeom>
          <a:noFill/>
          <a:ln>
            <a:noFill/>
          </a:ln>
        </p:spPr>
      </p:pic>
      <p:grpSp>
        <p:nvGrpSpPr>
          <p:cNvPr id="221" name="Google Shape;221;p13"/>
          <p:cNvGrpSpPr/>
          <p:nvPr/>
        </p:nvGrpSpPr>
        <p:grpSpPr>
          <a:xfrm>
            <a:off x="7597472" y="-3600"/>
            <a:ext cx="1546126" cy="1023900"/>
            <a:chOff x="10127324" y="-4800"/>
            <a:chExt cx="2061501" cy="1365200"/>
          </a:xfrm>
        </p:grpSpPr>
        <p:pic>
          <p:nvPicPr>
            <p:cNvPr id="222" name="Google Shape;222;p13"/>
            <p:cNvPicPr preferRelativeResize="0"/>
            <p:nvPr/>
          </p:nvPicPr>
          <p:blipFill>
            <a:blip r:embed="rId6">
              <a:alphaModFix/>
            </a:blip>
            <a:stretch>
              <a:fillRect/>
            </a:stretch>
          </p:blipFill>
          <p:spPr>
            <a:xfrm>
              <a:off x="10823625" y="-4800"/>
              <a:ext cx="1365200" cy="1365200"/>
            </a:xfrm>
            <a:prstGeom prst="rect">
              <a:avLst/>
            </a:prstGeom>
            <a:noFill/>
            <a:ln>
              <a:noFill/>
            </a:ln>
          </p:spPr>
        </p:pic>
        <p:pic>
          <p:nvPicPr>
            <p:cNvPr id="223" name="Google Shape;223;p13"/>
            <p:cNvPicPr preferRelativeResize="0"/>
            <p:nvPr/>
          </p:nvPicPr>
          <p:blipFill>
            <a:blip r:embed="rId7">
              <a:alphaModFix/>
            </a:blip>
            <a:stretch>
              <a:fillRect/>
            </a:stretch>
          </p:blipFill>
          <p:spPr>
            <a:xfrm>
              <a:off x="10127324" y="601950"/>
              <a:ext cx="1365200" cy="284600"/>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F1 - Corner - A">
  <p:cSld name="Corner - A">
    <p:bg>
      <p:bgPr>
        <a:solidFill>
          <a:schemeClr val="lt1"/>
        </a:solidFill>
        <a:effectLst/>
      </p:bgPr>
    </p:bg>
    <p:spTree>
      <p:nvGrpSpPr>
        <p:cNvPr id="1" name="Shape 224"/>
        <p:cNvGrpSpPr/>
        <p:nvPr/>
      </p:nvGrpSpPr>
      <p:grpSpPr>
        <a:xfrm>
          <a:off x="0" y="0"/>
          <a:ext cx="0" cy="0"/>
          <a:chOff x="0" y="0"/>
          <a:chExt cx="0" cy="0"/>
        </a:xfrm>
      </p:grpSpPr>
      <p:sp>
        <p:nvSpPr>
          <p:cNvPr id="225" name="Google Shape;225;p14"/>
          <p:cNvSpPr txBox="1">
            <a:spLocks noGrp="1"/>
          </p:cNvSpPr>
          <p:nvPr>
            <p:ph type="title"/>
          </p:nvPr>
        </p:nvSpPr>
        <p:spPr>
          <a:xfrm>
            <a:off x="428736" y="267493"/>
            <a:ext cx="32565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6" name="Google Shape;226;p14"/>
          <p:cNvSpPr txBox="1">
            <a:spLocks noGrp="1"/>
          </p:cNvSpPr>
          <p:nvPr>
            <p:ph type="body" idx="1"/>
          </p:nvPr>
        </p:nvSpPr>
        <p:spPr>
          <a:xfrm>
            <a:off x="428737" y="2036804"/>
            <a:ext cx="3947400" cy="2600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27" name="Google Shape;227;p14"/>
          <p:cNvSpPr txBox="1">
            <a:spLocks noGrp="1"/>
          </p:cNvSpPr>
          <p:nvPr>
            <p:ph type="body" idx="2"/>
          </p:nvPr>
        </p:nvSpPr>
        <p:spPr>
          <a:xfrm>
            <a:off x="428737" y="1524427"/>
            <a:ext cx="32565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28" name="Google Shape;228;p14"/>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grpSp>
        <p:nvGrpSpPr>
          <p:cNvPr id="229" name="Google Shape;229;p14"/>
          <p:cNvGrpSpPr/>
          <p:nvPr/>
        </p:nvGrpSpPr>
        <p:grpSpPr>
          <a:xfrm>
            <a:off x="4711780" y="1108645"/>
            <a:ext cx="3529638" cy="3117146"/>
            <a:chOff x="4934356" y="1681561"/>
            <a:chExt cx="6156703" cy="5438147"/>
          </a:xfrm>
        </p:grpSpPr>
        <p:sp>
          <p:nvSpPr>
            <p:cNvPr id="230" name="Google Shape;230;p14"/>
            <p:cNvSpPr/>
            <p:nvPr/>
          </p:nvSpPr>
          <p:spPr>
            <a:xfrm>
              <a:off x="6207533" y="2898565"/>
              <a:ext cx="1072200" cy="1749600"/>
            </a:xfrm>
            <a:prstGeom prst="roundRect">
              <a:avLst>
                <a:gd name="adj" fmla="val 9637"/>
              </a:avLst>
            </a:prstGeom>
            <a:solidFill>
              <a:srgbClr val="FEB8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1" name="Google Shape;231;p14"/>
            <p:cNvSpPr/>
            <p:nvPr/>
          </p:nvSpPr>
          <p:spPr>
            <a:xfrm>
              <a:off x="6207533" y="2303727"/>
              <a:ext cx="1072200" cy="488400"/>
            </a:xfrm>
            <a:prstGeom prst="roundRect">
              <a:avLst>
                <a:gd name="adj" fmla="val 20640"/>
              </a:avLst>
            </a:prstGeom>
            <a:solidFill>
              <a:srgbClr val="FEDED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2" name="Google Shape;232;p14"/>
            <p:cNvSpPr/>
            <p:nvPr/>
          </p:nvSpPr>
          <p:spPr>
            <a:xfrm>
              <a:off x="7480693" y="3230115"/>
              <a:ext cx="1072200" cy="774300"/>
            </a:xfrm>
            <a:prstGeom prst="roundRect">
              <a:avLst>
                <a:gd name="adj" fmla="val 12595"/>
              </a:avLst>
            </a:prstGeom>
            <a:solidFill>
              <a:srgbClr val="FEB8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3" name="Google Shape;233;p14"/>
            <p:cNvSpPr/>
            <p:nvPr/>
          </p:nvSpPr>
          <p:spPr>
            <a:xfrm>
              <a:off x="7480693" y="2586535"/>
              <a:ext cx="1072200" cy="534600"/>
            </a:xfrm>
            <a:prstGeom prst="roundRect">
              <a:avLst>
                <a:gd name="adj" fmla="val 17641"/>
              </a:avLst>
            </a:prstGeom>
            <a:solidFill>
              <a:srgbClr val="FEDED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4" name="Google Shape;234;p14"/>
            <p:cNvSpPr/>
            <p:nvPr/>
          </p:nvSpPr>
          <p:spPr>
            <a:xfrm>
              <a:off x="8753853" y="2375243"/>
              <a:ext cx="1072200" cy="1850400"/>
            </a:xfrm>
            <a:prstGeom prst="roundRect">
              <a:avLst>
                <a:gd name="adj" fmla="val 9637"/>
              </a:avLst>
            </a:prstGeom>
            <a:solidFill>
              <a:srgbClr val="FEB8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5" name="Google Shape;235;p14"/>
            <p:cNvSpPr/>
            <p:nvPr/>
          </p:nvSpPr>
          <p:spPr>
            <a:xfrm>
              <a:off x="8753853" y="1681561"/>
              <a:ext cx="1072200" cy="583500"/>
            </a:xfrm>
            <a:prstGeom prst="roundRect">
              <a:avLst>
                <a:gd name="adj" fmla="val 16160"/>
              </a:avLst>
            </a:prstGeom>
            <a:solidFill>
              <a:srgbClr val="FEDED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6" name="Google Shape;236;p14"/>
            <p:cNvSpPr/>
            <p:nvPr/>
          </p:nvSpPr>
          <p:spPr>
            <a:xfrm>
              <a:off x="6207524" y="4757911"/>
              <a:ext cx="1072200" cy="2361600"/>
            </a:xfrm>
            <a:prstGeom prst="roundRect">
              <a:avLst>
                <a:gd name="adj" fmla="val 9637"/>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7" name="Google Shape;237;p14"/>
            <p:cNvSpPr/>
            <p:nvPr/>
          </p:nvSpPr>
          <p:spPr>
            <a:xfrm>
              <a:off x="7480691" y="4114282"/>
              <a:ext cx="1072200" cy="3005100"/>
            </a:xfrm>
            <a:prstGeom prst="roundRect">
              <a:avLst>
                <a:gd name="adj" fmla="val 9637"/>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8" name="Google Shape;238;p14"/>
            <p:cNvSpPr/>
            <p:nvPr/>
          </p:nvSpPr>
          <p:spPr>
            <a:xfrm>
              <a:off x="8753858" y="4328809"/>
              <a:ext cx="1072200" cy="2790900"/>
            </a:xfrm>
            <a:prstGeom prst="roundRect">
              <a:avLst>
                <a:gd name="adj" fmla="val 9637"/>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9" name="Google Shape;239;p14"/>
            <p:cNvSpPr/>
            <p:nvPr/>
          </p:nvSpPr>
          <p:spPr>
            <a:xfrm>
              <a:off x="10018851" y="3997259"/>
              <a:ext cx="1072200" cy="3122100"/>
            </a:xfrm>
            <a:prstGeom prst="roundRect">
              <a:avLst>
                <a:gd name="adj" fmla="val 9637"/>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40" name="Google Shape;240;p14"/>
            <p:cNvSpPr/>
            <p:nvPr/>
          </p:nvSpPr>
          <p:spPr>
            <a:xfrm>
              <a:off x="10018860" y="2791321"/>
              <a:ext cx="1072200" cy="1102500"/>
            </a:xfrm>
            <a:prstGeom prst="roundRect">
              <a:avLst>
                <a:gd name="adj" fmla="val 9637"/>
              </a:avLst>
            </a:prstGeom>
            <a:solidFill>
              <a:srgbClr val="FEB8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41" name="Google Shape;241;p14"/>
            <p:cNvSpPr/>
            <p:nvPr/>
          </p:nvSpPr>
          <p:spPr>
            <a:xfrm>
              <a:off x="10018860" y="2235465"/>
              <a:ext cx="1072200" cy="452100"/>
            </a:xfrm>
            <a:prstGeom prst="roundRect">
              <a:avLst>
                <a:gd name="adj" fmla="val 21311"/>
              </a:avLst>
            </a:prstGeom>
            <a:solidFill>
              <a:srgbClr val="FEDED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42" name="Google Shape;242;p14"/>
            <p:cNvSpPr/>
            <p:nvPr/>
          </p:nvSpPr>
          <p:spPr>
            <a:xfrm>
              <a:off x="4934358" y="3537855"/>
              <a:ext cx="1072200" cy="1386900"/>
            </a:xfrm>
            <a:prstGeom prst="roundRect">
              <a:avLst>
                <a:gd name="adj" fmla="val 12844"/>
              </a:avLst>
            </a:prstGeom>
            <a:solidFill>
              <a:srgbClr val="FEB8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43" name="Google Shape;243;p14"/>
            <p:cNvSpPr/>
            <p:nvPr/>
          </p:nvSpPr>
          <p:spPr>
            <a:xfrm>
              <a:off x="4934358" y="3066324"/>
              <a:ext cx="1072200" cy="387300"/>
            </a:xfrm>
            <a:prstGeom prst="roundRect">
              <a:avLst>
                <a:gd name="adj" fmla="val 25624"/>
              </a:avLst>
            </a:prstGeom>
            <a:solidFill>
              <a:srgbClr val="FEDED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44" name="Google Shape;244;p14"/>
            <p:cNvSpPr/>
            <p:nvPr/>
          </p:nvSpPr>
          <p:spPr>
            <a:xfrm>
              <a:off x="4934356" y="5011789"/>
              <a:ext cx="1072200" cy="2107800"/>
            </a:xfrm>
            <a:prstGeom prst="roundRect">
              <a:avLst>
                <a:gd name="adj" fmla="val 14755"/>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pic>
        <p:nvPicPr>
          <p:cNvPr id="245" name="Google Shape;245;p14"/>
          <p:cNvPicPr preferRelativeResize="0"/>
          <p:nvPr/>
        </p:nvPicPr>
        <p:blipFill>
          <a:blip r:embed="rId2">
            <a:alphaModFix/>
          </a:blip>
          <a:stretch>
            <a:fillRect/>
          </a:stretch>
        </p:blipFill>
        <p:spPr>
          <a:xfrm>
            <a:off x="4559219" y="3998347"/>
            <a:ext cx="1556262" cy="544125"/>
          </a:xfrm>
          <a:prstGeom prst="rect">
            <a:avLst/>
          </a:prstGeom>
          <a:noFill/>
          <a:ln>
            <a:noFill/>
          </a:ln>
        </p:spPr>
      </p:pic>
      <p:pic>
        <p:nvPicPr>
          <p:cNvPr id="246" name="Google Shape;246;p14"/>
          <p:cNvPicPr preferRelativeResize="0"/>
          <p:nvPr/>
        </p:nvPicPr>
        <p:blipFill rotWithShape="1">
          <a:blip r:embed="rId3">
            <a:alphaModFix/>
          </a:blip>
          <a:srcRect l="29497" r="2126" b="4680"/>
          <a:stretch/>
        </p:blipFill>
        <p:spPr>
          <a:xfrm flipH="1">
            <a:off x="7550757" y="3818006"/>
            <a:ext cx="1604574" cy="724463"/>
          </a:xfrm>
          <a:prstGeom prst="rect">
            <a:avLst/>
          </a:prstGeom>
          <a:noFill/>
          <a:ln>
            <a:noFill/>
          </a:ln>
        </p:spPr>
      </p:pic>
      <p:grpSp>
        <p:nvGrpSpPr>
          <p:cNvPr id="247" name="Google Shape;247;p14"/>
          <p:cNvGrpSpPr/>
          <p:nvPr/>
        </p:nvGrpSpPr>
        <p:grpSpPr>
          <a:xfrm>
            <a:off x="7597472" y="0"/>
            <a:ext cx="1546126" cy="1023900"/>
            <a:chOff x="10127324" y="0"/>
            <a:chExt cx="2061501" cy="1365200"/>
          </a:xfrm>
        </p:grpSpPr>
        <p:pic>
          <p:nvPicPr>
            <p:cNvPr id="248" name="Google Shape;248;p14"/>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249" name="Google Shape;249;p14"/>
            <p:cNvPicPr preferRelativeResize="0"/>
            <p:nvPr/>
          </p:nvPicPr>
          <p:blipFill>
            <a:blip r:embed="rId5">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2 - Corner - B">
  <p:cSld name="Corner - B">
    <p:spTree>
      <p:nvGrpSpPr>
        <p:cNvPr id="1" name="Shape 250"/>
        <p:cNvGrpSpPr/>
        <p:nvPr/>
      </p:nvGrpSpPr>
      <p:grpSpPr>
        <a:xfrm>
          <a:off x="0" y="0"/>
          <a:ext cx="0" cy="0"/>
          <a:chOff x="0" y="0"/>
          <a:chExt cx="0" cy="0"/>
        </a:xfrm>
      </p:grpSpPr>
      <p:sp>
        <p:nvSpPr>
          <p:cNvPr id="251" name="Google Shape;251;p15"/>
          <p:cNvSpPr txBox="1">
            <a:spLocks noGrp="1"/>
          </p:cNvSpPr>
          <p:nvPr>
            <p:ph type="title"/>
          </p:nvPr>
        </p:nvSpPr>
        <p:spPr>
          <a:xfrm>
            <a:off x="428736" y="267493"/>
            <a:ext cx="32484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52" name="Google Shape;252;p15"/>
          <p:cNvSpPr txBox="1">
            <a:spLocks noGrp="1"/>
          </p:cNvSpPr>
          <p:nvPr>
            <p:ph type="body" idx="1"/>
          </p:nvPr>
        </p:nvSpPr>
        <p:spPr>
          <a:xfrm>
            <a:off x="428737" y="2036826"/>
            <a:ext cx="3947400" cy="2600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53" name="Google Shape;253;p15"/>
          <p:cNvSpPr txBox="1">
            <a:spLocks noGrp="1"/>
          </p:cNvSpPr>
          <p:nvPr>
            <p:ph type="body" idx="2"/>
          </p:nvPr>
        </p:nvSpPr>
        <p:spPr>
          <a:xfrm>
            <a:off x="428737" y="1524427"/>
            <a:ext cx="32484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54" name="Google Shape;254;p15"/>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pic>
        <p:nvPicPr>
          <p:cNvPr id="255" name="Google Shape;255;p15"/>
          <p:cNvPicPr preferRelativeResize="0"/>
          <p:nvPr/>
        </p:nvPicPr>
        <p:blipFill rotWithShape="1">
          <a:blip r:embed="rId2">
            <a:alphaModFix/>
          </a:blip>
          <a:srcRect l="22220" t="22276" r="17611" b="40322"/>
          <a:stretch/>
        </p:blipFill>
        <p:spPr>
          <a:xfrm>
            <a:off x="5459568" y="3612581"/>
            <a:ext cx="1715604" cy="1066144"/>
          </a:xfrm>
          <a:prstGeom prst="rect">
            <a:avLst/>
          </a:prstGeom>
          <a:noFill/>
          <a:ln>
            <a:noFill/>
          </a:ln>
        </p:spPr>
      </p:pic>
      <p:sp>
        <p:nvSpPr>
          <p:cNvPr id="256" name="Google Shape;256;p15"/>
          <p:cNvSpPr/>
          <p:nvPr/>
        </p:nvSpPr>
        <p:spPr>
          <a:xfrm>
            <a:off x="5244622" y="2461280"/>
            <a:ext cx="10986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57" name="Google Shape;257;p15"/>
          <p:cNvSpPr/>
          <p:nvPr/>
        </p:nvSpPr>
        <p:spPr>
          <a:xfrm>
            <a:off x="6973614" y="3200296"/>
            <a:ext cx="15471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58" name="Google Shape;258;p15"/>
          <p:cNvSpPr/>
          <p:nvPr/>
        </p:nvSpPr>
        <p:spPr>
          <a:xfrm>
            <a:off x="5494282" y="983250"/>
            <a:ext cx="19365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59" name="Google Shape;259;p15"/>
          <p:cNvSpPr/>
          <p:nvPr/>
        </p:nvSpPr>
        <p:spPr>
          <a:xfrm>
            <a:off x="7083563" y="1722258"/>
            <a:ext cx="10986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60" name="Google Shape;260;p15"/>
          <p:cNvSpPr/>
          <p:nvPr/>
        </p:nvSpPr>
        <p:spPr>
          <a:xfrm>
            <a:off x="7728335" y="3873469"/>
            <a:ext cx="11343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61" name="Google Shape;261;p15"/>
          <p:cNvSpPr/>
          <p:nvPr/>
        </p:nvSpPr>
        <p:spPr>
          <a:xfrm>
            <a:off x="8335805" y="1722263"/>
            <a:ext cx="5877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62" name="Google Shape;262;p15"/>
          <p:cNvSpPr/>
          <p:nvPr/>
        </p:nvSpPr>
        <p:spPr>
          <a:xfrm>
            <a:off x="4944437" y="1722258"/>
            <a:ext cx="10986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63" name="Google Shape;263;p15"/>
          <p:cNvSpPr/>
          <p:nvPr/>
        </p:nvSpPr>
        <p:spPr>
          <a:xfrm rot="-5400000">
            <a:off x="8397036" y="2196375"/>
            <a:ext cx="486900" cy="10149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264" name="Google Shape;264;p15"/>
          <p:cNvPicPr preferRelativeResize="0"/>
          <p:nvPr/>
        </p:nvPicPr>
        <p:blipFill rotWithShape="1">
          <a:blip r:embed="rId3">
            <a:alphaModFix/>
          </a:blip>
          <a:srcRect b="8742"/>
          <a:stretch/>
        </p:blipFill>
        <p:spPr>
          <a:xfrm rot="-52">
            <a:off x="5996799" y="3920357"/>
            <a:ext cx="1606792" cy="758355"/>
          </a:xfrm>
          <a:prstGeom prst="rect">
            <a:avLst/>
          </a:prstGeom>
          <a:noFill/>
          <a:ln>
            <a:noFill/>
          </a:ln>
        </p:spPr>
      </p:pic>
      <p:grpSp>
        <p:nvGrpSpPr>
          <p:cNvPr id="265" name="Google Shape;265;p15"/>
          <p:cNvGrpSpPr/>
          <p:nvPr/>
        </p:nvGrpSpPr>
        <p:grpSpPr>
          <a:xfrm>
            <a:off x="7597472" y="0"/>
            <a:ext cx="1546126" cy="1023900"/>
            <a:chOff x="10127324" y="0"/>
            <a:chExt cx="2061501" cy="1365200"/>
          </a:xfrm>
        </p:grpSpPr>
        <p:pic>
          <p:nvPicPr>
            <p:cNvPr id="266" name="Google Shape;266;p15"/>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267" name="Google Shape;267;p15"/>
            <p:cNvPicPr preferRelativeResize="0"/>
            <p:nvPr/>
          </p:nvPicPr>
          <p:blipFill>
            <a:blip r:embed="rId5">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3 - Corner - C">
  <p:cSld name="Corner - B_2">
    <p:spTree>
      <p:nvGrpSpPr>
        <p:cNvPr id="1" name="Shape 268"/>
        <p:cNvGrpSpPr/>
        <p:nvPr/>
      </p:nvGrpSpPr>
      <p:grpSpPr>
        <a:xfrm>
          <a:off x="0" y="0"/>
          <a:ext cx="0" cy="0"/>
          <a:chOff x="0" y="0"/>
          <a:chExt cx="0" cy="0"/>
        </a:xfrm>
      </p:grpSpPr>
      <p:sp>
        <p:nvSpPr>
          <p:cNvPr id="269" name="Google Shape;269;p16"/>
          <p:cNvSpPr txBox="1">
            <a:spLocks noGrp="1"/>
          </p:cNvSpPr>
          <p:nvPr>
            <p:ph type="title"/>
          </p:nvPr>
        </p:nvSpPr>
        <p:spPr>
          <a:xfrm>
            <a:off x="428736" y="267493"/>
            <a:ext cx="32484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0" name="Google Shape;270;p16"/>
          <p:cNvSpPr txBox="1">
            <a:spLocks noGrp="1"/>
          </p:cNvSpPr>
          <p:nvPr>
            <p:ph type="body" idx="1"/>
          </p:nvPr>
        </p:nvSpPr>
        <p:spPr>
          <a:xfrm>
            <a:off x="428737" y="2036826"/>
            <a:ext cx="3947400" cy="2600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71" name="Google Shape;271;p16"/>
          <p:cNvSpPr txBox="1">
            <a:spLocks noGrp="1"/>
          </p:cNvSpPr>
          <p:nvPr>
            <p:ph type="body" idx="2"/>
          </p:nvPr>
        </p:nvSpPr>
        <p:spPr>
          <a:xfrm>
            <a:off x="428737" y="1524427"/>
            <a:ext cx="32484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72" name="Google Shape;272;p16"/>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grpSp>
        <p:nvGrpSpPr>
          <p:cNvPr id="273" name="Google Shape;273;p16"/>
          <p:cNvGrpSpPr/>
          <p:nvPr/>
        </p:nvGrpSpPr>
        <p:grpSpPr>
          <a:xfrm>
            <a:off x="4842894" y="973607"/>
            <a:ext cx="2649422" cy="2109654"/>
            <a:chOff x="5533575" y="4051441"/>
            <a:chExt cx="2645983" cy="2107547"/>
          </a:xfrm>
        </p:grpSpPr>
        <p:sp>
          <p:nvSpPr>
            <p:cNvPr id="274" name="Google Shape;274;p16"/>
            <p:cNvSpPr/>
            <p:nvPr/>
          </p:nvSpPr>
          <p:spPr>
            <a:xfrm>
              <a:off x="5533575" y="4051441"/>
              <a:ext cx="2645983" cy="1709525"/>
            </a:xfrm>
            <a:custGeom>
              <a:avLst/>
              <a:gdLst/>
              <a:ahLst/>
              <a:cxnLst/>
              <a:rect l="l" t="t" r="r" b="b"/>
              <a:pathLst>
                <a:path w="251042" h="162194" extrusionOk="0">
                  <a:moveTo>
                    <a:pt x="245569" y="0"/>
                  </a:moveTo>
                  <a:cubicBezTo>
                    <a:pt x="244150" y="0"/>
                    <a:pt x="242706" y="557"/>
                    <a:pt x="241582" y="1802"/>
                  </a:cubicBezTo>
                  <a:lnTo>
                    <a:pt x="201981" y="45513"/>
                  </a:lnTo>
                  <a:cubicBezTo>
                    <a:pt x="197753" y="50197"/>
                    <a:pt x="191866" y="52668"/>
                    <a:pt x="185884" y="52668"/>
                  </a:cubicBezTo>
                  <a:cubicBezTo>
                    <a:pt x="182451" y="52668"/>
                    <a:pt x="178987" y="51854"/>
                    <a:pt x="175788" y="50177"/>
                  </a:cubicBezTo>
                  <a:lnTo>
                    <a:pt x="140787" y="31845"/>
                  </a:lnTo>
                  <a:cubicBezTo>
                    <a:pt x="137594" y="30166"/>
                    <a:pt x="134131" y="29354"/>
                    <a:pt x="130697" y="29354"/>
                  </a:cubicBezTo>
                  <a:cubicBezTo>
                    <a:pt x="124588" y="29354"/>
                    <a:pt x="118571" y="31926"/>
                    <a:pt x="114332" y="36770"/>
                  </a:cubicBezTo>
                  <a:lnTo>
                    <a:pt x="70948" y="86287"/>
                  </a:lnTo>
                  <a:cubicBezTo>
                    <a:pt x="66719" y="91108"/>
                    <a:pt x="60710" y="93706"/>
                    <a:pt x="54580" y="93706"/>
                  </a:cubicBezTo>
                  <a:cubicBezTo>
                    <a:pt x="51584" y="93706"/>
                    <a:pt x="48560" y="93085"/>
                    <a:pt x="45700" y="91800"/>
                  </a:cubicBezTo>
                  <a:lnTo>
                    <a:pt x="7666" y="74740"/>
                  </a:lnTo>
                  <a:cubicBezTo>
                    <a:pt x="6928" y="74405"/>
                    <a:pt x="6170" y="74250"/>
                    <a:pt x="5431" y="74250"/>
                  </a:cubicBezTo>
                  <a:cubicBezTo>
                    <a:pt x="2574" y="74250"/>
                    <a:pt x="0" y="76562"/>
                    <a:pt x="0" y="79698"/>
                  </a:cubicBezTo>
                  <a:lnTo>
                    <a:pt x="0" y="154039"/>
                  </a:lnTo>
                  <a:cubicBezTo>
                    <a:pt x="0" y="158540"/>
                    <a:pt x="3653" y="162194"/>
                    <a:pt x="8155" y="162194"/>
                  </a:cubicBezTo>
                  <a:lnTo>
                    <a:pt x="242887" y="162194"/>
                  </a:lnTo>
                  <a:cubicBezTo>
                    <a:pt x="247388" y="162194"/>
                    <a:pt x="251042" y="158540"/>
                    <a:pt x="251042" y="154039"/>
                  </a:cubicBezTo>
                  <a:lnTo>
                    <a:pt x="251042" y="5423"/>
                  </a:lnTo>
                  <a:cubicBezTo>
                    <a:pt x="251042" y="2139"/>
                    <a:pt x="248352" y="0"/>
                    <a:pt x="245569" y="0"/>
                  </a:cubicBezTo>
                  <a:close/>
                </a:path>
              </a:pathLst>
            </a:custGeom>
            <a:solidFill>
              <a:srgbClr val="AD7BEE">
                <a:alpha val="346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75" name="Google Shape;275;p16"/>
            <p:cNvSpPr/>
            <p:nvPr/>
          </p:nvSpPr>
          <p:spPr>
            <a:xfrm>
              <a:off x="5533575" y="4650493"/>
              <a:ext cx="2645983" cy="1508495"/>
            </a:xfrm>
            <a:custGeom>
              <a:avLst/>
              <a:gdLst/>
              <a:ahLst/>
              <a:cxnLst/>
              <a:rect l="l" t="t" r="r" b="b"/>
              <a:pathLst>
                <a:path w="251042" h="143121" extrusionOk="0">
                  <a:moveTo>
                    <a:pt x="245623" y="0"/>
                  </a:moveTo>
                  <a:cubicBezTo>
                    <a:pt x="244721" y="0"/>
                    <a:pt x="243794" y="230"/>
                    <a:pt x="242919" y="735"/>
                  </a:cubicBezTo>
                  <a:lnTo>
                    <a:pt x="191543" y="30028"/>
                  </a:lnTo>
                  <a:cubicBezTo>
                    <a:pt x="188229" y="31918"/>
                    <a:pt x="184504" y="32904"/>
                    <a:pt x="180726" y="32904"/>
                  </a:cubicBezTo>
                  <a:cubicBezTo>
                    <a:pt x="179745" y="32904"/>
                    <a:pt x="178760" y="32837"/>
                    <a:pt x="177778" y="32702"/>
                  </a:cubicBezTo>
                  <a:lnTo>
                    <a:pt x="125423" y="25493"/>
                  </a:lnTo>
                  <a:cubicBezTo>
                    <a:pt x="124414" y="25350"/>
                    <a:pt x="123403" y="25279"/>
                    <a:pt x="122397" y="25279"/>
                  </a:cubicBezTo>
                  <a:cubicBezTo>
                    <a:pt x="117452" y="25279"/>
                    <a:pt x="112630" y="26987"/>
                    <a:pt x="108754" y="30158"/>
                  </a:cubicBezTo>
                  <a:lnTo>
                    <a:pt x="69154" y="62321"/>
                  </a:lnTo>
                  <a:cubicBezTo>
                    <a:pt x="65223" y="65508"/>
                    <a:pt x="60363" y="67202"/>
                    <a:pt x="55426" y="67202"/>
                  </a:cubicBezTo>
                  <a:cubicBezTo>
                    <a:pt x="53439" y="67202"/>
                    <a:pt x="51440" y="66928"/>
                    <a:pt x="49484" y="66366"/>
                  </a:cubicBezTo>
                  <a:lnTo>
                    <a:pt x="6915" y="54264"/>
                  </a:lnTo>
                  <a:cubicBezTo>
                    <a:pt x="6418" y="54123"/>
                    <a:pt x="5920" y="54057"/>
                    <a:pt x="5433" y="54057"/>
                  </a:cubicBezTo>
                  <a:cubicBezTo>
                    <a:pt x="2534" y="54057"/>
                    <a:pt x="0" y="56411"/>
                    <a:pt x="0" y="59483"/>
                  </a:cubicBezTo>
                  <a:lnTo>
                    <a:pt x="0" y="134966"/>
                  </a:lnTo>
                  <a:cubicBezTo>
                    <a:pt x="0" y="139467"/>
                    <a:pt x="3653" y="143121"/>
                    <a:pt x="8155" y="143121"/>
                  </a:cubicBezTo>
                  <a:lnTo>
                    <a:pt x="242887" y="143121"/>
                  </a:lnTo>
                  <a:cubicBezTo>
                    <a:pt x="247388" y="143121"/>
                    <a:pt x="251042" y="139467"/>
                    <a:pt x="251042" y="134966"/>
                  </a:cubicBezTo>
                  <a:lnTo>
                    <a:pt x="251042" y="5432"/>
                  </a:lnTo>
                  <a:cubicBezTo>
                    <a:pt x="251042" y="2266"/>
                    <a:pt x="248453" y="0"/>
                    <a:pt x="245623" y="0"/>
                  </a:cubicBezTo>
                  <a:close/>
                </a:path>
              </a:pathLst>
            </a:custGeom>
            <a:solidFill>
              <a:srgbClr val="AD7BEE"/>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sp>
        <p:nvSpPr>
          <p:cNvPr id="276" name="Google Shape;276;p16"/>
          <p:cNvSpPr/>
          <p:nvPr/>
        </p:nvSpPr>
        <p:spPr>
          <a:xfrm>
            <a:off x="7766736" y="3567910"/>
            <a:ext cx="1203119" cy="776909"/>
          </a:xfrm>
          <a:custGeom>
            <a:avLst/>
            <a:gdLst/>
            <a:ahLst/>
            <a:cxnLst/>
            <a:rect l="l" t="t" r="r" b="b"/>
            <a:pathLst>
              <a:path w="251042" h="162194" extrusionOk="0">
                <a:moveTo>
                  <a:pt x="245569" y="0"/>
                </a:moveTo>
                <a:cubicBezTo>
                  <a:pt x="244150" y="0"/>
                  <a:pt x="242706" y="557"/>
                  <a:pt x="241582" y="1802"/>
                </a:cubicBezTo>
                <a:lnTo>
                  <a:pt x="201981" y="45513"/>
                </a:lnTo>
                <a:cubicBezTo>
                  <a:pt x="197753" y="50197"/>
                  <a:pt x="191866" y="52668"/>
                  <a:pt x="185884" y="52668"/>
                </a:cubicBezTo>
                <a:cubicBezTo>
                  <a:pt x="182451" y="52668"/>
                  <a:pt x="178987" y="51854"/>
                  <a:pt x="175788" y="50177"/>
                </a:cubicBezTo>
                <a:lnTo>
                  <a:pt x="140787" y="31845"/>
                </a:lnTo>
                <a:cubicBezTo>
                  <a:pt x="137594" y="30166"/>
                  <a:pt x="134131" y="29354"/>
                  <a:pt x="130697" y="29354"/>
                </a:cubicBezTo>
                <a:cubicBezTo>
                  <a:pt x="124588" y="29354"/>
                  <a:pt x="118571" y="31926"/>
                  <a:pt x="114332" y="36770"/>
                </a:cubicBezTo>
                <a:lnTo>
                  <a:pt x="70948" y="86287"/>
                </a:lnTo>
                <a:cubicBezTo>
                  <a:pt x="66719" y="91108"/>
                  <a:pt x="60710" y="93706"/>
                  <a:pt x="54580" y="93706"/>
                </a:cubicBezTo>
                <a:cubicBezTo>
                  <a:pt x="51584" y="93706"/>
                  <a:pt x="48560" y="93085"/>
                  <a:pt x="45700" y="91800"/>
                </a:cubicBezTo>
                <a:lnTo>
                  <a:pt x="7666" y="74740"/>
                </a:lnTo>
                <a:cubicBezTo>
                  <a:pt x="6928" y="74405"/>
                  <a:pt x="6170" y="74250"/>
                  <a:pt x="5431" y="74250"/>
                </a:cubicBezTo>
                <a:cubicBezTo>
                  <a:pt x="2574" y="74250"/>
                  <a:pt x="0" y="76562"/>
                  <a:pt x="0" y="79698"/>
                </a:cubicBezTo>
                <a:lnTo>
                  <a:pt x="0" y="154039"/>
                </a:lnTo>
                <a:cubicBezTo>
                  <a:pt x="0" y="158540"/>
                  <a:pt x="3653" y="162194"/>
                  <a:pt x="8155" y="162194"/>
                </a:cubicBezTo>
                <a:lnTo>
                  <a:pt x="242887" y="162194"/>
                </a:lnTo>
                <a:cubicBezTo>
                  <a:pt x="247388" y="162194"/>
                  <a:pt x="251042" y="158540"/>
                  <a:pt x="251042" y="154039"/>
                </a:cubicBezTo>
                <a:lnTo>
                  <a:pt x="251042" y="5423"/>
                </a:lnTo>
                <a:cubicBezTo>
                  <a:pt x="251042" y="2139"/>
                  <a:pt x="248352" y="0"/>
                  <a:pt x="245569" y="0"/>
                </a:cubicBezTo>
                <a:close/>
              </a:path>
            </a:pathLst>
          </a:custGeom>
          <a:solidFill>
            <a:srgbClr val="AD7BEE">
              <a:alpha val="346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277" name="Google Shape;277;p16"/>
          <p:cNvGrpSpPr/>
          <p:nvPr/>
        </p:nvGrpSpPr>
        <p:grpSpPr>
          <a:xfrm>
            <a:off x="7597472" y="0"/>
            <a:ext cx="1546126" cy="1023900"/>
            <a:chOff x="10127324" y="0"/>
            <a:chExt cx="2061501" cy="1365200"/>
          </a:xfrm>
        </p:grpSpPr>
        <p:pic>
          <p:nvPicPr>
            <p:cNvPr id="278" name="Google Shape;278;p16"/>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279" name="Google Shape;279;p16"/>
            <p:cNvPicPr preferRelativeResize="0"/>
            <p:nvPr/>
          </p:nvPicPr>
          <p:blipFill>
            <a:blip r:embed="rId3">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4 - Corner - D">
  <p:cSld name="Corner - B_2_1">
    <p:spTree>
      <p:nvGrpSpPr>
        <p:cNvPr id="1" name="Shape 280"/>
        <p:cNvGrpSpPr/>
        <p:nvPr/>
      </p:nvGrpSpPr>
      <p:grpSpPr>
        <a:xfrm>
          <a:off x="0" y="0"/>
          <a:ext cx="0" cy="0"/>
          <a:chOff x="0" y="0"/>
          <a:chExt cx="0" cy="0"/>
        </a:xfrm>
      </p:grpSpPr>
      <p:sp>
        <p:nvSpPr>
          <p:cNvPr id="281" name="Google Shape;281;p17"/>
          <p:cNvSpPr/>
          <p:nvPr/>
        </p:nvSpPr>
        <p:spPr>
          <a:xfrm rot="-5400000">
            <a:off x="8228968" y="3281044"/>
            <a:ext cx="482700" cy="13476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82" name="Google Shape;282;p17"/>
          <p:cNvSpPr txBox="1">
            <a:spLocks noGrp="1"/>
          </p:cNvSpPr>
          <p:nvPr>
            <p:ph type="title"/>
          </p:nvPr>
        </p:nvSpPr>
        <p:spPr>
          <a:xfrm>
            <a:off x="428736" y="267493"/>
            <a:ext cx="32484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83" name="Google Shape;283;p17"/>
          <p:cNvSpPr txBox="1">
            <a:spLocks noGrp="1"/>
          </p:cNvSpPr>
          <p:nvPr>
            <p:ph type="body" idx="1"/>
          </p:nvPr>
        </p:nvSpPr>
        <p:spPr>
          <a:xfrm>
            <a:off x="428737" y="2036826"/>
            <a:ext cx="3947400" cy="2600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84" name="Google Shape;284;p17"/>
          <p:cNvSpPr txBox="1">
            <a:spLocks noGrp="1"/>
          </p:cNvSpPr>
          <p:nvPr>
            <p:ph type="body" idx="2"/>
          </p:nvPr>
        </p:nvSpPr>
        <p:spPr>
          <a:xfrm>
            <a:off x="428737" y="1524427"/>
            <a:ext cx="32484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285" name="Google Shape;285;p17"/>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286" name="Google Shape;286;p17"/>
          <p:cNvSpPr/>
          <p:nvPr/>
        </p:nvSpPr>
        <p:spPr>
          <a:xfrm>
            <a:off x="7912354" y="2969743"/>
            <a:ext cx="10986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87" name="Google Shape;287;p17"/>
          <p:cNvSpPr/>
          <p:nvPr/>
        </p:nvSpPr>
        <p:spPr>
          <a:xfrm>
            <a:off x="5975758" y="1491713"/>
            <a:ext cx="19365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88" name="Google Shape;288;p17"/>
          <p:cNvSpPr/>
          <p:nvPr/>
        </p:nvSpPr>
        <p:spPr>
          <a:xfrm>
            <a:off x="8131027" y="1491711"/>
            <a:ext cx="8730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89" name="Google Shape;289;p17"/>
          <p:cNvSpPr/>
          <p:nvPr/>
        </p:nvSpPr>
        <p:spPr>
          <a:xfrm>
            <a:off x="7167704" y="4458381"/>
            <a:ext cx="1134300" cy="4851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290" name="Google Shape;290;p17"/>
          <p:cNvPicPr preferRelativeResize="0"/>
          <p:nvPr/>
        </p:nvPicPr>
        <p:blipFill rotWithShape="1">
          <a:blip r:embed="rId2">
            <a:alphaModFix/>
          </a:blip>
          <a:srcRect l="-6115" t="29616" r="43650" b="40650"/>
          <a:stretch/>
        </p:blipFill>
        <p:spPr>
          <a:xfrm flipH="1">
            <a:off x="7163390" y="4458381"/>
            <a:ext cx="1019400" cy="485100"/>
          </a:xfrm>
          <a:prstGeom prst="roundRect">
            <a:avLst>
              <a:gd name="adj" fmla="val 50000"/>
            </a:avLst>
          </a:prstGeom>
          <a:noFill/>
          <a:ln>
            <a:noFill/>
          </a:ln>
        </p:spPr>
      </p:pic>
      <p:pic>
        <p:nvPicPr>
          <p:cNvPr id="291" name="Google Shape;291;p17" descr="Google Shape;914;p64"/>
          <p:cNvPicPr preferRelativeResize="0"/>
          <p:nvPr/>
        </p:nvPicPr>
        <p:blipFill rotWithShape="1">
          <a:blip r:embed="rId3">
            <a:alphaModFix/>
          </a:blip>
          <a:srcRect l="-2300" t="5591" r="78512" b="51761"/>
          <a:stretch/>
        </p:blipFill>
        <p:spPr>
          <a:xfrm rot="298205" flipH="1">
            <a:off x="7909307" y="4365250"/>
            <a:ext cx="278740" cy="256941"/>
          </a:xfrm>
          <a:prstGeom prst="rect">
            <a:avLst/>
          </a:prstGeom>
          <a:noFill/>
          <a:ln>
            <a:noFill/>
          </a:ln>
        </p:spPr>
      </p:pic>
      <p:sp>
        <p:nvSpPr>
          <p:cNvPr id="292" name="Google Shape;292;p17"/>
          <p:cNvSpPr/>
          <p:nvPr/>
        </p:nvSpPr>
        <p:spPr>
          <a:xfrm>
            <a:off x="7088801" y="2230725"/>
            <a:ext cx="12339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93" name="Google Shape;293;p17"/>
          <p:cNvSpPr/>
          <p:nvPr/>
        </p:nvSpPr>
        <p:spPr>
          <a:xfrm>
            <a:off x="5649024" y="2969738"/>
            <a:ext cx="1799100" cy="485100"/>
          </a:xfrm>
          <a:prstGeom prst="roundRect">
            <a:avLst>
              <a:gd name="adj" fmla="val 50000"/>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94" name="Google Shape;294;p17"/>
          <p:cNvSpPr/>
          <p:nvPr/>
        </p:nvSpPr>
        <p:spPr>
          <a:xfrm>
            <a:off x="8962942" y="2240381"/>
            <a:ext cx="471600" cy="471300"/>
          </a:xfrm>
          <a:prstGeom prst="chord">
            <a:avLst>
              <a:gd name="adj1" fmla="val 6125308"/>
              <a:gd name="adj2" fmla="val 15466101"/>
            </a:avLst>
          </a:prstGeom>
          <a:solidFill>
            <a:srgbClr val="04E1C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295" name="Google Shape;295;p17"/>
          <p:cNvGrpSpPr/>
          <p:nvPr/>
        </p:nvGrpSpPr>
        <p:grpSpPr>
          <a:xfrm>
            <a:off x="7597472" y="0"/>
            <a:ext cx="1546126" cy="1023900"/>
            <a:chOff x="10127324" y="0"/>
            <a:chExt cx="2061501" cy="1365200"/>
          </a:xfrm>
        </p:grpSpPr>
        <p:pic>
          <p:nvPicPr>
            <p:cNvPr id="296" name="Google Shape;296;p17"/>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297" name="Google Shape;297;p17"/>
            <p:cNvPicPr preferRelativeResize="0"/>
            <p:nvPr/>
          </p:nvPicPr>
          <p:blipFill>
            <a:blip r:embed="rId5">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5 - Corner - E">
  <p:cSld name="Corner - B_2_1_1">
    <p:spTree>
      <p:nvGrpSpPr>
        <p:cNvPr id="1" name="Shape 298"/>
        <p:cNvGrpSpPr/>
        <p:nvPr/>
      </p:nvGrpSpPr>
      <p:grpSpPr>
        <a:xfrm>
          <a:off x="0" y="0"/>
          <a:ext cx="0" cy="0"/>
          <a:chOff x="0" y="0"/>
          <a:chExt cx="0" cy="0"/>
        </a:xfrm>
      </p:grpSpPr>
      <p:sp>
        <p:nvSpPr>
          <p:cNvPr id="299" name="Google Shape;299;p18"/>
          <p:cNvSpPr txBox="1">
            <a:spLocks noGrp="1"/>
          </p:cNvSpPr>
          <p:nvPr>
            <p:ph type="title"/>
          </p:nvPr>
        </p:nvSpPr>
        <p:spPr>
          <a:xfrm>
            <a:off x="428736" y="267493"/>
            <a:ext cx="3248400" cy="1224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0" name="Google Shape;300;p18"/>
          <p:cNvSpPr txBox="1">
            <a:spLocks noGrp="1"/>
          </p:cNvSpPr>
          <p:nvPr>
            <p:ph type="body" idx="1"/>
          </p:nvPr>
        </p:nvSpPr>
        <p:spPr>
          <a:xfrm>
            <a:off x="428737" y="2036826"/>
            <a:ext cx="3947400" cy="2600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01" name="Google Shape;301;p18"/>
          <p:cNvSpPr txBox="1">
            <a:spLocks noGrp="1"/>
          </p:cNvSpPr>
          <p:nvPr>
            <p:ph type="body" idx="2"/>
          </p:nvPr>
        </p:nvSpPr>
        <p:spPr>
          <a:xfrm>
            <a:off x="428737" y="1524427"/>
            <a:ext cx="32484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02" name="Google Shape;302;p18"/>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303" name="Google Shape;303;p18"/>
          <p:cNvSpPr/>
          <p:nvPr/>
        </p:nvSpPr>
        <p:spPr>
          <a:xfrm>
            <a:off x="5544656" y="1310733"/>
            <a:ext cx="598200" cy="2652600"/>
          </a:xfrm>
          <a:prstGeom prst="roundRect">
            <a:avLst>
              <a:gd name="adj" fmla="val 12356"/>
            </a:avLst>
          </a:prstGeom>
          <a:solidFill>
            <a:srgbClr val="FFBA90"/>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04" name="Google Shape;304;p18"/>
          <p:cNvSpPr/>
          <p:nvPr/>
        </p:nvSpPr>
        <p:spPr>
          <a:xfrm>
            <a:off x="6237738" y="1670614"/>
            <a:ext cx="598200" cy="2880300"/>
          </a:xfrm>
          <a:prstGeom prst="roundRect">
            <a:avLst>
              <a:gd name="adj" fmla="val 11168"/>
            </a:avLst>
          </a:prstGeom>
          <a:solidFill>
            <a:srgbClr val="FFBA90"/>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05" name="Google Shape;305;p18"/>
          <p:cNvSpPr/>
          <p:nvPr/>
        </p:nvSpPr>
        <p:spPr>
          <a:xfrm>
            <a:off x="6930819" y="1347377"/>
            <a:ext cx="598200" cy="3118200"/>
          </a:xfrm>
          <a:prstGeom prst="roundRect">
            <a:avLst>
              <a:gd name="adj" fmla="val 11959"/>
            </a:avLst>
          </a:prstGeom>
          <a:solidFill>
            <a:srgbClr val="FFBA90"/>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06" name="Google Shape;306;p18"/>
          <p:cNvSpPr/>
          <p:nvPr/>
        </p:nvSpPr>
        <p:spPr>
          <a:xfrm>
            <a:off x="7623901" y="1213275"/>
            <a:ext cx="598200" cy="2771700"/>
          </a:xfrm>
          <a:prstGeom prst="roundRect">
            <a:avLst>
              <a:gd name="adj" fmla="val 11430"/>
            </a:avLst>
          </a:prstGeom>
          <a:solidFill>
            <a:srgbClr val="FFBA90"/>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07" name="Google Shape;307;p18"/>
          <p:cNvSpPr/>
          <p:nvPr/>
        </p:nvSpPr>
        <p:spPr>
          <a:xfrm>
            <a:off x="8316982" y="1502968"/>
            <a:ext cx="598200" cy="2693400"/>
          </a:xfrm>
          <a:prstGeom prst="roundRect">
            <a:avLst>
              <a:gd name="adj" fmla="val 12880"/>
            </a:avLst>
          </a:prstGeom>
          <a:solidFill>
            <a:srgbClr val="FFBA90"/>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308" name="Google Shape;308;p18" descr="Google Shape;923;p64"/>
          <p:cNvPicPr preferRelativeResize="0"/>
          <p:nvPr/>
        </p:nvPicPr>
        <p:blipFill rotWithShape="1">
          <a:blip r:embed="rId2">
            <a:alphaModFix/>
          </a:blip>
          <a:srcRect/>
          <a:stretch/>
        </p:blipFill>
        <p:spPr>
          <a:xfrm rot="637414">
            <a:off x="7891637" y="1095125"/>
            <a:ext cx="289863" cy="142621"/>
          </a:xfrm>
          <a:prstGeom prst="rect">
            <a:avLst/>
          </a:prstGeom>
          <a:noFill/>
          <a:ln>
            <a:noFill/>
          </a:ln>
        </p:spPr>
      </p:pic>
      <p:pic>
        <p:nvPicPr>
          <p:cNvPr id="309" name="Google Shape;309;p18"/>
          <p:cNvPicPr preferRelativeResize="0"/>
          <p:nvPr/>
        </p:nvPicPr>
        <p:blipFill rotWithShape="1">
          <a:blip r:embed="rId3">
            <a:alphaModFix amt="50000"/>
          </a:blip>
          <a:srcRect l="36763" t="-9032" r="45939" b="-8725"/>
          <a:stretch/>
        </p:blipFill>
        <p:spPr>
          <a:xfrm>
            <a:off x="7623898" y="1220681"/>
            <a:ext cx="598200" cy="1968000"/>
          </a:xfrm>
          <a:prstGeom prst="roundRect">
            <a:avLst>
              <a:gd name="adj" fmla="val 14726"/>
            </a:avLst>
          </a:prstGeom>
          <a:noFill/>
          <a:ln>
            <a:noFill/>
          </a:ln>
        </p:spPr>
      </p:pic>
      <p:pic>
        <p:nvPicPr>
          <p:cNvPr id="310" name="Google Shape;310;p18"/>
          <p:cNvPicPr preferRelativeResize="0"/>
          <p:nvPr/>
        </p:nvPicPr>
        <p:blipFill rotWithShape="1">
          <a:blip r:embed="rId3">
            <a:alphaModFix amt="50000"/>
          </a:blip>
          <a:srcRect l="37656" t="2502" r="46881" b="51414"/>
          <a:stretch/>
        </p:blipFill>
        <p:spPr>
          <a:xfrm>
            <a:off x="6930811" y="3604219"/>
            <a:ext cx="598200" cy="861600"/>
          </a:xfrm>
          <a:prstGeom prst="roundRect">
            <a:avLst>
              <a:gd name="adj" fmla="val 14509"/>
            </a:avLst>
          </a:prstGeom>
          <a:noFill/>
          <a:ln>
            <a:noFill/>
          </a:ln>
        </p:spPr>
      </p:pic>
      <p:pic>
        <p:nvPicPr>
          <p:cNvPr id="311" name="Google Shape;311;p18"/>
          <p:cNvPicPr preferRelativeResize="0"/>
          <p:nvPr/>
        </p:nvPicPr>
        <p:blipFill rotWithShape="1">
          <a:blip r:embed="rId3">
            <a:alphaModFix amt="50000"/>
          </a:blip>
          <a:srcRect l="55841" t="-25990" r="28696" b="35557"/>
          <a:stretch/>
        </p:blipFill>
        <p:spPr>
          <a:xfrm>
            <a:off x="6237724" y="2860406"/>
            <a:ext cx="598200" cy="1690500"/>
          </a:xfrm>
          <a:prstGeom prst="roundRect">
            <a:avLst>
              <a:gd name="adj" fmla="val 14509"/>
            </a:avLst>
          </a:prstGeom>
          <a:noFill/>
          <a:ln>
            <a:noFill/>
          </a:ln>
        </p:spPr>
      </p:pic>
      <p:pic>
        <p:nvPicPr>
          <p:cNvPr id="312" name="Google Shape;312;p18"/>
          <p:cNvPicPr preferRelativeResize="0"/>
          <p:nvPr/>
        </p:nvPicPr>
        <p:blipFill rotWithShape="1">
          <a:blip r:embed="rId3">
            <a:alphaModFix amt="50000"/>
          </a:blip>
          <a:srcRect l="73830" t="14115" r="10707" b="39801"/>
          <a:stretch/>
        </p:blipFill>
        <p:spPr>
          <a:xfrm>
            <a:off x="6930830" y="3604219"/>
            <a:ext cx="598200" cy="861600"/>
          </a:xfrm>
          <a:prstGeom prst="roundRect">
            <a:avLst>
              <a:gd name="adj" fmla="val 14509"/>
            </a:avLst>
          </a:prstGeom>
          <a:noFill/>
          <a:ln>
            <a:noFill/>
          </a:ln>
        </p:spPr>
      </p:pic>
      <p:pic>
        <p:nvPicPr>
          <p:cNvPr id="313" name="Google Shape;313;p18"/>
          <p:cNvPicPr preferRelativeResize="0"/>
          <p:nvPr/>
        </p:nvPicPr>
        <p:blipFill rotWithShape="1">
          <a:blip r:embed="rId3">
            <a:alphaModFix amt="50000"/>
          </a:blip>
          <a:srcRect l="16855" t="-1454" r="65847" b="-8726"/>
          <a:stretch/>
        </p:blipFill>
        <p:spPr>
          <a:xfrm>
            <a:off x="6930811" y="1347375"/>
            <a:ext cx="598200" cy="1841400"/>
          </a:xfrm>
          <a:prstGeom prst="roundRect">
            <a:avLst>
              <a:gd name="adj" fmla="val 14726"/>
            </a:avLst>
          </a:prstGeom>
          <a:noFill/>
          <a:ln>
            <a:noFill/>
          </a:ln>
        </p:spPr>
      </p:pic>
      <p:grpSp>
        <p:nvGrpSpPr>
          <p:cNvPr id="314" name="Google Shape;314;p18"/>
          <p:cNvGrpSpPr/>
          <p:nvPr/>
        </p:nvGrpSpPr>
        <p:grpSpPr>
          <a:xfrm>
            <a:off x="7597472" y="0"/>
            <a:ext cx="1546126" cy="1023900"/>
            <a:chOff x="10127324" y="0"/>
            <a:chExt cx="2061501" cy="1365200"/>
          </a:xfrm>
        </p:grpSpPr>
        <p:pic>
          <p:nvPicPr>
            <p:cNvPr id="315" name="Google Shape;315;p18"/>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316" name="Google Shape;316;p18"/>
            <p:cNvPicPr preferRelativeResize="0"/>
            <p:nvPr/>
          </p:nvPicPr>
          <p:blipFill>
            <a:blip r:embed="rId5">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G2 - Card - Large">
  <p:cSld name="Card - Large">
    <p:spTree>
      <p:nvGrpSpPr>
        <p:cNvPr id="1" name="Shape 317"/>
        <p:cNvGrpSpPr/>
        <p:nvPr/>
      </p:nvGrpSpPr>
      <p:grpSpPr>
        <a:xfrm>
          <a:off x="0" y="0"/>
          <a:ext cx="0" cy="0"/>
          <a:chOff x="0" y="0"/>
          <a:chExt cx="0" cy="0"/>
        </a:xfrm>
      </p:grpSpPr>
      <p:sp>
        <p:nvSpPr>
          <p:cNvPr id="318" name="Google Shape;318;p19"/>
          <p:cNvSpPr/>
          <p:nvPr/>
        </p:nvSpPr>
        <p:spPr>
          <a:xfrm>
            <a:off x="8483768" y="4110255"/>
            <a:ext cx="632700" cy="279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319" name="Google Shape;319;p19"/>
          <p:cNvSpPr/>
          <p:nvPr/>
        </p:nvSpPr>
        <p:spPr>
          <a:xfrm>
            <a:off x="7840756" y="3669710"/>
            <a:ext cx="1115400" cy="279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grpSp>
        <p:nvGrpSpPr>
          <p:cNvPr id="320" name="Google Shape;320;p19"/>
          <p:cNvGrpSpPr/>
          <p:nvPr/>
        </p:nvGrpSpPr>
        <p:grpSpPr>
          <a:xfrm>
            <a:off x="6079414" y="4550794"/>
            <a:ext cx="2416505" cy="279450"/>
            <a:chOff x="8103725" y="6087668"/>
            <a:chExt cx="3221148" cy="372600"/>
          </a:xfrm>
        </p:grpSpPr>
        <p:sp>
          <p:nvSpPr>
            <p:cNvPr id="321" name="Google Shape;321;p19"/>
            <p:cNvSpPr/>
            <p:nvPr/>
          </p:nvSpPr>
          <p:spPr>
            <a:xfrm>
              <a:off x="8103725" y="6087668"/>
              <a:ext cx="951000" cy="372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22" name="Google Shape;322;p19"/>
            <p:cNvSpPr/>
            <p:nvPr/>
          </p:nvSpPr>
          <p:spPr>
            <a:xfrm>
              <a:off x="9560873" y="6087668"/>
              <a:ext cx="1764000" cy="372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pic>
        <p:nvPicPr>
          <p:cNvPr id="323" name="Google Shape;323;p19"/>
          <p:cNvPicPr preferRelativeResize="0"/>
          <p:nvPr/>
        </p:nvPicPr>
        <p:blipFill rotWithShape="1">
          <a:blip r:embed="rId2">
            <a:alphaModFix/>
          </a:blip>
          <a:srcRect b="8742"/>
          <a:stretch/>
        </p:blipFill>
        <p:spPr>
          <a:xfrm rot="-52">
            <a:off x="7977840" y="4658372"/>
            <a:ext cx="1027862" cy="485121"/>
          </a:xfrm>
          <a:prstGeom prst="rect">
            <a:avLst/>
          </a:prstGeom>
          <a:noFill/>
          <a:ln>
            <a:noFill/>
          </a:ln>
        </p:spPr>
      </p:pic>
      <p:pic>
        <p:nvPicPr>
          <p:cNvPr id="324" name="Google Shape;324;p19"/>
          <p:cNvPicPr preferRelativeResize="0"/>
          <p:nvPr/>
        </p:nvPicPr>
        <p:blipFill>
          <a:blip r:embed="rId3">
            <a:alphaModFix/>
          </a:blip>
          <a:stretch>
            <a:fillRect/>
          </a:stretch>
        </p:blipFill>
        <p:spPr>
          <a:xfrm>
            <a:off x="7367012" y="4486332"/>
            <a:ext cx="1352865" cy="657167"/>
          </a:xfrm>
          <a:prstGeom prst="rect">
            <a:avLst/>
          </a:prstGeom>
          <a:noFill/>
          <a:ln>
            <a:noFill/>
          </a:ln>
        </p:spPr>
      </p:pic>
      <p:sp>
        <p:nvSpPr>
          <p:cNvPr id="325" name="Google Shape;325;p19"/>
          <p:cNvSpPr/>
          <p:nvPr/>
        </p:nvSpPr>
        <p:spPr>
          <a:xfrm rot="-5400000">
            <a:off x="8875884" y="3240563"/>
            <a:ext cx="281100" cy="2550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26" name="Google Shape;326;p19"/>
          <p:cNvSpPr/>
          <p:nvPr/>
        </p:nvSpPr>
        <p:spPr>
          <a:xfrm>
            <a:off x="5350622" y="4991433"/>
            <a:ext cx="982323" cy="152164"/>
          </a:xfrm>
          <a:custGeom>
            <a:avLst/>
            <a:gdLst/>
            <a:ahLst/>
            <a:cxnLst/>
            <a:rect l="l" t="t" r="r" b="b"/>
            <a:pathLst>
              <a:path w="34374" h="5326" extrusionOk="0">
                <a:moveTo>
                  <a:pt x="5326" y="0"/>
                </a:moveTo>
                <a:cubicBezTo>
                  <a:pt x="2382" y="0"/>
                  <a:pt x="0" y="2382"/>
                  <a:pt x="0" y="5326"/>
                </a:cubicBezTo>
                <a:lnTo>
                  <a:pt x="34373" y="5326"/>
                </a:lnTo>
                <a:cubicBezTo>
                  <a:pt x="34373" y="3854"/>
                  <a:pt x="33776" y="2516"/>
                  <a:pt x="32812" y="1552"/>
                </a:cubicBezTo>
                <a:cubicBezTo>
                  <a:pt x="31849" y="589"/>
                  <a:pt x="30510" y="0"/>
                  <a:pt x="29047" y="0"/>
                </a:cubicBezTo>
                <a:close/>
              </a:path>
            </a:pathLst>
          </a:custGeom>
          <a:solidFill>
            <a:srgbClr val="01E2C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27" name="Google Shape;327;p19"/>
          <p:cNvSpPr/>
          <p:nvPr/>
        </p:nvSpPr>
        <p:spPr>
          <a:xfrm>
            <a:off x="6670670" y="4991433"/>
            <a:ext cx="432406" cy="152164"/>
          </a:xfrm>
          <a:custGeom>
            <a:avLst/>
            <a:gdLst/>
            <a:ahLst/>
            <a:cxnLst/>
            <a:rect l="l" t="t" r="r" b="b"/>
            <a:pathLst>
              <a:path w="15131" h="5326" extrusionOk="0">
                <a:moveTo>
                  <a:pt x="5327" y="0"/>
                </a:moveTo>
                <a:cubicBezTo>
                  <a:pt x="2383" y="0"/>
                  <a:pt x="1" y="2382"/>
                  <a:pt x="1" y="5326"/>
                </a:cubicBezTo>
                <a:lnTo>
                  <a:pt x="15131" y="5326"/>
                </a:lnTo>
                <a:cubicBezTo>
                  <a:pt x="15131" y="3854"/>
                  <a:pt x="14533" y="2516"/>
                  <a:pt x="13570" y="1552"/>
                </a:cubicBezTo>
                <a:cubicBezTo>
                  <a:pt x="12606" y="589"/>
                  <a:pt x="11277" y="0"/>
                  <a:pt x="9805" y="0"/>
                </a:cubicBezTo>
                <a:close/>
              </a:path>
            </a:pathLst>
          </a:cu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28" name="Google Shape;328;p19"/>
          <p:cNvSpPr/>
          <p:nvPr/>
        </p:nvSpPr>
        <p:spPr>
          <a:xfrm>
            <a:off x="436819" y="1357535"/>
            <a:ext cx="8277600" cy="3273600"/>
          </a:xfrm>
          <a:prstGeom prst="roundRect">
            <a:avLst>
              <a:gd name="adj" fmla="val 2905"/>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29" name="Google Shape;329;p19"/>
          <p:cNvSpPr txBox="1">
            <a:spLocks noGrp="1"/>
          </p:cNvSpPr>
          <p:nvPr>
            <p:ph type="body" idx="1"/>
          </p:nvPr>
        </p:nvSpPr>
        <p:spPr>
          <a:xfrm>
            <a:off x="681027" y="1449544"/>
            <a:ext cx="7755600" cy="2899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Clr>
                <a:schemeClr val="accent1"/>
              </a:buClr>
              <a:buSzPts val="1500"/>
              <a:buNone/>
              <a:defRPr b="1">
                <a:solidFill>
                  <a:schemeClr val="accent1"/>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grpSp>
        <p:nvGrpSpPr>
          <p:cNvPr id="330" name="Google Shape;330;p19"/>
          <p:cNvGrpSpPr/>
          <p:nvPr/>
        </p:nvGrpSpPr>
        <p:grpSpPr>
          <a:xfrm>
            <a:off x="7597472" y="0"/>
            <a:ext cx="1546126" cy="1023900"/>
            <a:chOff x="10127324" y="0"/>
            <a:chExt cx="2061501" cy="1365200"/>
          </a:xfrm>
        </p:grpSpPr>
        <p:pic>
          <p:nvPicPr>
            <p:cNvPr id="331" name="Google Shape;331;p19"/>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332" name="Google Shape;332;p19"/>
            <p:cNvPicPr preferRelativeResize="0"/>
            <p:nvPr/>
          </p:nvPicPr>
          <p:blipFill>
            <a:blip r:embed="rId5">
              <a:alphaModFix/>
            </a:blip>
            <a:stretch>
              <a:fillRect/>
            </a:stretch>
          </p:blipFill>
          <p:spPr>
            <a:xfrm>
              <a:off x="10823625" y="0"/>
              <a:ext cx="1365200" cy="1365200"/>
            </a:xfrm>
            <a:prstGeom prst="rect">
              <a:avLst/>
            </a:prstGeom>
            <a:noFill/>
            <a:ln>
              <a:noFill/>
            </a:ln>
          </p:spPr>
        </p:pic>
      </p:grpSp>
      <p:sp>
        <p:nvSpPr>
          <p:cNvPr id="333" name="Google Shape;333;p19"/>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334" name="Google Shape;334;p19"/>
          <p:cNvSpPr txBox="1">
            <a:spLocks noGrp="1"/>
          </p:cNvSpPr>
          <p:nvPr>
            <p:ph type="title"/>
          </p:nvPr>
        </p:nvSpPr>
        <p:spPr>
          <a:xfrm>
            <a:off x="428737" y="47628"/>
            <a:ext cx="77172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35" name="Google Shape;335;p19"/>
          <p:cNvSpPr txBox="1">
            <a:spLocks noGrp="1"/>
          </p:cNvSpPr>
          <p:nvPr>
            <p:ph type="body" idx="3"/>
          </p:nvPr>
        </p:nvSpPr>
        <p:spPr>
          <a:xfrm>
            <a:off x="428736" y="822884"/>
            <a:ext cx="82830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G3 - Cards - 2-Up">
  <p:cSld name="Cards - 2-Up">
    <p:spTree>
      <p:nvGrpSpPr>
        <p:cNvPr id="1" name="Shape 336"/>
        <p:cNvGrpSpPr/>
        <p:nvPr/>
      </p:nvGrpSpPr>
      <p:grpSpPr>
        <a:xfrm>
          <a:off x="0" y="0"/>
          <a:ext cx="0" cy="0"/>
          <a:chOff x="0" y="0"/>
          <a:chExt cx="0" cy="0"/>
        </a:xfrm>
      </p:grpSpPr>
      <p:sp>
        <p:nvSpPr>
          <p:cNvPr id="337" name="Google Shape;337;p20"/>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38" name="Google Shape;338;p20"/>
          <p:cNvSpPr/>
          <p:nvPr/>
        </p:nvSpPr>
        <p:spPr>
          <a:xfrm>
            <a:off x="8483768" y="4110255"/>
            <a:ext cx="632700" cy="279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339" name="Google Shape;339;p20"/>
          <p:cNvSpPr/>
          <p:nvPr/>
        </p:nvSpPr>
        <p:spPr>
          <a:xfrm>
            <a:off x="7840756" y="3669710"/>
            <a:ext cx="1115400" cy="279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grpSp>
        <p:nvGrpSpPr>
          <p:cNvPr id="340" name="Google Shape;340;p20"/>
          <p:cNvGrpSpPr/>
          <p:nvPr/>
        </p:nvGrpSpPr>
        <p:grpSpPr>
          <a:xfrm>
            <a:off x="6079414" y="4550794"/>
            <a:ext cx="2416505" cy="279450"/>
            <a:chOff x="8103725" y="6087668"/>
            <a:chExt cx="3221148" cy="372600"/>
          </a:xfrm>
        </p:grpSpPr>
        <p:sp>
          <p:nvSpPr>
            <p:cNvPr id="341" name="Google Shape;341;p20"/>
            <p:cNvSpPr/>
            <p:nvPr/>
          </p:nvSpPr>
          <p:spPr>
            <a:xfrm>
              <a:off x="8103725" y="6087668"/>
              <a:ext cx="951000" cy="372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42" name="Google Shape;342;p20"/>
            <p:cNvSpPr/>
            <p:nvPr/>
          </p:nvSpPr>
          <p:spPr>
            <a:xfrm>
              <a:off x="9560873" y="6087668"/>
              <a:ext cx="1764000" cy="372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pic>
        <p:nvPicPr>
          <p:cNvPr id="343" name="Google Shape;343;p20"/>
          <p:cNvPicPr preferRelativeResize="0"/>
          <p:nvPr/>
        </p:nvPicPr>
        <p:blipFill rotWithShape="1">
          <a:blip r:embed="rId2">
            <a:alphaModFix/>
          </a:blip>
          <a:srcRect b="8742"/>
          <a:stretch/>
        </p:blipFill>
        <p:spPr>
          <a:xfrm rot="-52">
            <a:off x="7977840" y="4658372"/>
            <a:ext cx="1027862" cy="485121"/>
          </a:xfrm>
          <a:prstGeom prst="rect">
            <a:avLst/>
          </a:prstGeom>
          <a:noFill/>
          <a:ln>
            <a:noFill/>
          </a:ln>
        </p:spPr>
      </p:pic>
      <p:pic>
        <p:nvPicPr>
          <p:cNvPr id="344" name="Google Shape;344;p20"/>
          <p:cNvPicPr preferRelativeResize="0"/>
          <p:nvPr/>
        </p:nvPicPr>
        <p:blipFill>
          <a:blip r:embed="rId3">
            <a:alphaModFix/>
          </a:blip>
          <a:stretch>
            <a:fillRect/>
          </a:stretch>
        </p:blipFill>
        <p:spPr>
          <a:xfrm>
            <a:off x="7367012" y="4486332"/>
            <a:ext cx="1352865" cy="657167"/>
          </a:xfrm>
          <a:prstGeom prst="rect">
            <a:avLst/>
          </a:prstGeom>
          <a:noFill/>
          <a:ln>
            <a:noFill/>
          </a:ln>
        </p:spPr>
      </p:pic>
      <p:sp>
        <p:nvSpPr>
          <p:cNvPr id="345" name="Google Shape;345;p20"/>
          <p:cNvSpPr/>
          <p:nvPr/>
        </p:nvSpPr>
        <p:spPr>
          <a:xfrm rot="-5400000">
            <a:off x="8875884" y="3240563"/>
            <a:ext cx="281100" cy="2550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46" name="Google Shape;346;p20"/>
          <p:cNvSpPr/>
          <p:nvPr/>
        </p:nvSpPr>
        <p:spPr>
          <a:xfrm>
            <a:off x="5350622" y="4991433"/>
            <a:ext cx="982323" cy="152164"/>
          </a:xfrm>
          <a:custGeom>
            <a:avLst/>
            <a:gdLst/>
            <a:ahLst/>
            <a:cxnLst/>
            <a:rect l="l" t="t" r="r" b="b"/>
            <a:pathLst>
              <a:path w="34374" h="5326" extrusionOk="0">
                <a:moveTo>
                  <a:pt x="5326" y="0"/>
                </a:moveTo>
                <a:cubicBezTo>
                  <a:pt x="2382" y="0"/>
                  <a:pt x="0" y="2382"/>
                  <a:pt x="0" y="5326"/>
                </a:cubicBezTo>
                <a:lnTo>
                  <a:pt x="34373" y="5326"/>
                </a:lnTo>
                <a:cubicBezTo>
                  <a:pt x="34373" y="3854"/>
                  <a:pt x="33776" y="2516"/>
                  <a:pt x="32812" y="1552"/>
                </a:cubicBezTo>
                <a:cubicBezTo>
                  <a:pt x="31849" y="589"/>
                  <a:pt x="30510" y="0"/>
                  <a:pt x="29047" y="0"/>
                </a:cubicBezTo>
                <a:close/>
              </a:path>
            </a:pathLst>
          </a:custGeom>
          <a:solidFill>
            <a:srgbClr val="01E2C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47" name="Google Shape;347;p20"/>
          <p:cNvSpPr/>
          <p:nvPr/>
        </p:nvSpPr>
        <p:spPr>
          <a:xfrm>
            <a:off x="6670670" y="4991433"/>
            <a:ext cx="432406" cy="152164"/>
          </a:xfrm>
          <a:custGeom>
            <a:avLst/>
            <a:gdLst/>
            <a:ahLst/>
            <a:cxnLst/>
            <a:rect l="l" t="t" r="r" b="b"/>
            <a:pathLst>
              <a:path w="15131" h="5326" extrusionOk="0">
                <a:moveTo>
                  <a:pt x="5327" y="0"/>
                </a:moveTo>
                <a:cubicBezTo>
                  <a:pt x="2383" y="0"/>
                  <a:pt x="1" y="2382"/>
                  <a:pt x="1" y="5326"/>
                </a:cubicBezTo>
                <a:lnTo>
                  <a:pt x="15131" y="5326"/>
                </a:lnTo>
                <a:cubicBezTo>
                  <a:pt x="15131" y="3854"/>
                  <a:pt x="14533" y="2516"/>
                  <a:pt x="13570" y="1552"/>
                </a:cubicBezTo>
                <a:cubicBezTo>
                  <a:pt x="12606" y="589"/>
                  <a:pt x="11277" y="0"/>
                  <a:pt x="9805" y="0"/>
                </a:cubicBezTo>
                <a:close/>
              </a:path>
            </a:pathLst>
          </a:cu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48" name="Google Shape;348;p20"/>
          <p:cNvSpPr/>
          <p:nvPr/>
        </p:nvSpPr>
        <p:spPr>
          <a:xfrm>
            <a:off x="4685570" y="1353208"/>
            <a:ext cx="4029000" cy="3277800"/>
          </a:xfrm>
          <a:prstGeom prst="roundRect">
            <a:avLst>
              <a:gd name="adj" fmla="val 2772"/>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r>
              <a:rPr lang="en" sz="1400">
                <a:solidFill>
                  <a:srgbClr val="FFFFFF"/>
                </a:solidFill>
                <a:latin typeface="Salesforce Sans"/>
                <a:ea typeface="Salesforce Sans"/>
                <a:cs typeface="Salesforce Sans"/>
                <a:sym typeface="Salesforce Sans"/>
              </a:rPr>
              <a:t> </a:t>
            </a:r>
            <a:endParaRPr sz="1400">
              <a:solidFill>
                <a:srgbClr val="FFFFFF"/>
              </a:solidFill>
              <a:latin typeface="Salesforce Sans"/>
              <a:ea typeface="Salesforce Sans"/>
              <a:cs typeface="Salesforce Sans"/>
              <a:sym typeface="Salesforce Sans"/>
            </a:endParaRPr>
          </a:p>
        </p:txBody>
      </p:sp>
      <p:sp>
        <p:nvSpPr>
          <p:cNvPr id="349" name="Google Shape;349;p20"/>
          <p:cNvSpPr/>
          <p:nvPr/>
        </p:nvSpPr>
        <p:spPr>
          <a:xfrm>
            <a:off x="436958" y="1353208"/>
            <a:ext cx="4024200" cy="3277800"/>
          </a:xfrm>
          <a:prstGeom prst="roundRect">
            <a:avLst>
              <a:gd name="adj" fmla="val 2767"/>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50" name="Google Shape;350;p20"/>
          <p:cNvSpPr txBox="1">
            <a:spLocks noGrp="1"/>
          </p:cNvSpPr>
          <p:nvPr>
            <p:ph type="body" idx="2"/>
          </p:nvPr>
        </p:nvSpPr>
        <p:spPr>
          <a:xfrm>
            <a:off x="681027" y="1449788"/>
            <a:ext cx="3536100" cy="25791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51" name="Google Shape;351;p20"/>
          <p:cNvSpPr txBox="1">
            <a:spLocks noGrp="1"/>
          </p:cNvSpPr>
          <p:nvPr>
            <p:ph type="body" idx="3"/>
          </p:nvPr>
        </p:nvSpPr>
        <p:spPr>
          <a:xfrm>
            <a:off x="4928530" y="1449788"/>
            <a:ext cx="3536100" cy="25794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52" name="Google Shape;352;p20"/>
          <p:cNvSpPr txBox="1">
            <a:spLocks noGrp="1"/>
          </p:cNvSpPr>
          <p:nvPr>
            <p:ph type="title"/>
          </p:nvPr>
        </p:nvSpPr>
        <p:spPr>
          <a:xfrm>
            <a:off x="428737" y="47628"/>
            <a:ext cx="77172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353" name="Google Shape;353;p20"/>
          <p:cNvGrpSpPr/>
          <p:nvPr/>
        </p:nvGrpSpPr>
        <p:grpSpPr>
          <a:xfrm>
            <a:off x="7597472" y="0"/>
            <a:ext cx="1546126" cy="1023900"/>
            <a:chOff x="10127324" y="0"/>
            <a:chExt cx="2061501" cy="1365200"/>
          </a:xfrm>
        </p:grpSpPr>
        <p:pic>
          <p:nvPicPr>
            <p:cNvPr id="354" name="Google Shape;354;p20"/>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355" name="Google Shape;355;p20"/>
            <p:cNvPicPr preferRelativeResize="0"/>
            <p:nvPr/>
          </p:nvPicPr>
          <p:blipFill>
            <a:blip r:embed="rId5">
              <a:alphaModFix/>
            </a:blip>
            <a:stretch>
              <a:fillRect/>
            </a:stretch>
          </p:blipFill>
          <p:spPr>
            <a:xfrm>
              <a:off x="10823625" y="0"/>
              <a:ext cx="1365200" cy="1365200"/>
            </a:xfrm>
            <a:prstGeom prst="rect">
              <a:avLst/>
            </a:prstGeom>
            <a:noFill/>
            <a:ln>
              <a:noFill/>
            </a:ln>
          </p:spPr>
        </p:pic>
      </p:grpSp>
      <p:sp>
        <p:nvSpPr>
          <p:cNvPr id="356" name="Google Shape;356;p20"/>
          <p:cNvSpPr txBox="1">
            <a:spLocks noGrp="1"/>
          </p:cNvSpPr>
          <p:nvPr>
            <p:ph type="subTitle" idx="4"/>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1 - Basic 1">
  <p:cSld name="Basic_2">
    <p:spTree>
      <p:nvGrpSpPr>
        <p:cNvPr id="1" name="Shape 18"/>
        <p:cNvGrpSpPr/>
        <p:nvPr/>
      </p:nvGrpSpPr>
      <p:grpSpPr>
        <a:xfrm>
          <a:off x="0" y="0"/>
          <a:ext cx="0" cy="0"/>
          <a:chOff x="0" y="0"/>
          <a:chExt cx="0" cy="0"/>
        </a:xfrm>
      </p:grpSpPr>
      <p:sp>
        <p:nvSpPr>
          <p:cNvPr id="19" name="Google Shape;19;p3"/>
          <p:cNvSpPr/>
          <p:nvPr/>
        </p:nvSpPr>
        <p:spPr>
          <a:xfrm>
            <a:off x="8785819" y="4304700"/>
            <a:ext cx="205800" cy="838800"/>
          </a:xfrm>
          <a:prstGeom prst="round2SameRect">
            <a:avLst>
              <a:gd name="adj1" fmla="val 13713"/>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0" name="Google Shape;20;p3"/>
          <p:cNvSpPr/>
          <p:nvPr/>
        </p:nvSpPr>
        <p:spPr>
          <a:xfrm>
            <a:off x="8545513" y="4520606"/>
            <a:ext cx="205800" cy="623100"/>
          </a:xfrm>
          <a:prstGeom prst="round2SameRect">
            <a:avLst>
              <a:gd name="adj1" fmla="val 13375"/>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1" name="Google Shape;21;p3"/>
          <p:cNvSpPr/>
          <p:nvPr/>
        </p:nvSpPr>
        <p:spPr>
          <a:xfrm>
            <a:off x="8305375" y="4174950"/>
            <a:ext cx="205800" cy="968700"/>
          </a:xfrm>
          <a:prstGeom prst="round2SameRect">
            <a:avLst>
              <a:gd name="adj1" fmla="val 14998"/>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2" name="Google Shape;22;p3"/>
          <p:cNvSpPr/>
          <p:nvPr/>
        </p:nvSpPr>
        <p:spPr>
          <a:xfrm>
            <a:off x="8065238" y="4791038"/>
            <a:ext cx="205800" cy="352500"/>
          </a:xfrm>
          <a:prstGeom prst="round2SameRect">
            <a:avLst>
              <a:gd name="adj1" fmla="val 15682"/>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23" name="Google Shape;23;p3"/>
          <p:cNvSpPr/>
          <p:nvPr/>
        </p:nvSpPr>
        <p:spPr>
          <a:xfrm rot="-5400000">
            <a:off x="8713526" y="4713300"/>
            <a:ext cx="742800" cy="117600"/>
          </a:xfrm>
          <a:prstGeom prst="round1Rect">
            <a:avLst>
              <a:gd name="adj" fmla="val 23008"/>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24" name="Google Shape;24;p3"/>
          <p:cNvPicPr preferRelativeResize="0"/>
          <p:nvPr/>
        </p:nvPicPr>
        <p:blipFill rotWithShape="1">
          <a:blip r:embed="rId2">
            <a:alphaModFix/>
          </a:blip>
          <a:srcRect r="27262" b="16492"/>
          <a:stretch/>
        </p:blipFill>
        <p:spPr>
          <a:xfrm>
            <a:off x="8447969" y="4750688"/>
            <a:ext cx="696033" cy="392813"/>
          </a:xfrm>
          <a:prstGeom prst="rect">
            <a:avLst/>
          </a:prstGeom>
          <a:noFill/>
          <a:ln>
            <a:noFill/>
          </a:ln>
        </p:spPr>
      </p:pic>
      <p:sp>
        <p:nvSpPr>
          <p:cNvPr id="25" name="Google Shape;25;p3"/>
          <p:cNvSpPr txBox="1">
            <a:spLocks noGrp="1"/>
          </p:cNvSpPr>
          <p:nvPr>
            <p:ph type="title"/>
          </p:nvPr>
        </p:nvSpPr>
        <p:spPr>
          <a:xfrm>
            <a:off x="428737" y="49650"/>
            <a:ext cx="6738300" cy="7431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6" name="Google Shape;26;p3"/>
          <p:cNvSpPr txBox="1">
            <a:spLocks noGrp="1"/>
          </p:cNvSpPr>
          <p:nvPr>
            <p:ph type="body" idx="1"/>
          </p:nvPr>
        </p:nvSpPr>
        <p:spPr>
          <a:xfrm>
            <a:off x="428737" y="1216230"/>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Clr>
                <a:schemeClr val="accent2"/>
              </a:buClr>
              <a:buSzPts val="1500"/>
              <a:buNone/>
              <a:defRPr>
                <a:solidFill>
                  <a:schemeClr val="accent2"/>
                </a:solidFill>
              </a:defRPr>
            </a:lvl1pPr>
            <a:lvl2pPr marL="914400" lvl="1" indent="-317500" algn="l" rtl="0">
              <a:lnSpc>
                <a:spcPct val="100000"/>
              </a:lnSpc>
              <a:spcBef>
                <a:spcPts val="200"/>
              </a:spcBef>
              <a:spcAft>
                <a:spcPts val="0"/>
              </a:spcAft>
              <a:buClr>
                <a:schemeClr val="accent2"/>
              </a:buClr>
              <a:buSzPts val="1400"/>
              <a:buChar char="•"/>
              <a:defRPr>
                <a:solidFill>
                  <a:schemeClr val="accent2"/>
                </a:solidFill>
              </a:defRPr>
            </a:lvl2pPr>
            <a:lvl3pPr marL="1371600" lvl="2" indent="-304800" algn="l" rtl="0">
              <a:lnSpc>
                <a:spcPct val="100000"/>
              </a:lnSpc>
              <a:spcBef>
                <a:spcPts val="500"/>
              </a:spcBef>
              <a:spcAft>
                <a:spcPts val="0"/>
              </a:spcAft>
              <a:buClr>
                <a:schemeClr val="accent2"/>
              </a:buClr>
              <a:buSzPts val="1200"/>
              <a:buChar char="•"/>
              <a:defRPr>
                <a:solidFill>
                  <a:schemeClr val="accent2"/>
                </a:solidFill>
              </a:defRPr>
            </a:lvl3pPr>
            <a:lvl4pPr marL="1828800" lvl="3" indent="-298450" algn="l" rtl="0">
              <a:lnSpc>
                <a:spcPct val="100000"/>
              </a:lnSpc>
              <a:spcBef>
                <a:spcPts val="500"/>
              </a:spcBef>
              <a:spcAft>
                <a:spcPts val="0"/>
              </a:spcAft>
              <a:buClr>
                <a:schemeClr val="accent2"/>
              </a:buClr>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grpSp>
        <p:nvGrpSpPr>
          <p:cNvPr id="27" name="Google Shape;27;p3"/>
          <p:cNvGrpSpPr/>
          <p:nvPr/>
        </p:nvGrpSpPr>
        <p:grpSpPr>
          <a:xfrm>
            <a:off x="7597472" y="0"/>
            <a:ext cx="1546126" cy="1023900"/>
            <a:chOff x="10127324" y="0"/>
            <a:chExt cx="2061501" cy="1365200"/>
          </a:xfrm>
        </p:grpSpPr>
        <p:pic>
          <p:nvPicPr>
            <p:cNvPr id="28" name="Google Shape;28;p3"/>
            <p:cNvPicPr preferRelativeResize="0"/>
            <p:nvPr/>
          </p:nvPicPr>
          <p:blipFill>
            <a:blip r:embed="rId3">
              <a:alphaModFix/>
            </a:blip>
            <a:stretch>
              <a:fillRect/>
            </a:stretch>
          </p:blipFill>
          <p:spPr>
            <a:xfrm>
              <a:off x="10127324" y="601950"/>
              <a:ext cx="1365200" cy="284600"/>
            </a:xfrm>
            <a:prstGeom prst="rect">
              <a:avLst/>
            </a:prstGeom>
            <a:noFill/>
            <a:ln>
              <a:noFill/>
            </a:ln>
          </p:spPr>
        </p:pic>
        <p:pic>
          <p:nvPicPr>
            <p:cNvPr id="29" name="Google Shape;29;p3"/>
            <p:cNvPicPr preferRelativeResize="0"/>
            <p:nvPr/>
          </p:nvPicPr>
          <p:blipFill>
            <a:blip r:embed="rId4">
              <a:alphaModFix/>
            </a:blip>
            <a:stretch>
              <a:fillRect/>
            </a:stretch>
          </p:blipFill>
          <p:spPr>
            <a:xfrm>
              <a:off x="10823625" y="0"/>
              <a:ext cx="1365200" cy="1365200"/>
            </a:xfrm>
            <a:prstGeom prst="rect">
              <a:avLst/>
            </a:prstGeom>
            <a:noFill/>
            <a:ln>
              <a:noFill/>
            </a:ln>
          </p:spPr>
        </p:pic>
      </p:grpSp>
      <p:sp>
        <p:nvSpPr>
          <p:cNvPr id="30" name="Google Shape;30;p3"/>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31" name="Google Shape;31;p3"/>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G4 - Cards - 3-Up">
  <p:cSld name="Cards - 3-Up">
    <p:spTree>
      <p:nvGrpSpPr>
        <p:cNvPr id="1" name="Shape 357"/>
        <p:cNvGrpSpPr/>
        <p:nvPr/>
      </p:nvGrpSpPr>
      <p:grpSpPr>
        <a:xfrm>
          <a:off x="0" y="0"/>
          <a:ext cx="0" cy="0"/>
          <a:chOff x="0" y="0"/>
          <a:chExt cx="0" cy="0"/>
        </a:xfrm>
      </p:grpSpPr>
      <p:sp>
        <p:nvSpPr>
          <p:cNvPr id="358" name="Google Shape;358;p21"/>
          <p:cNvSpPr/>
          <p:nvPr/>
        </p:nvSpPr>
        <p:spPr>
          <a:xfrm>
            <a:off x="8483768" y="4110255"/>
            <a:ext cx="632700" cy="279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359" name="Google Shape;359;p21"/>
          <p:cNvSpPr/>
          <p:nvPr/>
        </p:nvSpPr>
        <p:spPr>
          <a:xfrm>
            <a:off x="7840756" y="3669710"/>
            <a:ext cx="1115400" cy="279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grpSp>
        <p:nvGrpSpPr>
          <p:cNvPr id="360" name="Google Shape;360;p21"/>
          <p:cNvGrpSpPr/>
          <p:nvPr/>
        </p:nvGrpSpPr>
        <p:grpSpPr>
          <a:xfrm>
            <a:off x="6079414" y="4550794"/>
            <a:ext cx="2416505" cy="279450"/>
            <a:chOff x="8103725" y="6087668"/>
            <a:chExt cx="3221148" cy="372600"/>
          </a:xfrm>
        </p:grpSpPr>
        <p:sp>
          <p:nvSpPr>
            <p:cNvPr id="361" name="Google Shape;361;p21"/>
            <p:cNvSpPr/>
            <p:nvPr/>
          </p:nvSpPr>
          <p:spPr>
            <a:xfrm>
              <a:off x="8103725" y="6087668"/>
              <a:ext cx="951000" cy="372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62" name="Google Shape;362;p21"/>
            <p:cNvSpPr/>
            <p:nvPr/>
          </p:nvSpPr>
          <p:spPr>
            <a:xfrm>
              <a:off x="9560873" y="6087668"/>
              <a:ext cx="1764000" cy="372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pic>
        <p:nvPicPr>
          <p:cNvPr id="363" name="Google Shape;363;p21"/>
          <p:cNvPicPr preferRelativeResize="0"/>
          <p:nvPr/>
        </p:nvPicPr>
        <p:blipFill rotWithShape="1">
          <a:blip r:embed="rId2">
            <a:alphaModFix/>
          </a:blip>
          <a:srcRect b="8742"/>
          <a:stretch/>
        </p:blipFill>
        <p:spPr>
          <a:xfrm rot="-52">
            <a:off x="7977840" y="4658372"/>
            <a:ext cx="1027862" cy="485121"/>
          </a:xfrm>
          <a:prstGeom prst="rect">
            <a:avLst/>
          </a:prstGeom>
          <a:noFill/>
          <a:ln>
            <a:noFill/>
          </a:ln>
        </p:spPr>
      </p:pic>
      <p:pic>
        <p:nvPicPr>
          <p:cNvPr id="364" name="Google Shape;364;p21"/>
          <p:cNvPicPr preferRelativeResize="0"/>
          <p:nvPr/>
        </p:nvPicPr>
        <p:blipFill>
          <a:blip r:embed="rId3">
            <a:alphaModFix/>
          </a:blip>
          <a:stretch>
            <a:fillRect/>
          </a:stretch>
        </p:blipFill>
        <p:spPr>
          <a:xfrm>
            <a:off x="7367012" y="4486332"/>
            <a:ext cx="1352865" cy="657167"/>
          </a:xfrm>
          <a:prstGeom prst="rect">
            <a:avLst/>
          </a:prstGeom>
          <a:noFill/>
          <a:ln>
            <a:noFill/>
          </a:ln>
        </p:spPr>
      </p:pic>
      <p:sp>
        <p:nvSpPr>
          <p:cNvPr id="365" name="Google Shape;365;p21"/>
          <p:cNvSpPr/>
          <p:nvPr/>
        </p:nvSpPr>
        <p:spPr>
          <a:xfrm rot="-5400000">
            <a:off x="8875884" y="3240563"/>
            <a:ext cx="281100" cy="2550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66" name="Google Shape;366;p21"/>
          <p:cNvSpPr/>
          <p:nvPr/>
        </p:nvSpPr>
        <p:spPr>
          <a:xfrm>
            <a:off x="5350622" y="4991433"/>
            <a:ext cx="982323" cy="152164"/>
          </a:xfrm>
          <a:custGeom>
            <a:avLst/>
            <a:gdLst/>
            <a:ahLst/>
            <a:cxnLst/>
            <a:rect l="l" t="t" r="r" b="b"/>
            <a:pathLst>
              <a:path w="34374" h="5326" extrusionOk="0">
                <a:moveTo>
                  <a:pt x="5326" y="0"/>
                </a:moveTo>
                <a:cubicBezTo>
                  <a:pt x="2382" y="0"/>
                  <a:pt x="0" y="2382"/>
                  <a:pt x="0" y="5326"/>
                </a:cubicBezTo>
                <a:lnTo>
                  <a:pt x="34373" y="5326"/>
                </a:lnTo>
                <a:cubicBezTo>
                  <a:pt x="34373" y="3854"/>
                  <a:pt x="33776" y="2516"/>
                  <a:pt x="32812" y="1552"/>
                </a:cubicBezTo>
                <a:cubicBezTo>
                  <a:pt x="31849" y="589"/>
                  <a:pt x="30510" y="0"/>
                  <a:pt x="29047" y="0"/>
                </a:cubicBezTo>
                <a:close/>
              </a:path>
            </a:pathLst>
          </a:custGeom>
          <a:solidFill>
            <a:srgbClr val="01E2C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67" name="Google Shape;367;p21"/>
          <p:cNvSpPr/>
          <p:nvPr/>
        </p:nvSpPr>
        <p:spPr>
          <a:xfrm>
            <a:off x="6670670" y="4991433"/>
            <a:ext cx="432406" cy="152164"/>
          </a:xfrm>
          <a:custGeom>
            <a:avLst/>
            <a:gdLst/>
            <a:ahLst/>
            <a:cxnLst/>
            <a:rect l="l" t="t" r="r" b="b"/>
            <a:pathLst>
              <a:path w="15131" h="5326" extrusionOk="0">
                <a:moveTo>
                  <a:pt x="5327" y="0"/>
                </a:moveTo>
                <a:cubicBezTo>
                  <a:pt x="2383" y="0"/>
                  <a:pt x="1" y="2382"/>
                  <a:pt x="1" y="5326"/>
                </a:cubicBezTo>
                <a:lnTo>
                  <a:pt x="15131" y="5326"/>
                </a:lnTo>
                <a:cubicBezTo>
                  <a:pt x="15131" y="3854"/>
                  <a:pt x="14533" y="2516"/>
                  <a:pt x="13570" y="1552"/>
                </a:cubicBezTo>
                <a:cubicBezTo>
                  <a:pt x="12606" y="589"/>
                  <a:pt x="11277" y="0"/>
                  <a:pt x="9805" y="0"/>
                </a:cubicBezTo>
                <a:close/>
              </a:path>
            </a:pathLst>
          </a:cu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68" name="Google Shape;368;p21"/>
          <p:cNvSpPr/>
          <p:nvPr/>
        </p:nvSpPr>
        <p:spPr>
          <a:xfrm>
            <a:off x="3259274" y="1349399"/>
            <a:ext cx="2609100" cy="3278100"/>
          </a:xfrm>
          <a:prstGeom prst="roundRect">
            <a:avLst>
              <a:gd name="adj" fmla="val 3650"/>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chemeClr val="accent2"/>
              </a:solidFill>
              <a:latin typeface="Salesforce Sans"/>
              <a:ea typeface="Salesforce Sans"/>
              <a:cs typeface="Salesforce Sans"/>
              <a:sym typeface="Salesforce Sans"/>
            </a:endParaRPr>
          </a:p>
        </p:txBody>
      </p:sp>
      <p:sp>
        <p:nvSpPr>
          <p:cNvPr id="369" name="Google Shape;369;p21"/>
          <p:cNvSpPr/>
          <p:nvPr/>
        </p:nvSpPr>
        <p:spPr>
          <a:xfrm>
            <a:off x="6087806" y="1349399"/>
            <a:ext cx="2626500" cy="3278100"/>
          </a:xfrm>
          <a:prstGeom prst="roundRect">
            <a:avLst>
              <a:gd name="adj" fmla="val 3650"/>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70" name="Google Shape;370;p21"/>
          <p:cNvSpPr/>
          <p:nvPr/>
        </p:nvSpPr>
        <p:spPr>
          <a:xfrm>
            <a:off x="436819" y="1349399"/>
            <a:ext cx="2606100" cy="3278100"/>
          </a:xfrm>
          <a:prstGeom prst="roundRect">
            <a:avLst>
              <a:gd name="adj" fmla="val 3650"/>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71" name="Google Shape;371;p21"/>
          <p:cNvSpPr txBox="1">
            <a:spLocks noGrp="1"/>
          </p:cNvSpPr>
          <p:nvPr>
            <p:ph type="body" idx="1"/>
          </p:nvPr>
        </p:nvSpPr>
        <p:spPr>
          <a:xfrm>
            <a:off x="678570" y="1449788"/>
            <a:ext cx="2119200" cy="25791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72" name="Google Shape;372;p21"/>
          <p:cNvSpPr txBox="1">
            <a:spLocks noGrp="1"/>
          </p:cNvSpPr>
          <p:nvPr>
            <p:ph type="body" idx="2"/>
          </p:nvPr>
        </p:nvSpPr>
        <p:spPr>
          <a:xfrm>
            <a:off x="3519223" y="1449788"/>
            <a:ext cx="2119200" cy="25794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73" name="Google Shape;373;p21"/>
          <p:cNvSpPr txBox="1">
            <a:spLocks noGrp="1"/>
          </p:cNvSpPr>
          <p:nvPr>
            <p:ph type="body" idx="3"/>
          </p:nvPr>
        </p:nvSpPr>
        <p:spPr>
          <a:xfrm>
            <a:off x="6346897" y="1449788"/>
            <a:ext cx="2119200" cy="25794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74" name="Google Shape;374;p21"/>
          <p:cNvSpPr txBox="1">
            <a:spLocks noGrp="1"/>
          </p:cNvSpPr>
          <p:nvPr>
            <p:ph type="title"/>
          </p:nvPr>
        </p:nvSpPr>
        <p:spPr>
          <a:xfrm>
            <a:off x="428737" y="47628"/>
            <a:ext cx="77172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375" name="Google Shape;375;p21"/>
          <p:cNvGrpSpPr/>
          <p:nvPr/>
        </p:nvGrpSpPr>
        <p:grpSpPr>
          <a:xfrm>
            <a:off x="7597472" y="0"/>
            <a:ext cx="1546126" cy="1023900"/>
            <a:chOff x="10127324" y="0"/>
            <a:chExt cx="2061501" cy="1365200"/>
          </a:xfrm>
        </p:grpSpPr>
        <p:pic>
          <p:nvPicPr>
            <p:cNvPr id="376" name="Google Shape;376;p21"/>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377" name="Google Shape;377;p21"/>
            <p:cNvPicPr preferRelativeResize="0"/>
            <p:nvPr/>
          </p:nvPicPr>
          <p:blipFill>
            <a:blip r:embed="rId5">
              <a:alphaModFix/>
            </a:blip>
            <a:stretch>
              <a:fillRect/>
            </a:stretch>
          </p:blipFill>
          <p:spPr>
            <a:xfrm>
              <a:off x="10823625" y="0"/>
              <a:ext cx="1365200" cy="1365200"/>
            </a:xfrm>
            <a:prstGeom prst="rect">
              <a:avLst/>
            </a:prstGeom>
            <a:noFill/>
            <a:ln>
              <a:noFill/>
            </a:ln>
          </p:spPr>
        </p:pic>
      </p:grpSp>
      <p:sp>
        <p:nvSpPr>
          <p:cNvPr id="378" name="Google Shape;378;p21"/>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79" name="Google Shape;379;p21"/>
          <p:cNvSpPr txBox="1">
            <a:spLocks noGrp="1"/>
          </p:cNvSpPr>
          <p:nvPr>
            <p:ph type="subTitle" idx="5"/>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G5 - Cards - 4-Up">
  <p:cSld name="Cards - 4-Up">
    <p:spTree>
      <p:nvGrpSpPr>
        <p:cNvPr id="1" name="Shape 380"/>
        <p:cNvGrpSpPr/>
        <p:nvPr/>
      </p:nvGrpSpPr>
      <p:grpSpPr>
        <a:xfrm>
          <a:off x="0" y="0"/>
          <a:ext cx="0" cy="0"/>
          <a:chOff x="0" y="0"/>
          <a:chExt cx="0" cy="0"/>
        </a:xfrm>
      </p:grpSpPr>
      <p:sp>
        <p:nvSpPr>
          <p:cNvPr id="381" name="Google Shape;381;p22"/>
          <p:cNvSpPr/>
          <p:nvPr/>
        </p:nvSpPr>
        <p:spPr>
          <a:xfrm>
            <a:off x="8483768" y="4110255"/>
            <a:ext cx="632700" cy="279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382" name="Google Shape;382;p22"/>
          <p:cNvSpPr/>
          <p:nvPr/>
        </p:nvSpPr>
        <p:spPr>
          <a:xfrm>
            <a:off x="7840756" y="3669710"/>
            <a:ext cx="1115400" cy="279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grpSp>
        <p:nvGrpSpPr>
          <p:cNvPr id="383" name="Google Shape;383;p22"/>
          <p:cNvGrpSpPr/>
          <p:nvPr/>
        </p:nvGrpSpPr>
        <p:grpSpPr>
          <a:xfrm>
            <a:off x="6079414" y="4550794"/>
            <a:ext cx="2416505" cy="279450"/>
            <a:chOff x="8103725" y="6087668"/>
            <a:chExt cx="3221148" cy="372600"/>
          </a:xfrm>
        </p:grpSpPr>
        <p:sp>
          <p:nvSpPr>
            <p:cNvPr id="384" name="Google Shape;384;p22"/>
            <p:cNvSpPr/>
            <p:nvPr/>
          </p:nvSpPr>
          <p:spPr>
            <a:xfrm>
              <a:off x="8103725" y="6087668"/>
              <a:ext cx="951000" cy="372600"/>
            </a:xfrm>
            <a:prstGeom prst="roundRect">
              <a:avLst>
                <a:gd name="adj" fmla="val 5000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85" name="Google Shape;385;p22"/>
            <p:cNvSpPr/>
            <p:nvPr/>
          </p:nvSpPr>
          <p:spPr>
            <a:xfrm>
              <a:off x="9560873" y="6087668"/>
              <a:ext cx="1764000" cy="372600"/>
            </a:xfrm>
            <a:prstGeom prst="roundRect">
              <a:avLst>
                <a:gd name="adj" fmla="val 50000"/>
              </a:avLst>
            </a:prstGeom>
            <a:solidFill>
              <a:srgbClr val="01E2C8"/>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pic>
        <p:nvPicPr>
          <p:cNvPr id="386" name="Google Shape;386;p22"/>
          <p:cNvPicPr preferRelativeResize="0"/>
          <p:nvPr/>
        </p:nvPicPr>
        <p:blipFill rotWithShape="1">
          <a:blip r:embed="rId2">
            <a:alphaModFix/>
          </a:blip>
          <a:srcRect b="8742"/>
          <a:stretch/>
        </p:blipFill>
        <p:spPr>
          <a:xfrm rot="-52">
            <a:off x="7977840" y="4658372"/>
            <a:ext cx="1027862" cy="485121"/>
          </a:xfrm>
          <a:prstGeom prst="rect">
            <a:avLst/>
          </a:prstGeom>
          <a:noFill/>
          <a:ln>
            <a:noFill/>
          </a:ln>
        </p:spPr>
      </p:pic>
      <p:pic>
        <p:nvPicPr>
          <p:cNvPr id="387" name="Google Shape;387;p22"/>
          <p:cNvPicPr preferRelativeResize="0"/>
          <p:nvPr/>
        </p:nvPicPr>
        <p:blipFill>
          <a:blip r:embed="rId3">
            <a:alphaModFix/>
          </a:blip>
          <a:stretch>
            <a:fillRect/>
          </a:stretch>
        </p:blipFill>
        <p:spPr>
          <a:xfrm>
            <a:off x="7367012" y="4486332"/>
            <a:ext cx="1352865" cy="657167"/>
          </a:xfrm>
          <a:prstGeom prst="rect">
            <a:avLst/>
          </a:prstGeom>
          <a:noFill/>
          <a:ln>
            <a:noFill/>
          </a:ln>
        </p:spPr>
      </p:pic>
      <p:sp>
        <p:nvSpPr>
          <p:cNvPr id="388" name="Google Shape;388;p22"/>
          <p:cNvSpPr/>
          <p:nvPr/>
        </p:nvSpPr>
        <p:spPr>
          <a:xfrm rot="-5400000">
            <a:off x="8875884" y="3240563"/>
            <a:ext cx="281100" cy="255000"/>
          </a:xfrm>
          <a:prstGeom prst="round2SameRect">
            <a:avLst>
              <a:gd name="adj1" fmla="val 50000"/>
              <a:gd name="adj2" fmla="val 0"/>
            </a:avLst>
          </a:pr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89" name="Google Shape;389;p22"/>
          <p:cNvSpPr/>
          <p:nvPr/>
        </p:nvSpPr>
        <p:spPr>
          <a:xfrm>
            <a:off x="5350622" y="4991433"/>
            <a:ext cx="982323" cy="152164"/>
          </a:xfrm>
          <a:custGeom>
            <a:avLst/>
            <a:gdLst/>
            <a:ahLst/>
            <a:cxnLst/>
            <a:rect l="l" t="t" r="r" b="b"/>
            <a:pathLst>
              <a:path w="34374" h="5326" extrusionOk="0">
                <a:moveTo>
                  <a:pt x="5326" y="0"/>
                </a:moveTo>
                <a:cubicBezTo>
                  <a:pt x="2382" y="0"/>
                  <a:pt x="0" y="2382"/>
                  <a:pt x="0" y="5326"/>
                </a:cubicBezTo>
                <a:lnTo>
                  <a:pt x="34373" y="5326"/>
                </a:lnTo>
                <a:cubicBezTo>
                  <a:pt x="34373" y="3854"/>
                  <a:pt x="33776" y="2516"/>
                  <a:pt x="32812" y="1552"/>
                </a:cubicBezTo>
                <a:cubicBezTo>
                  <a:pt x="31849" y="589"/>
                  <a:pt x="30510" y="0"/>
                  <a:pt x="29047" y="0"/>
                </a:cubicBezTo>
                <a:close/>
              </a:path>
            </a:pathLst>
          </a:custGeom>
          <a:solidFill>
            <a:srgbClr val="01E2C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90" name="Google Shape;390;p22"/>
          <p:cNvSpPr/>
          <p:nvPr/>
        </p:nvSpPr>
        <p:spPr>
          <a:xfrm>
            <a:off x="6670670" y="4991433"/>
            <a:ext cx="432406" cy="152164"/>
          </a:xfrm>
          <a:custGeom>
            <a:avLst/>
            <a:gdLst/>
            <a:ahLst/>
            <a:cxnLst/>
            <a:rect l="l" t="t" r="r" b="b"/>
            <a:pathLst>
              <a:path w="15131" h="5326" extrusionOk="0">
                <a:moveTo>
                  <a:pt x="5327" y="0"/>
                </a:moveTo>
                <a:cubicBezTo>
                  <a:pt x="2383" y="0"/>
                  <a:pt x="1" y="2382"/>
                  <a:pt x="1" y="5326"/>
                </a:cubicBezTo>
                <a:lnTo>
                  <a:pt x="15131" y="5326"/>
                </a:lnTo>
                <a:cubicBezTo>
                  <a:pt x="15131" y="3854"/>
                  <a:pt x="14533" y="2516"/>
                  <a:pt x="13570" y="1552"/>
                </a:cubicBezTo>
                <a:cubicBezTo>
                  <a:pt x="12606" y="589"/>
                  <a:pt x="11277" y="0"/>
                  <a:pt x="9805" y="0"/>
                </a:cubicBezTo>
                <a:close/>
              </a:path>
            </a:pathLst>
          </a:custGeom>
          <a:solidFill>
            <a:srgbClr val="01E2C8">
              <a:alpha val="4190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391" name="Google Shape;391;p22"/>
          <p:cNvSpPr/>
          <p:nvPr/>
        </p:nvSpPr>
        <p:spPr>
          <a:xfrm>
            <a:off x="436819" y="1349399"/>
            <a:ext cx="1971900" cy="3278100"/>
          </a:xfrm>
          <a:prstGeom prst="roundRect">
            <a:avLst>
              <a:gd name="adj" fmla="val 4824"/>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92" name="Google Shape;392;p22"/>
          <p:cNvSpPr/>
          <p:nvPr/>
        </p:nvSpPr>
        <p:spPr>
          <a:xfrm>
            <a:off x="2540465" y="1349399"/>
            <a:ext cx="1966200" cy="3278100"/>
          </a:xfrm>
          <a:prstGeom prst="roundRect">
            <a:avLst>
              <a:gd name="adj" fmla="val 4843"/>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93" name="Google Shape;393;p22"/>
          <p:cNvSpPr/>
          <p:nvPr/>
        </p:nvSpPr>
        <p:spPr>
          <a:xfrm>
            <a:off x="4638616" y="1349399"/>
            <a:ext cx="1971900" cy="3278100"/>
          </a:xfrm>
          <a:prstGeom prst="roundRect">
            <a:avLst>
              <a:gd name="adj" fmla="val 4861"/>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94" name="Google Shape;394;p22"/>
          <p:cNvSpPr/>
          <p:nvPr/>
        </p:nvSpPr>
        <p:spPr>
          <a:xfrm>
            <a:off x="6739514" y="1349399"/>
            <a:ext cx="1971900" cy="3278100"/>
          </a:xfrm>
          <a:prstGeom prst="roundRect">
            <a:avLst>
              <a:gd name="adj" fmla="val 4861"/>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Salesforce Sans"/>
              <a:buNone/>
            </a:pPr>
            <a:endParaRPr sz="1400">
              <a:solidFill>
                <a:srgbClr val="FFFFFF"/>
              </a:solidFill>
              <a:latin typeface="Salesforce Sans"/>
              <a:ea typeface="Salesforce Sans"/>
              <a:cs typeface="Salesforce Sans"/>
              <a:sym typeface="Salesforce Sans"/>
            </a:endParaRPr>
          </a:p>
        </p:txBody>
      </p:sp>
      <p:sp>
        <p:nvSpPr>
          <p:cNvPr id="395" name="Google Shape;395;p22"/>
          <p:cNvSpPr txBox="1">
            <a:spLocks noGrp="1"/>
          </p:cNvSpPr>
          <p:nvPr>
            <p:ph type="body" idx="1"/>
          </p:nvPr>
        </p:nvSpPr>
        <p:spPr>
          <a:xfrm>
            <a:off x="614505" y="1449783"/>
            <a:ext cx="1616700" cy="28851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96" name="Google Shape;396;p22"/>
          <p:cNvSpPr txBox="1">
            <a:spLocks noGrp="1"/>
          </p:cNvSpPr>
          <p:nvPr>
            <p:ph type="body" idx="2"/>
          </p:nvPr>
        </p:nvSpPr>
        <p:spPr>
          <a:xfrm>
            <a:off x="2715402" y="1449783"/>
            <a:ext cx="1616700" cy="28851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97" name="Google Shape;397;p22"/>
          <p:cNvSpPr txBox="1">
            <a:spLocks noGrp="1"/>
          </p:cNvSpPr>
          <p:nvPr>
            <p:ph type="body" idx="3"/>
          </p:nvPr>
        </p:nvSpPr>
        <p:spPr>
          <a:xfrm>
            <a:off x="4816301" y="1449783"/>
            <a:ext cx="1616700" cy="2885100"/>
          </a:xfrm>
          <a:prstGeom prst="rect">
            <a:avLst/>
          </a:prstGeom>
          <a:noFill/>
          <a:ln>
            <a:noFill/>
          </a:ln>
        </p:spPr>
        <p:txBody>
          <a:bodyPr spcFirstLastPara="1" wrap="square" lIns="0" tIns="0" rIns="0" bIns="0" anchor="t" anchorCtr="0">
            <a:noAutofit/>
          </a:bodyPr>
          <a:lstStyle>
            <a:lvl1pPr marL="457200" lvl="0" indent="-228600" rtl="0">
              <a:lnSpc>
                <a:spcPct val="100000"/>
              </a:lnSpc>
              <a:spcBef>
                <a:spcPts val="800"/>
              </a:spcBef>
              <a:spcAft>
                <a:spcPts val="0"/>
              </a:spcAft>
              <a:buClr>
                <a:schemeClr val="accent1"/>
              </a:buClr>
              <a:buSzPts val="1500"/>
              <a:buNone/>
              <a:defRPr b="1">
                <a:solidFill>
                  <a:schemeClr val="accent1"/>
                </a:solidFill>
              </a:defRPr>
            </a:lvl1pPr>
            <a:lvl2pPr marL="914400" lvl="1" indent="-228600" rtl="0">
              <a:lnSpc>
                <a:spcPct val="100000"/>
              </a:lnSpc>
              <a:spcBef>
                <a:spcPts val="200"/>
              </a:spcBef>
              <a:spcAft>
                <a:spcPts val="0"/>
              </a:spcAft>
              <a:buSzPts val="1400"/>
              <a:buNone/>
              <a:defRPr>
                <a:solidFill>
                  <a:schemeClr val="accent2"/>
                </a:solidFill>
              </a:defRPr>
            </a:lvl2pPr>
            <a:lvl3pPr marL="1371600" lvl="2" indent="-228600" rtl="0">
              <a:lnSpc>
                <a:spcPct val="100000"/>
              </a:lnSpc>
              <a:spcBef>
                <a:spcPts val="500"/>
              </a:spcBef>
              <a:spcAft>
                <a:spcPts val="0"/>
              </a:spcAft>
              <a:buSzPts val="1200"/>
              <a:buNone/>
              <a:defRPr>
                <a:solidFill>
                  <a:schemeClr val="accent2"/>
                </a:solidFill>
              </a:defRPr>
            </a:lvl3pPr>
            <a:lvl4pPr marL="1828800" lvl="3" indent="-228600" rtl="0">
              <a:lnSpc>
                <a:spcPct val="100000"/>
              </a:lnSpc>
              <a:spcBef>
                <a:spcPts val="500"/>
              </a:spcBef>
              <a:spcAft>
                <a:spcPts val="0"/>
              </a:spcAft>
              <a:buSzPts val="1100"/>
              <a:buNone/>
              <a:defRPr>
                <a:solidFill>
                  <a:schemeClr val="accent2"/>
                </a:solidFill>
              </a:defRPr>
            </a:lvl4pPr>
            <a:lvl5pPr marL="2286000" lvl="4" indent="-228600" rtl="0">
              <a:lnSpc>
                <a:spcPct val="100000"/>
              </a:lnSpc>
              <a:spcBef>
                <a:spcPts val="500"/>
              </a:spcBef>
              <a:spcAft>
                <a:spcPts val="0"/>
              </a:spcAft>
              <a:buSzPts val="1500"/>
              <a:buFont typeface="Arial"/>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sp>
        <p:nvSpPr>
          <p:cNvPr id="398" name="Google Shape;398;p22"/>
          <p:cNvSpPr txBox="1">
            <a:spLocks noGrp="1"/>
          </p:cNvSpPr>
          <p:nvPr>
            <p:ph type="title"/>
          </p:nvPr>
        </p:nvSpPr>
        <p:spPr>
          <a:xfrm>
            <a:off x="428737" y="47628"/>
            <a:ext cx="77172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9" name="Google Shape;399;p22"/>
          <p:cNvSpPr txBox="1">
            <a:spLocks noGrp="1"/>
          </p:cNvSpPr>
          <p:nvPr>
            <p:ph type="body" idx="4"/>
          </p:nvPr>
        </p:nvSpPr>
        <p:spPr>
          <a:xfrm>
            <a:off x="6916027" y="1449783"/>
            <a:ext cx="1618800" cy="2885100"/>
          </a:xfrm>
          <a:prstGeom prst="rect">
            <a:avLst/>
          </a:prstGeom>
          <a:noFill/>
          <a:ln>
            <a:noFill/>
          </a:ln>
        </p:spPr>
        <p:txBody>
          <a:bodyPr spcFirstLastPara="1" wrap="square" lIns="0" tIns="0" rIns="0" bIns="0" anchor="t" anchorCtr="0">
            <a:noAutofit/>
          </a:bodyPr>
          <a:lstStyle>
            <a:lvl1pPr marL="457200" lvl="0" indent="-228600" rtl="0">
              <a:spcBef>
                <a:spcPts val="800"/>
              </a:spcBef>
              <a:spcAft>
                <a:spcPts val="0"/>
              </a:spcAft>
              <a:buClr>
                <a:schemeClr val="accent1"/>
              </a:buClr>
              <a:buSzPts val="1500"/>
              <a:buNone/>
              <a:defRPr b="1">
                <a:solidFill>
                  <a:schemeClr val="accent1"/>
                </a:solidFill>
              </a:defRPr>
            </a:lvl1pPr>
            <a:lvl2pPr marL="914400" lvl="1" indent="-228600" rtl="0">
              <a:spcBef>
                <a:spcPts val="200"/>
              </a:spcBef>
              <a:spcAft>
                <a:spcPts val="0"/>
              </a:spcAft>
              <a:buSzPts val="1400"/>
              <a:buNone/>
              <a:defRPr>
                <a:solidFill>
                  <a:schemeClr val="accent2"/>
                </a:solidFill>
              </a:defRPr>
            </a:lvl2pPr>
            <a:lvl3pPr marL="1371600" lvl="2" indent="-304800" rtl="0">
              <a:spcBef>
                <a:spcPts val="500"/>
              </a:spcBef>
              <a:spcAft>
                <a:spcPts val="0"/>
              </a:spcAft>
              <a:buSzPts val="1200"/>
              <a:buChar char="•"/>
              <a:defRPr>
                <a:solidFill>
                  <a:schemeClr val="accent2"/>
                </a:solidFill>
              </a:defRPr>
            </a:lvl3pPr>
            <a:lvl4pPr marL="1828800" lvl="3" indent="-298450" rtl="0">
              <a:spcBef>
                <a:spcPts val="500"/>
              </a:spcBef>
              <a:spcAft>
                <a:spcPts val="0"/>
              </a:spcAft>
              <a:buSzPts val="1100"/>
              <a:buChar char="•"/>
              <a:defRPr>
                <a:solidFill>
                  <a:schemeClr val="accent2"/>
                </a:solidFill>
              </a:defRPr>
            </a:lvl4pPr>
            <a:lvl5pPr marL="2286000" lvl="4" indent="-228600" rtl="0">
              <a:spcBef>
                <a:spcPts val="500"/>
              </a:spcBef>
              <a:spcAft>
                <a:spcPts val="0"/>
              </a:spcAft>
              <a:buSzPts val="1100"/>
              <a:buNone/>
              <a:defRPr/>
            </a:lvl5pPr>
            <a:lvl6pPr marL="2743200" lvl="5" indent="-317500" rtl="0">
              <a:spcBef>
                <a:spcPts val="500"/>
              </a:spcBef>
              <a:spcAft>
                <a:spcPts val="0"/>
              </a:spcAft>
              <a:buClr>
                <a:schemeClr val="lt2"/>
              </a:buClr>
              <a:buSzPts val="1400"/>
              <a:buChar char="•"/>
              <a:defRPr/>
            </a:lvl6pPr>
            <a:lvl7pPr marL="3200400" lvl="6" indent="-317500" rtl="0">
              <a:spcBef>
                <a:spcPts val="300"/>
              </a:spcBef>
              <a:spcAft>
                <a:spcPts val="0"/>
              </a:spcAft>
              <a:buClr>
                <a:schemeClr val="lt2"/>
              </a:buClr>
              <a:buSzPts val="1400"/>
              <a:buChar char="•"/>
              <a:defRPr/>
            </a:lvl7pPr>
            <a:lvl8pPr marL="3657600" lvl="7" indent="-317500" rtl="0">
              <a:spcBef>
                <a:spcPts val="300"/>
              </a:spcBef>
              <a:spcAft>
                <a:spcPts val="0"/>
              </a:spcAft>
              <a:buClr>
                <a:schemeClr val="lt2"/>
              </a:buClr>
              <a:buSzPts val="1400"/>
              <a:buChar char="•"/>
              <a:defRPr/>
            </a:lvl8pPr>
            <a:lvl9pPr marL="4114800" lvl="8" indent="-317500" rtl="0">
              <a:spcBef>
                <a:spcPts val="300"/>
              </a:spcBef>
              <a:spcAft>
                <a:spcPts val="0"/>
              </a:spcAft>
              <a:buClr>
                <a:schemeClr val="lt2"/>
              </a:buClr>
              <a:buSzPts val="1400"/>
              <a:buChar char="•"/>
              <a:defRPr/>
            </a:lvl9pPr>
          </a:lstStyle>
          <a:p>
            <a:endParaRPr/>
          </a:p>
        </p:txBody>
      </p:sp>
      <p:grpSp>
        <p:nvGrpSpPr>
          <p:cNvPr id="400" name="Google Shape;400;p22"/>
          <p:cNvGrpSpPr/>
          <p:nvPr/>
        </p:nvGrpSpPr>
        <p:grpSpPr>
          <a:xfrm>
            <a:off x="7597472" y="0"/>
            <a:ext cx="1546126" cy="1023900"/>
            <a:chOff x="10127324" y="0"/>
            <a:chExt cx="2061501" cy="1365200"/>
          </a:xfrm>
        </p:grpSpPr>
        <p:pic>
          <p:nvPicPr>
            <p:cNvPr id="401" name="Google Shape;401;p22"/>
            <p:cNvPicPr preferRelativeResize="0"/>
            <p:nvPr/>
          </p:nvPicPr>
          <p:blipFill>
            <a:blip r:embed="rId4">
              <a:alphaModFix/>
            </a:blip>
            <a:stretch>
              <a:fillRect/>
            </a:stretch>
          </p:blipFill>
          <p:spPr>
            <a:xfrm>
              <a:off x="10127324" y="601950"/>
              <a:ext cx="1365200" cy="284600"/>
            </a:xfrm>
            <a:prstGeom prst="rect">
              <a:avLst/>
            </a:prstGeom>
            <a:noFill/>
            <a:ln>
              <a:noFill/>
            </a:ln>
          </p:spPr>
        </p:pic>
        <p:pic>
          <p:nvPicPr>
            <p:cNvPr id="402" name="Google Shape;402;p22"/>
            <p:cNvPicPr preferRelativeResize="0"/>
            <p:nvPr/>
          </p:nvPicPr>
          <p:blipFill>
            <a:blip r:embed="rId5">
              <a:alphaModFix/>
            </a:blip>
            <a:stretch>
              <a:fillRect/>
            </a:stretch>
          </p:blipFill>
          <p:spPr>
            <a:xfrm>
              <a:off x="10823625" y="0"/>
              <a:ext cx="1365200" cy="1365200"/>
            </a:xfrm>
            <a:prstGeom prst="rect">
              <a:avLst/>
            </a:prstGeom>
            <a:noFill/>
            <a:ln>
              <a:noFill/>
            </a:ln>
          </p:spPr>
        </p:pic>
      </p:grpSp>
      <p:sp>
        <p:nvSpPr>
          <p:cNvPr id="403" name="Google Shape;403;p22"/>
          <p:cNvSpPr txBox="1">
            <a:spLocks noGrp="1"/>
          </p:cNvSpPr>
          <p:nvPr>
            <p:ph type="subTitle" idx="5"/>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404" name="Google Shape;404;p22"/>
          <p:cNvSpPr txBox="1">
            <a:spLocks noGrp="1"/>
          </p:cNvSpPr>
          <p:nvPr>
            <p:ph type="body" idx="6"/>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H1 - Quote or Big Idea ">
  <p:cSld name="Quote or Big Idea ">
    <p:bg>
      <p:bgPr>
        <a:solidFill>
          <a:schemeClr val="lt1"/>
        </a:solidFill>
        <a:effectLst/>
      </p:bgPr>
    </p:bg>
    <p:spTree>
      <p:nvGrpSpPr>
        <p:cNvPr id="1" name="Shape 405"/>
        <p:cNvGrpSpPr/>
        <p:nvPr/>
      </p:nvGrpSpPr>
      <p:grpSpPr>
        <a:xfrm>
          <a:off x="0" y="0"/>
          <a:ext cx="0" cy="0"/>
          <a:chOff x="0" y="0"/>
          <a:chExt cx="0" cy="0"/>
        </a:xfrm>
      </p:grpSpPr>
      <p:sp>
        <p:nvSpPr>
          <p:cNvPr id="406" name="Google Shape;406;p23"/>
          <p:cNvSpPr/>
          <p:nvPr/>
        </p:nvSpPr>
        <p:spPr>
          <a:xfrm>
            <a:off x="5334417" y="951508"/>
            <a:ext cx="1335600" cy="1429800"/>
          </a:xfrm>
          <a:prstGeom prst="roundRect">
            <a:avLst>
              <a:gd name="adj" fmla="val 3098"/>
            </a:avLst>
          </a:prstGeom>
          <a:solidFill>
            <a:srgbClr val="0B5C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solidFill>
                <a:schemeClr val="dk2"/>
              </a:solidFill>
            </a:endParaRPr>
          </a:p>
        </p:txBody>
      </p:sp>
      <p:sp>
        <p:nvSpPr>
          <p:cNvPr id="407" name="Google Shape;407;p23"/>
          <p:cNvSpPr/>
          <p:nvPr/>
        </p:nvSpPr>
        <p:spPr>
          <a:xfrm>
            <a:off x="6762227" y="951508"/>
            <a:ext cx="813000" cy="983100"/>
          </a:xfrm>
          <a:prstGeom prst="roundRect">
            <a:avLst>
              <a:gd name="adj" fmla="val 5230"/>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08" name="Google Shape;408;p23"/>
          <p:cNvSpPr/>
          <p:nvPr/>
        </p:nvSpPr>
        <p:spPr>
          <a:xfrm>
            <a:off x="7662098" y="951508"/>
            <a:ext cx="609300" cy="646800"/>
          </a:xfrm>
          <a:prstGeom prst="roundRect">
            <a:avLst>
              <a:gd name="adj" fmla="val 5230"/>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09" name="Google Shape;409;p23"/>
          <p:cNvSpPr/>
          <p:nvPr/>
        </p:nvSpPr>
        <p:spPr>
          <a:xfrm>
            <a:off x="8357966" y="951508"/>
            <a:ext cx="349200" cy="648900"/>
          </a:xfrm>
          <a:prstGeom prst="roundRect">
            <a:avLst>
              <a:gd name="adj" fmla="val 13033"/>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0" name="Google Shape;410;p23"/>
          <p:cNvSpPr/>
          <p:nvPr/>
        </p:nvSpPr>
        <p:spPr>
          <a:xfrm>
            <a:off x="5334417" y="2471228"/>
            <a:ext cx="1335600" cy="945600"/>
          </a:xfrm>
          <a:prstGeom prst="roundRect">
            <a:avLst>
              <a:gd name="adj" fmla="val 4931"/>
            </a:avLst>
          </a:prstGeom>
          <a:solidFill>
            <a:srgbClr val="0B5CAB"/>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solidFill>
                <a:schemeClr val="dk2"/>
              </a:solidFill>
            </a:endParaRPr>
          </a:p>
        </p:txBody>
      </p:sp>
      <p:sp>
        <p:nvSpPr>
          <p:cNvPr id="411" name="Google Shape;411;p23"/>
          <p:cNvSpPr/>
          <p:nvPr/>
        </p:nvSpPr>
        <p:spPr>
          <a:xfrm>
            <a:off x="6762227" y="2035152"/>
            <a:ext cx="813000" cy="719700"/>
          </a:xfrm>
          <a:prstGeom prst="roundRect">
            <a:avLst>
              <a:gd name="adj" fmla="val 5230"/>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2" name="Google Shape;412;p23"/>
          <p:cNvSpPr/>
          <p:nvPr/>
        </p:nvSpPr>
        <p:spPr>
          <a:xfrm>
            <a:off x="6762227" y="2853434"/>
            <a:ext cx="813000" cy="568800"/>
          </a:xfrm>
          <a:prstGeom prst="roundRect">
            <a:avLst>
              <a:gd name="adj" fmla="val 5230"/>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3" name="Google Shape;413;p23"/>
          <p:cNvSpPr/>
          <p:nvPr/>
        </p:nvSpPr>
        <p:spPr>
          <a:xfrm>
            <a:off x="7662098" y="1691086"/>
            <a:ext cx="482400" cy="424800"/>
          </a:xfrm>
          <a:prstGeom prst="roundRect">
            <a:avLst>
              <a:gd name="adj" fmla="val 10862"/>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4" name="Google Shape;414;p23"/>
          <p:cNvSpPr/>
          <p:nvPr/>
        </p:nvSpPr>
        <p:spPr>
          <a:xfrm>
            <a:off x="8233231" y="1691086"/>
            <a:ext cx="472500" cy="427200"/>
          </a:xfrm>
          <a:prstGeom prst="roundRect">
            <a:avLst>
              <a:gd name="adj" fmla="val 10682"/>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5" name="Google Shape;415;p23"/>
          <p:cNvSpPr/>
          <p:nvPr/>
        </p:nvSpPr>
        <p:spPr>
          <a:xfrm>
            <a:off x="7662098" y="2205908"/>
            <a:ext cx="355500" cy="294900"/>
          </a:xfrm>
          <a:prstGeom prst="roundRect">
            <a:avLst>
              <a:gd name="adj" fmla="val 16315"/>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6" name="Google Shape;416;p23"/>
          <p:cNvSpPr/>
          <p:nvPr/>
        </p:nvSpPr>
        <p:spPr>
          <a:xfrm>
            <a:off x="7662098" y="2590789"/>
            <a:ext cx="262200" cy="222900"/>
          </a:xfrm>
          <a:prstGeom prst="roundRect">
            <a:avLst>
              <a:gd name="adj" fmla="val 22152"/>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7" name="Google Shape;417;p23"/>
          <p:cNvSpPr/>
          <p:nvPr/>
        </p:nvSpPr>
        <p:spPr>
          <a:xfrm>
            <a:off x="7662098" y="2903887"/>
            <a:ext cx="235200" cy="256200"/>
          </a:xfrm>
          <a:prstGeom prst="roundRect">
            <a:avLst>
              <a:gd name="adj" fmla="val 16541"/>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8" name="Google Shape;418;p23"/>
          <p:cNvSpPr/>
          <p:nvPr/>
        </p:nvSpPr>
        <p:spPr>
          <a:xfrm>
            <a:off x="7662098" y="3235575"/>
            <a:ext cx="215700" cy="181500"/>
          </a:xfrm>
          <a:prstGeom prst="roundRect">
            <a:avLst>
              <a:gd name="adj" fmla="val 21827"/>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19" name="Google Shape;419;p23"/>
          <p:cNvSpPr/>
          <p:nvPr/>
        </p:nvSpPr>
        <p:spPr>
          <a:xfrm>
            <a:off x="8104304" y="2205908"/>
            <a:ext cx="315000" cy="294900"/>
          </a:xfrm>
          <a:prstGeom prst="roundRect">
            <a:avLst>
              <a:gd name="adj" fmla="val 16315"/>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0" name="Google Shape;420;p23"/>
          <p:cNvSpPr/>
          <p:nvPr/>
        </p:nvSpPr>
        <p:spPr>
          <a:xfrm>
            <a:off x="8017566" y="2590789"/>
            <a:ext cx="215700" cy="222900"/>
          </a:xfrm>
          <a:prstGeom prst="roundRect">
            <a:avLst>
              <a:gd name="adj" fmla="val 22152"/>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1" name="Google Shape;421;p23"/>
          <p:cNvSpPr/>
          <p:nvPr/>
        </p:nvSpPr>
        <p:spPr>
          <a:xfrm>
            <a:off x="7967853" y="2903887"/>
            <a:ext cx="161400" cy="256200"/>
          </a:xfrm>
          <a:prstGeom prst="roundRect">
            <a:avLst>
              <a:gd name="adj" fmla="val 23099"/>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2" name="Google Shape;422;p23"/>
          <p:cNvSpPr/>
          <p:nvPr/>
        </p:nvSpPr>
        <p:spPr>
          <a:xfrm>
            <a:off x="7966532" y="3235575"/>
            <a:ext cx="162600" cy="181500"/>
          </a:xfrm>
          <a:prstGeom prst="roundRect">
            <a:avLst>
              <a:gd name="adj" fmla="val 24933"/>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3" name="Google Shape;423;p23"/>
          <p:cNvSpPr/>
          <p:nvPr/>
        </p:nvSpPr>
        <p:spPr>
          <a:xfrm>
            <a:off x="8310513" y="2590789"/>
            <a:ext cx="204900" cy="222900"/>
          </a:xfrm>
          <a:prstGeom prst="roundRect">
            <a:avLst>
              <a:gd name="adj" fmla="val 22152"/>
            </a:avLst>
          </a:prstGeom>
          <a:solidFill>
            <a:srgbClr val="FE7765"/>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24" name="Google Shape;424;p23"/>
          <p:cNvSpPr/>
          <p:nvPr/>
        </p:nvSpPr>
        <p:spPr>
          <a:xfrm>
            <a:off x="8566676" y="2590789"/>
            <a:ext cx="139200" cy="222900"/>
          </a:xfrm>
          <a:prstGeom prst="roundRect">
            <a:avLst>
              <a:gd name="adj" fmla="val 22152"/>
            </a:avLst>
          </a:prstGeom>
          <a:solidFill>
            <a:srgbClr val="FE8F7D"/>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25" name="Google Shape;425;p23"/>
          <p:cNvSpPr/>
          <p:nvPr/>
        </p:nvSpPr>
        <p:spPr>
          <a:xfrm>
            <a:off x="8212595" y="2903887"/>
            <a:ext cx="128400" cy="256200"/>
          </a:xfrm>
          <a:prstGeom prst="roundRect">
            <a:avLst>
              <a:gd name="adj" fmla="val 34991"/>
            </a:avLst>
          </a:prstGeom>
          <a:solidFill>
            <a:srgbClr val="FE7765"/>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26" name="Google Shape;426;p23"/>
          <p:cNvSpPr/>
          <p:nvPr/>
        </p:nvSpPr>
        <p:spPr>
          <a:xfrm>
            <a:off x="8427024" y="2903887"/>
            <a:ext cx="125700" cy="256200"/>
          </a:xfrm>
          <a:prstGeom prst="roundRect">
            <a:avLst>
              <a:gd name="adj" fmla="val 29221"/>
            </a:avLst>
          </a:prstGeom>
          <a:solidFill>
            <a:srgbClr val="FE8F7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7" name="Google Shape;427;p23"/>
          <p:cNvSpPr/>
          <p:nvPr/>
        </p:nvSpPr>
        <p:spPr>
          <a:xfrm>
            <a:off x="8640813" y="2903887"/>
            <a:ext cx="66600" cy="256200"/>
          </a:xfrm>
          <a:prstGeom prst="roundRect">
            <a:avLst>
              <a:gd name="adj" fmla="val 50000"/>
            </a:avLst>
          </a:prstGeom>
          <a:solidFill>
            <a:srgbClr val="FEB8AB"/>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28" name="Google Shape;428;p23"/>
          <p:cNvSpPr/>
          <p:nvPr/>
        </p:nvSpPr>
        <p:spPr>
          <a:xfrm>
            <a:off x="8504974" y="2205908"/>
            <a:ext cx="201000" cy="294900"/>
          </a:xfrm>
          <a:prstGeom prst="roundRect">
            <a:avLst>
              <a:gd name="adj" fmla="val 16315"/>
            </a:avLst>
          </a:prstGeom>
          <a:solidFill>
            <a:srgbClr val="FE7765"/>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29" name="Google Shape;429;p23"/>
          <p:cNvSpPr/>
          <p:nvPr/>
        </p:nvSpPr>
        <p:spPr>
          <a:xfrm>
            <a:off x="8212824" y="3235575"/>
            <a:ext cx="128400" cy="181500"/>
          </a:xfrm>
          <a:prstGeom prst="roundRect">
            <a:avLst>
              <a:gd name="adj" fmla="val 21827"/>
            </a:avLst>
          </a:prstGeom>
          <a:solidFill>
            <a:srgbClr val="FE7765"/>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30" name="Google Shape;430;p23"/>
          <p:cNvSpPr/>
          <p:nvPr/>
        </p:nvSpPr>
        <p:spPr>
          <a:xfrm>
            <a:off x="8424788" y="3235575"/>
            <a:ext cx="125700" cy="181500"/>
          </a:xfrm>
          <a:prstGeom prst="roundRect">
            <a:avLst>
              <a:gd name="adj" fmla="val 21827"/>
            </a:avLst>
          </a:prstGeom>
          <a:solidFill>
            <a:srgbClr val="FE8F7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31" name="Google Shape;431;p23"/>
          <p:cNvSpPr/>
          <p:nvPr/>
        </p:nvSpPr>
        <p:spPr>
          <a:xfrm>
            <a:off x="8645596" y="3235575"/>
            <a:ext cx="60300" cy="181500"/>
          </a:xfrm>
          <a:prstGeom prst="roundRect">
            <a:avLst>
              <a:gd name="adj" fmla="val 50000"/>
            </a:avLst>
          </a:prstGeom>
          <a:solidFill>
            <a:srgbClr val="FEB8AB"/>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sp>
        <p:nvSpPr>
          <p:cNvPr id="432" name="Google Shape;432;p23"/>
          <p:cNvSpPr/>
          <p:nvPr/>
        </p:nvSpPr>
        <p:spPr>
          <a:xfrm>
            <a:off x="433500" y="1139344"/>
            <a:ext cx="5913600" cy="3429000"/>
          </a:xfrm>
          <a:prstGeom prst="roundRect">
            <a:avLst>
              <a:gd name="adj" fmla="val 3035"/>
            </a:avLst>
          </a:prstGeom>
          <a:solidFill>
            <a:schemeClr val="lt1"/>
          </a:solidFill>
          <a:ln>
            <a:noFill/>
          </a:ln>
          <a:effectLst>
            <a:outerShdw blurRad="300038" dist="114300" dir="1380000" algn="bl" rotWithShape="0">
              <a:srgbClr val="000000">
                <a:alpha val="18000"/>
              </a:srgbClr>
            </a:outerShdw>
          </a:effectLst>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None/>
            </a:pPr>
            <a:endParaRPr sz="1100">
              <a:solidFill>
                <a:schemeClr val="accent2"/>
              </a:solidFill>
              <a:latin typeface="Salesforce Sans"/>
              <a:ea typeface="Salesforce Sans"/>
              <a:cs typeface="Salesforce Sans"/>
              <a:sym typeface="Salesforce Sans"/>
            </a:endParaRPr>
          </a:p>
        </p:txBody>
      </p:sp>
      <p:pic>
        <p:nvPicPr>
          <p:cNvPr id="433" name="Google Shape;433;p23"/>
          <p:cNvPicPr preferRelativeResize="0"/>
          <p:nvPr/>
        </p:nvPicPr>
        <p:blipFill rotWithShape="1">
          <a:blip r:embed="rId2">
            <a:alphaModFix/>
          </a:blip>
          <a:srcRect b="8742"/>
          <a:stretch/>
        </p:blipFill>
        <p:spPr>
          <a:xfrm rot="-52">
            <a:off x="5902218" y="3927689"/>
            <a:ext cx="1916422" cy="904489"/>
          </a:xfrm>
          <a:prstGeom prst="rect">
            <a:avLst/>
          </a:prstGeom>
          <a:noFill/>
          <a:ln>
            <a:noFill/>
          </a:ln>
        </p:spPr>
      </p:pic>
      <p:pic>
        <p:nvPicPr>
          <p:cNvPr id="434" name="Google Shape;434;p23"/>
          <p:cNvPicPr preferRelativeResize="0"/>
          <p:nvPr/>
        </p:nvPicPr>
        <p:blipFill rotWithShape="1">
          <a:blip r:embed="rId3">
            <a:alphaModFix/>
          </a:blip>
          <a:srcRect b="5419"/>
          <a:stretch/>
        </p:blipFill>
        <p:spPr>
          <a:xfrm>
            <a:off x="4752506" y="4185319"/>
            <a:ext cx="2112363" cy="646856"/>
          </a:xfrm>
          <a:prstGeom prst="rect">
            <a:avLst/>
          </a:prstGeom>
          <a:noFill/>
          <a:ln>
            <a:noFill/>
          </a:ln>
        </p:spPr>
      </p:pic>
      <p:pic>
        <p:nvPicPr>
          <p:cNvPr id="435" name="Google Shape;435;p23"/>
          <p:cNvPicPr preferRelativeResize="0"/>
          <p:nvPr/>
        </p:nvPicPr>
        <p:blipFill rotWithShape="1">
          <a:blip r:embed="rId4">
            <a:alphaModFix amt="30000"/>
          </a:blip>
          <a:srcRect/>
          <a:stretch/>
        </p:blipFill>
        <p:spPr>
          <a:xfrm>
            <a:off x="6757345" y="4734928"/>
            <a:ext cx="799821" cy="164596"/>
          </a:xfrm>
          <a:prstGeom prst="rect">
            <a:avLst/>
          </a:prstGeom>
          <a:noFill/>
          <a:ln>
            <a:noFill/>
          </a:ln>
        </p:spPr>
      </p:pic>
      <p:sp>
        <p:nvSpPr>
          <p:cNvPr id="436" name="Google Shape;436;p23"/>
          <p:cNvSpPr txBox="1">
            <a:spLocks noGrp="1"/>
          </p:cNvSpPr>
          <p:nvPr>
            <p:ph type="ctrTitle"/>
          </p:nvPr>
        </p:nvSpPr>
        <p:spPr>
          <a:xfrm>
            <a:off x="776490" y="1329140"/>
            <a:ext cx="5368500" cy="24747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accent1"/>
              </a:buClr>
              <a:buSzPts val="2600"/>
              <a:buFont typeface="Salesforce Sans"/>
              <a:buChar char="“"/>
              <a:defRPr sz="2600">
                <a:solidFill>
                  <a:schemeClr val="accent1"/>
                </a:solidFill>
              </a:defRPr>
            </a:lvl1pPr>
            <a:lvl2pPr lvl="1" algn="l" rtl="0">
              <a:spcBef>
                <a:spcPts val="0"/>
              </a:spcBef>
              <a:spcAft>
                <a:spcPts val="0"/>
              </a:spcAft>
              <a:buSzPts val="1100"/>
              <a:buNone/>
              <a:defRPr b="1"/>
            </a:lvl2pPr>
            <a:lvl3pPr lvl="2" algn="l" rtl="0">
              <a:spcBef>
                <a:spcPts val="0"/>
              </a:spcBef>
              <a:spcAft>
                <a:spcPts val="0"/>
              </a:spcAft>
              <a:buSzPts val="1100"/>
              <a:buNone/>
              <a:defRPr b="1"/>
            </a:lvl3pPr>
            <a:lvl4pPr lvl="3" algn="l" rtl="0">
              <a:spcBef>
                <a:spcPts val="0"/>
              </a:spcBef>
              <a:spcAft>
                <a:spcPts val="0"/>
              </a:spcAft>
              <a:buSzPts val="1100"/>
              <a:buNone/>
              <a:defRPr b="1"/>
            </a:lvl4pPr>
            <a:lvl5pPr lvl="4" algn="l" rtl="0">
              <a:spcBef>
                <a:spcPts val="0"/>
              </a:spcBef>
              <a:spcAft>
                <a:spcPts val="0"/>
              </a:spcAft>
              <a:buSzPts val="1100"/>
              <a:buNone/>
              <a:defRPr b="1"/>
            </a:lvl5pPr>
            <a:lvl6pPr lvl="5" algn="l" rtl="0">
              <a:spcBef>
                <a:spcPts val="0"/>
              </a:spcBef>
              <a:spcAft>
                <a:spcPts val="0"/>
              </a:spcAft>
              <a:buSzPts val="1100"/>
              <a:buNone/>
              <a:defRPr b="1"/>
            </a:lvl6pPr>
            <a:lvl7pPr lvl="6" algn="l" rtl="0">
              <a:spcBef>
                <a:spcPts val="0"/>
              </a:spcBef>
              <a:spcAft>
                <a:spcPts val="0"/>
              </a:spcAft>
              <a:buSzPts val="1100"/>
              <a:buNone/>
              <a:defRPr b="1"/>
            </a:lvl7pPr>
            <a:lvl8pPr lvl="7" algn="l" rtl="0">
              <a:spcBef>
                <a:spcPts val="0"/>
              </a:spcBef>
              <a:spcAft>
                <a:spcPts val="0"/>
              </a:spcAft>
              <a:buSzPts val="1100"/>
              <a:buNone/>
              <a:defRPr b="1"/>
            </a:lvl8pPr>
            <a:lvl9pPr lvl="8" algn="l" rtl="0">
              <a:spcBef>
                <a:spcPts val="0"/>
              </a:spcBef>
              <a:spcAft>
                <a:spcPts val="0"/>
              </a:spcAft>
              <a:buSzPts val="1100"/>
              <a:buNone/>
              <a:defRPr b="1"/>
            </a:lvl9pPr>
          </a:lstStyle>
          <a:p>
            <a:endParaRPr/>
          </a:p>
        </p:txBody>
      </p:sp>
      <p:sp>
        <p:nvSpPr>
          <p:cNvPr id="437" name="Google Shape;437;p23"/>
          <p:cNvSpPr txBox="1">
            <a:spLocks noGrp="1"/>
          </p:cNvSpPr>
          <p:nvPr>
            <p:ph type="body" idx="1"/>
          </p:nvPr>
        </p:nvSpPr>
        <p:spPr>
          <a:xfrm>
            <a:off x="776488" y="3862650"/>
            <a:ext cx="5368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500"/>
              <a:buNone/>
              <a:defRPr sz="15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grpSp>
        <p:nvGrpSpPr>
          <p:cNvPr id="438" name="Google Shape;438;p23"/>
          <p:cNvGrpSpPr/>
          <p:nvPr/>
        </p:nvGrpSpPr>
        <p:grpSpPr>
          <a:xfrm>
            <a:off x="7597472" y="0"/>
            <a:ext cx="1546126" cy="1023900"/>
            <a:chOff x="10127324" y="0"/>
            <a:chExt cx="2061501" cy="1365200"/>
          </a:xfrm>
        </p:grpSpPr>
        <p:pic>
          <p:nvPicPr>
            <p:cNvPr id="439" name="Google Shape;439;p23"/>
            <p:cNvPicPr preferRelativeResize="0"/>
            <p:nvPr/>
          </p:nvPicPr>
          <p:blipFill>
            <a:blip r:embed="rId5">
              <a:alphaModFix/>
            </a:blip>
            <a:stretch>
              <a:fillRect/>
            </a:stretch>
          </p:blipFill>
          <p:spPr>
            <a:xfrm>
              <a:off x="10127324" y="601950"/>
              <a:ext cx="1365200" cy="284600"/>
            </a:xfrm>
            <a:prstGeom prst="rect">
              <a:avLst/>
            </a:prstGeom>
            <a:noFill/>
            <a:ln>
              <a:noFill/>
            </a:ln>
          </p:spPr>
        </p:pic>
        <p:pic>
          <p:nvPicPr>
            <p:cNvPr id="440" name="Google Shape;440;p23"/>
            <p:cNvPicPr preferRelativeResize="0"/>
            <p:nvPr/>
          </p:nvPicPr>
          <p:blipFill>
            <a:blip r:embed="rId6">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1 - Segue Slide - A">
  <p:cSld name="Seque Slide - A">
    <p:bg>
      <p:bgPr>
        <a:solidFill>
          <a:srgbClr val="EEF4FF"/>
        </a:solidFill>
        <a:effectLst/>
      </p:bgPr>
    </p:bg>
    <p:spTree>
      <p:nvGrpSpPr>
        <p:cNvPr id="1" name="Shape 441"/>
        <p:cNvGrpSpPr/>
        <p:nvPr/>
      </p:nvGrpSpPr>
      <p:grpSpPr>
        <a:xfrm>
          <a:off x="0" y="0"/>
          <a:ext cx="0" cy="0"/>
          <a:chOff x="0" y="0"/>
          <a:chExt cx="0" cy="0"/>
        </a:xfrm>
      </p:grpSpPr>
      <p:sp>
        <p:nvSpPr>
          <p:cNvPr id="442" name="Google Shape;442;p24"/>
          <p:cNvSpPr/>
          <p:nvPr/>
        </p:nvSpPr>
        <p:spPr>
          <a:xfrm rot="10800000" flipH="1">
            <a:off x="4454951" y="185"/>
            <a:ext cx="4688931" cy="5143345"/>
          </a:xfrm>
          <a:custGeom>
            <a:avLst/>
            <a:gdLst/>
            <a:ahLst/>
            <a:cxnLst/>
            <a:rect l="l" t="t" r="r" b="b"/>
            <a:pathLst>
              <a:path w="146449" h="160579" extrusionOk="0">
                <a:moveTo>
                  <a:pt x="17254" y="1"/>
                </a:moveTo>
                <a:cubicBezTo>
                  <a:pt x="6174" y="24489"/>
                  <a:pt x="1" y="51671"/>
                  <a:pt x="1" y="80290"/>
                </a:cubicBezTo>
                <a:cubicBezTo>
                  <a:pt x="1" y="108917"/>
                  <a:pt x="6174" y="136100"/>
                  <a:pt x="17254" y="160579"/>
                </a:cubicBezTo>
                <a:lnTo>
                  <a:pt x="146448" y="160579"/>
                </a:lnTo>
                <a:lnTo>
                  <a:pt x="146448" y="1"/>
                </a:lnTo>
                <a:close/>
              </a:path>
            </a:pathLst>
          </a:custGeom>
          <a:solidFill>
            <a:schemeClr val="accent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43" name="Google Shape;443;p24"/>
          <p:cNvSpPr txBox="1">
            <a:spLocks noGrp="1"/>
          </p:cNvSpPr>
          <p:nvPr>
            <p:ph type="ctrTitle"/>
          </p:nvPr>
        </p:nvSpPr>
        <p:spPr>
          <a:xfrm>
            <a:off x="433951" y="1146825"/>
            <a:ext cx="3791400" cy="1749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44" name="Google Shape;444;p24"/>
          <p:cNvSpPr txBox="1">
            <a:spLocks noGrp="1"/>
          </p:cNvSpPr>
          <p:nvPr>
            <p:ph type="body" idx="1"/>
          </p:nvPr>
        </p:nvSpPr>
        <p:spPr>
          <a:xfrm>
            <a:off x="433951" y="2934188"/>
            <a:ext cx="37914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grpSp>
        <p:nvGrpSpPr>
          <p:cNvPr id="445" name="Google Shape;445;p24"/>
          <p:cNvGrpSpPr/>
          <p:nvPr/>
        </p:nvGrpSpPr>
        <p:grpSpPr>
          <a:xfrm>
            <a:off x="4361215" y="1762405"/>
            <a:ext cx="3267003" cy="2601531"/>
            <a:chOff x="7711951" y="1125967"/>
            <a:chExt cx="2393058" cy="1906023"/>
          </a:xfrm>
        </p:grpSpPr>
        <p:sp>
          <p:nvSpPr>
            <p:cNvPr id="446" name="Google Shape;446;p24"/>
            <p:cNvSpPr/>
            <p:nvPr/>
          </p:nvSpPr>
          <p:spPr>
            <a:xfrm>
              <a:off x="7711951" y="1125967"/>
              <a:ext cx="2393058" cy="1546114"/>
            </a:xfrm>
            <a:custGeom>
              <a:avLst/>
              <a:gdLst/>
              <a:ahLst/>
              <a:cxnLst/>
              <a:rect l="l" t="t" r="r" b="b"/>
              <a:pathLst>
                <a:path w="251042" h="162194" extrusionOk="0">
                  <a:moveTo>
                    <a:pt x="245569" y="0"/>
                  </a:moveTo>
                  <a:cubicBezTo>
                    <a:pt x="244150" y="0"/>
                    <a:pt x="242706" y="557"/>
                    <a:pt x="241582" y="1802"/>
                  </a:cubicBezTo>
                  <a:lnTo>
                    <a:pt x="201981" y="45513"/>
                  </a:lnTo>
                  <a:cubicBezTo>
                    <a:pt x="197753" y="50197"/>
                    <a:pt x="191866" y="52668"/>
                    <a:pt x="185884" y="52668"/>
                  </a:cubicBezTo>
                  <a:cubicBezTo>
                    <a:pt x="182451" y="52668"/>
                    <a:pt x="178987" y="51854"/>
                    <a:pt x="175788" y="50177"/>
                  </a:cubicBezTo>
                  <a:lnTo>
                    <a:pt x="140787" y="31845"/>
                  </a:lnTo>
                  <a:cubicBezTo>
                    <a:pt x="137594" y="30166"/>
                    <a:pt x="134131" y="29354"/>
                    <a:pt x="130697" y="29354"/>
                  </a:cubicBezTo>
                  <a:cubicBezTo>
                    <a:pt x="124588" y="29354"/>
                    <a:pt x="118571" y="31926"/>
                    <a:pt x="114332" y="36770"/>
                  </a:cubicBezTo>
                  <a:lnTo>
                    <a:pt x="70948" y="86287"/>
                  </a:lnTo>
                  <a:cubicBezTo>
                    <a:pt x="66719" y="91108"/>
                    <a:pt x="60710" y="93706"/>
                    <a:pt x="54580" y="93706"/>
                  </a:cubicBezTo>
                  <a:cubicBezTo>
                    <a:pt x="51584" y="93706"/>
                    <a:pt x="48560" y="93085"/>
                    <a:pt x="45700" y="91800"/>
                  </a:cubicBezTo>
                  <a:lnTo>
                    <a:pt x="7666" y="74740"/>
                  </a:lnTo>
                  <a:cubicBezTo>
                    <a:pt x="6928" y="74405"/>
                    <a:pt x="6170" y="74250"/>
                    <a:pt x="5431" y="74250"/>
                  </a:cubicBezTo>
                  <a:cubicBezTo>
                    <a:pt x="2574" y="74250"/>
                    <a:pt x="0" y="76562"/>
                    <a:pt x="0" y="79698"/>
                  </a:cubicBezTo>
                  <a:lnTo>
                    <a:pt x="0" y="154039"/>
                  </a:lnTo>
                  <a:cubicBezTo>
                    <a:pt x="0" y="158540"/>
                    <a:pt x="3653" y="162194"/>
                    <a:pt x="8155" y="162194"/>
                  </a:cubicBezTo>
                  <a:lnTo>
                    <a:pt x="242887" y="162194"/>
                  </a:lnTo>
                  <a:cubicBezTo>
                    <a:pt x="247388" y="162194"/>
                    <a:pt x="251042" y="158540"/>
                    <a:pt x="251042" y="154039"/>
                  </a:cubicBezTo>
                  <a:lnTo>
                    <a:pt x="251042" y="5423"/>
                  </a:lnTo>
                  <a:cubicBezTo>
                    <a:pt x="251042" y="2139"/>
                    <a:pt x="248352" y="0"/>
                    <a:pt x="245569" y="0"/>
                  </a:cubicBezTo>
                  <a:close/>
                </a:path>
              </a:pathLst>
            </a:custGeom>
            <a:solidFill>
              <a:srgbClr val="1AB9FF">
                <a:alpha val="329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47" name="Google Shape;447;p24"/>
            <p:cNvSpPr/>
            <p:nvPr/>
          </p:nvSpPr>
          <p:spPr>
            <a:xfrm>
              <a:off x="7711951" y="1667689"/>
              <a:ext cx="2393058" cy="1364301"/>
            </a:xfrm>
            <a:custGeom>
              <a:avLst/>
              <a:gdLst/>
              <a:ahLst/>
              <a:cxnLst/>
              <a:rect l="l" t="t" r="r" b="b"/>
              <a:pathLst>
                <a:path w="251042" h="143121" extrusionOk="0">
                  <a:moveTo>
                    <a:pt x="245623" y="0"/>
                  </a:moveTo>
                  <a:cubicBezTo>
                    <a:pt x="244721" y="0"/>
                    <a:pt x="243794" y="230"/>
                    <a:pt x="242919" y="735"/>
                  </a:cubicBezTo>
                  <a:lnTo>
                    <a:pt x="191543" y="30028"/>
                  </a:lnTo>
                  <a:cubicBezTo>
                    <a:pt x="188229" y="31918"/>
                    <a:pt x="184504" y="32904"/>
                    <a:pt x="180726" y="32904"/>
                  </a:cubicBezTo>
                  <a:cubicBezTo>
                    <a:pt x="179745" y="32904"/>
                    <a:pt x="178760" y="32837"/>
                    <a:pt x="177778" y="32702"/>
                  </a:cubicBezTo>
                  <a:lnTo>
                    <a:pt x="125423" y="25493"/>
                  </a:lnTo>
                  <a:cubicBezTo>
                    <a:pt x="124414" y="25350"/>
                    <a:pt x="123403" y="25279"/>
                    <a:pt x="122397" y="25279"/>
                  </a:cubicBezTo>
                  <a:cubicBezTo>
                    <a:pt x="117452" y="25279"/>
                    <a:pt x="112630" y="26987"/>
                    <a:pt x="108754" y="30158"/>
                  </a:cubicBezTo>
                  <a:lnTo>
                    <a:pt x="69154" y="62321"/>
                  </a:lnTo>
                  <a:cubicBezTo>
                    <a:pt x="65223" y="65508"/>
                    <a:pt x="60363" y="67202"/>
                    <a:pt x="55426" y="67202"/>
                  </a:cubicBezTo>
                  <a:cubicBezTo>
                    <a:pt x="53439" y="67202"/>
                    <a:pt x="51440" y="66928"/>
                    <a:pt x="49484" y="66366"/>
                  </a:cubicBezTo>
                  <a:lnTo>
                    <a:pt x="6915" y="54264"/>
                  </a:lnTo>
                  <a:cubicBezTo>
                    <a:pt x="6418" y="54123"/>
                    <a:pt x="5920" y="54057"/>
                    <a:pt x="5433" y="54057"/>
                  </a:cubicBezTo>
                  <a:cubicBezTo>
                    <a:pt x="2534" y="54057"/>
                    <a:pt x="0" y="56411"/>
                    <a:pt x="0" y="59483"/>
                  </a:cubicBezTo>
                  <a:lnTo>
                    <a:pt x="0" y="134966"/>
                  </a:lnTo>
                  <a:cubicBezTo>
                    <a:pt x="0" y="139467"/>
                    <a:pt x="3653" y="143121"/>
                    <a:pt x="8155" y="143121"/>
                  </a:cubicBezTo>
                  <a:lnTo>
                    <a:pt x="242887" y="143121"/>
                  </a:lnTo>
                  <a:cubicBezTo>
                    <a:pt x="247388" y="143121"/>
                    <a:pt x="251042" y="139467"/>
                    <a:pt x="251042" y="134966"/>
                  </a:cubicBezTo>
                  <a:lnTo>
                    <a:pt x="251042" y="5432"/>
                  </a:lnTo>
                  <a:cubicBezTo>
                    <a:pt x="251042" y="2266"/>
                    <a:pt x="248453" y="0"/>
                    <a:pt x="245623" y="0"/>
                  </a:cubicBezTo>
                  <a:close/>
                </a:path>
              </a:pathLst>
            </a:cu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pic>
        <p:nvPicPr>
          <p:cNvPr id="448" name="Google Shape;448;p24"/>
          <p:cNvPicPr preferRelativeResize="0"/>
          <p:nvPr/>
        </p:nvPicPr>
        <p:blipFill rotWithShape="1">
          <a:blip r:embed="rId2">
            <a:alphaModFix/>
          </a:blip>
          <a:srcRect b="15440"/>
          <a:stretch/>
        </p:blipFill>
        <p:spPr>
          <a:xfrm>
            <a:off x="4022384" y="2363311"/>
            <a:ext cx="4080666" cy="2001094"/>
          </a:xfrm>
          <a:prstGeom prst="rect">
            <a:avLst/>
          </a:prstGeom>
          <a:noFill/>
          <a:ln>
            <a:noFill/>
          </a:ln>
        </p:spPr>
      </p:pic>
      <p:pic>
        <p:nvPicPr>
          <p:cNvPr id="449" name="Google Shape;449;p24"/>
          <p:cNvPicPr preferRelativeResize="0"/>
          <p:nvPr/>
        </p:nvPicPr>
        <p:blipFill>
          <a:blip r:embed="rId3">
            <a:alphaModFix/>
          </a:blip>
          <a:stretch>
            <a:fillRect/>
          </a:stretch>
        </p:blipFill>
        <p:spPr>
          <a:xfrm>
            <a:off x="6200233" y="3218361"/>
            <a:ext cx="987321" cy="935856"/>
          </a:xfrm>
          <a:prstGeom prst="rect">
            <a:avLst/>
          </a:prstGeom>
          <a:noFill/>
          <a:ln>
            <a:noFill/>
          </a:ln>
        </p:spPr>
      </p:pic>
      <p:pic>
        <p:nvPicPr>
          <p:cNvPr id="450" name="Google Shape;450;p24"/>
          <p:cNvPicPr preferRelativeResize="0"/>
          <p:nvPr/>
        </p:nvPicPr>
        <p:blipFill rotWithShape="1">
          <a:blip r:embed="rId4">
            <a:alphaModFix/>
          </a:blip>
          <a:srcRect l="37595" t="5190" r="3011" b="73252"/>
          <a:stretch/>
        </p:blipFill>
        <p:spPr>
          <a:xfrm>
            <a:off x="4296765" y="4011362"/>
            <a:ext cx="2895826" cy="401213"/>
          </a:xfrm>
          <a:prstGeom prst="rect">
            <a:avLst/>
          </a:prstGeom>
          <a:noFill/>
          <a:ln>
            <a:noFill/>
          </a:ln>
        </p:spPr>
      </p:pic>
      <p:pic>
        <p:nvPicPr>
          <p:cNvPr id="451" name="Google Shape;451;p24"/>
          <p:cNvPicPr preferRelativeResize="0"/>
          <p:nvPr/>
        </p:nvPicPr>
        <p:blipFill rotWithShape="1">
          <a:blip r:embed="rId5">
            <a:alphaModFix/>
          </a:blip>
          <a:srcRect l="-10127" r="-8736"/>
          <a:stretch/>
        </p:blipFill>
        <p:spPr>
          <a:xfrm flipH="1">
            <a:off x="6295339" y="4005514"/>
            <a:ext cx="1123882" cy="439425"/>
          </a:xfrm>
          <a:prstGeom prst="rect">
            <a:avLst/>
          </a:prstGeom>
          <a:noFill/>
          <a:ln>
            <a:noFill/>
          </a:ln>
        </p:spPr>
      </p:pic>
      <p:pic>
        <p:nvPicPr>
          <p:cNvPr id="452" name="Google Shape;452;p24"/>
          <p:cNvPicPr preferRelativeResize="0"/>
          <p:nvPr/>
        </p:nvPicPr>
        <p:blipFill rotWithShape="1">
          <a:blip r:embed="rId6">
            <a:alphaModFix/>
          </a:blip>
          <a:srcRect b="10546"/>
          <a:stretch/>
        </p:blipFill>
        <p:spPr>
          <a:xfrm flipH="1">
            <a:off x="7544207" y="2363312"/>
            <a:ext cx="922104" cy="2001096"/>
          </a:xfrm>
          <a:prstGeom prst="rect">
            <a:avLst/>
          </a:prstGeom>
          <a:noFill/>
          <a:ln>
            <a:noFill/>
          </a:ln>
        </p:spPr>
      </p:pic>
      <p:pic>
        <p:nvPicPr>
          <p:cNvPr id="453" name="Google Shape;453;p24"/>
          <p:cNvPicPr preferRelativeResize="0"/>
          <p:nvPr/>
        </p:nvPicPr>
        <p:blipFill rotWithShape="1">
          <a:blip r:embed="rId7">
            <a:alphaModFix/>
          </a:blip>
          <a:srcRect l="14828" b="65434"/>
          <a:stretch/>
        </p:blipFill>
        <p:spPr>
          <a:xfrm>
            <a:off x="4112158" y="4251859"/>
            <a:ext cx="635628" cy="210282"/>
          </a:xfrm>
          <a:prstGeom prst="rect">
            <a:avLst/>
          </a:prstGeom>
          <a:noFill/>
          <a:ln>
            <a:noFill/>
          </a:ln>
        </p:spPr>
      </p:pic>
      <p:pic>
        <p:nvPicPr>
          <p:cNvPr id="454" name="Google Shape;454;p24"/>
          <p:cNvPicPr preferRelativeResize="0"/>
          <p:nvPr/>
        </p:nvPicPr>
        <p:blipFill>
          <a:blip r:embed="rId8">
            <a:alphaModFix/>
          </a:blip>
          <a:stretch>
            <a:fillRect/>
          </a:stretch>
        </p:blipFill>
        <p:spPr>
          <a:xfrm>
            <a:off x="4463157" y="4064702"/>
            <a:ext cx="479906" cy="401212"/>
          </a:xfrm>
          <a:prstGeom prst="rect">
            <a:avLst/>
          </a:prstGeom>
          <a:noFill/>
          <a:ln>
            <a:noFill/>
          </a:ln>
        </p:spPr>
      </p:pic>
      <p:grpSp>
        <p:nvGrpSpPr>
          <p:cNvPr id="455" name="Google Shape;455;p24"/>
          <p:cNvGrpSpPr/>
          <p:nvPr/>
        </p:nvGrpSpPr>
        <p:grpSpPr>
          <a:xfrm>
            <a:off x="6544991" y="2611347"/>
            <a:ext cx="2220493" cy="2336349"/>
            <a:chOff x="8246131" y="3481796"/>
            <a:chExt cx="2959868" cy="3115133"/>
          </a:xfrm>
        </p:grpSpPr>
        <p:grpSp>
          <p:nvGrpSpPr>
            <p:cNvPr id="456" name="Google Shape;456;p24"/>
            <p:cNvGrpSpPr/>
            <p:nvPr/>
          </p:nvGrpSpPr>
          <p:grpSpPr>
            <a:xfrm>
              <a:off x="8246131" y="6034733"/>
              <a:ext cx="2405694" cy="562196"/>
              <a:chOff x="8246131" y="6034733"/>
              <a:chExt cx="2405694" cy="562196"/>
            </a:xfrm>
          </p:grpSpPr>
          <p:grpSp>
            <p:nvGrpSpPr>
              <p:cNvPr id="457" name="Google Shape;457;p24"/>
              <p:cNvGrpSpPr/>
              <p:nvPr/>
            </p:nvGrpSpPr>
            <p:grpSpPr>
              <a:xfrm>
                <a:off x="8246131" y="6034733"/>
                <a:ext cx="2144280" cy="562196"/>
                <a:chOff x="9263473" y="5439578"/>
                <a:chExt cx="2415273" cy="633175"/>
              </a:xfrm>
            </p:grpSpPr>
            <p:pic>
              <p:nvPicPr>
                <p:cNvPr id="458" name="Google Shape;458;p24"/>
                <p:cNvPicPr preferRelativeResize="0"/>
                <p:nvPr/>
              </p:nvPicPr>
              <p:blipFill rotWithShape="1">
                <a:blip r:embed="rId9">
                  <a:alphaModFix amt="42000"/>
                </a:blip>
                <a:srcRect/>
                <a:stretch/>
              </p:blipFill>
              <p:spPr>
                <a:xfrm>
                  <a:off x="9266948" y="5439578"/>
                  <a:ext cx="2411798" cy="572400"/>
                </a:xfrm>
                <a:prstGeom prst="rect">
                  <a:avLst/>
                </a:prstGeom>
                <a:noFill/>
                <a:ln>
                  <a:noFill/>
                </a:ln>
              </p:spPr>
            </p:pic>
            <p:pic>
              <p:nvPicPr>
                <p:cNvPr id="459" name="Google Shape;459;p24"/>
                <p:cNvPicPr preferRelativeResize="0"/>
                <p:nvPr/>
              </p:nvPicPr>
              <p:blipFill rotWithShape="1">
                <a:blip r:embed="rId9">
                  <a:alphaModFix amt="42000"/>
                </a:blip>
                <a:srcRect/>
                <a:stretch/>
              </p:blipFill>
              <p:spPr>
                <a:xfrm>
                  <a:off x="9263473" y="5500353"/>
                  <a:ext cx="1824474" cy="572400"/>
                </a:xfrm>
                <a:prstGeom prst="rect">
                  <a:avLst/>
                </a:prstGeom>
                <a:noFill/>
                <a:ln>
                  <a:noFill/>
                </a:ln>
              </p:spPr>
            </p:pic>
            <p:pic>
              <p:nvPicPr>
                <p:cNvPr id="460" name="Google Shape;460;p24"/>
                <p:cNvPicPr preferRelativeResize="0"/>
                <p:nvPr/>
              </p:nvPicPr>
              <p:blipFill rotWithShape="1">
                <a:blip r:embed="rId9">
                  <a:alphaModFix/>
                </a:blip>
                <a:srcRect/>
                <a:stretch/>
              </p:blipFill>
              <p:spPr>
                <a:xfrm>
                  <a:off x="10256625" y="5708981"/>
                  <a:ext cx="1022000" cy="269550"/>
                </a:xfrm>
                <a:prstGeom prst="rect">
                  <a:avLst/>
                </a:prstGeom>
                <a:noFill/>
                <a:ln>
                  <a:noFill/>
                </a:ln>
              </p:spPr>
            </p:pic>
            <p:pic>
              <p:nvPicPr>
                <p:cNvPr id="461" name="Google Shape;461;p24"/>
                <p:cNvPicPr preferRelativeResize="0"/>
                <p:nvPr/>
              </p:nvPicPr>
              <p:blipFill rotWithShape="1">
                <a:blip r:embed="rId9">
                  <a:alphaModFix amt="62000"/>
                </a:blip>
                <a:srcRect/>
                <a:stretch/>
              </p:blipFill>
              <p:spPr>
                <a:xfrm>
                  <a:off x="9461350" y="5743506"/>
                  <a:ext cx="1204726" cy="219300"/>
                </a:xfrm>
                <a:prstGeom prst="rect">
                  <a:avLst/>
                </a:prstGeom>
                <a:noFill/>
                <a:ln>
                  <a:noFill/>
                </a:ln>
              </p:spPr>
            </p:pic>
            <p:pic>
              <p:nvPicPr>
                <p:cNvPr id="462" name="Google Shape;462;p24"/>
                <p:cNvPicPr preferRelativeResize="0"/>
                <p:nvPr/>
              </p:nvPicPr>
              <p:blipFill rotWithShape="1">
                <a:blip r:embed="rId9">
                  <a:alphaModFix amt="46000"/>
                </a:blip>
                <a:srcRect/>
                <a:stretch/>
              </p:blipFill>
              <p:spPr>
                <a:xfrm>
                  <a:off x="10157650" y="5679299"/>
                  <a:ext cx="1022000" cy="269550"/>
                </a:xfrm>
                <a:prstGeom prst="rect">
                  <a:avLst/>
                </a:prstGeom>
                <a:noFill/>
                <a:ln>
                  <a:noFill/>
                </a:ln>
              </p:spPr>
            </p:pic>
          </p:grpSp>
          <p:pic>
            <p:nvPicPr>
              <p:cNvPr id="463" name="Google Shape;463;p24"/>
              <p:cNvPicPr preferRelativeResize="0"/>
              <p:nvPr/>
            </p:nvPicPr>
            <p:blipFill rotWithShape="1">
              <a:blip r:embed="rId9">
                <a:alphaModFix amt="30000"/>
              </a:blip>
              <a:srcRect/>
              <a:stretch/>
            </p:blipFill>
            <p:spPr>
              <a:xfrm>
                <a:off x="9489175" y="6223150"/>
                <a:ext cx="1162650" cy="239325"/>
              </a:xfrm>
              <a:prstGeom prst="rect">
                <a:avLst/>
              </a:prstGeom>
              <a:noFill/>
              <a:ln>
                <a:noFill/>
              </a:ln>
            </p:spPr>
          </p:pic>
        </p:grpSp>
        <p:pic>
          <p:nvPicPr>
            <p:cNvPr id="464" name="Google Shape;464;p24"/>
            <p:cNvPicPr preferRelativeResize="0"/>
            <p:nvPr/>
          </p:nvPicPr>
          <p:blipFill>
            <a:blip r:embed="rId10">
              <a:alphaModFix/>
            </a:blip>
            <a:stretch>
              <a:fillRect/>
            </a:stretch>
          </p:blipFill>
          <p:spPr>
            <a:xfrm>
              <a:off x="8264825" y="3481796"/>
              <a:ext cx="2941174" cy="2931394"/>
            </a:xfrm>
            <a:prstGeom prst="rect">
              <a:avLst/>
            </a:prstGeom>
            <a:noFill/>
            <a:ln>
              <a:noFill/>
            </a:ln>
          </p:spPr>
        </p:pic>
      </p:grpSp>
      <p:pic>
        <p:nvPicPr>
          <p:cNvPr id="465" name="Google Shape;465;p24"/>
          <p:cNvPicPr preferRelativeResize="0"/>
          <p:nvPr/>
        </p:nvPicPr>
        <p:blipFill>
          <a:blip r:embed="rId11">
            <a:alphaModFix/>
          </a:blip>
          <a:stretch>
            <a:fillRect/>
          </a:stretch>
        </p:blipFill>
        <p:spPr>
          <a:xfrm>
            <a:off x="1131422" y="433163"/>
            <a:ext cx="987319" cy="205819"/>
          </a:xfrm>
          <a:prstGeom prst="rect">
            <a:avLst/>
          </a:prstGeom>
          <a:noFill/>
          <a:ln>
            <a:noFill/>
          </a:ln>
        </p:spPr>
      </p:pic>
      <p:pic>
        <p:nvPicPr>
          <p:cNvPr id="466" name="Google Shape;466;p24" descr="pasted-image.pdf"/>
          <p:cNvPicPr preferRelativeResize="0"/>
          <p:nvPr/>
        </p:nvPicPr>
        <p:blipFill rotWithShape="1">
          <a:blip r:embed="rId12">
            <a:alphaModFix/>
          </a:blip>
          <a:srcRect/>
          <a:stretch/>
        </p:blipFill>
        <p:spPr>
          <a:xfrm>
            <a:off x="433656" y="389344"/>
            <a:ext cx="419104" cy="29340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2 - Segue Slide - B">
  <p:cSld name="Seque Slide - B">
    <p:bg>
      <p:bgPr>
        <a:solidFill>
          <a:srgbClr val="E4FEF8"/>
        </a:solidFill>
        <a:effectLst/>
      </p:bgPr>
    </p:bg>
    <p:spTree>
      <p:nvGrpSpPr>
        <p:cNvPr id="1" name="Shape 467"/>
        <p:cNvGrpSpPr/>
        <p:nvPr/>
      </p:nvGrpSpPr>
      <p:grpSpPr>
        <a:xfrm>
          <a:off x="0" y="0"/>
          <a:ext cx="0" cy="0"/>
          <a:chOff x="0" y="0"/>
          <a:chExt cx="0" cy="0"/>
        </a:xfrm>
      </p:grpSpPr>
      <p:sp>
        <p:nvSpPr>
          <p:cNvPr id="468" name="Google Shape;468;p25"/>
          <p:cNvSpPr/>
          <p:nvPr/>
        </p:nvSpPr>
        <p:spPr>
          <a:xfrm rot="10800000" flipH="1">
            <a:off x="4454951" y="185"/>
            <a:ext cx="4688931" cy="5143345"/>
          </a:xfrm>
          <a:custGeom>
            <a:avLst/>
            <a:gdLst/>
            <a:ahLst/>
            <a:cxnLst/>
            <a:rect l="l" t="t" r="r" b="b"/>
            <a:pathLst>
              <a:path w="146449" h="160579" extrusionOk="0">
                <a:moveTo>
                  <a:pt x="17254" y="1"/>
                </a:moveTo>
                <a:cubicBezTo>
                  <a:pt x="6174" y="24489"/>
                  <a:pt x="1" y="51671"/>
                  <a:pt x="1" y="80290"/>
                </a:cubicBezTo>
                <a:cubicBezTo>
                  <a:pt x="1" y="108917"/>
                  <a:pt x="6174" y="136100"/>
                  <a:pt x="17254" y="160579"/>
                </a:cubicBezTo>
                <a:lnTo>
                  <a:pt x="146448" y="160579"/>
                </a:lnTo>
                <a:lnTo>
                  <a:pt x="146448" y="1"/>
                </a:lnTo>
                <a:close/>
              </a:path>
            </a:pathLst>
          </a:custGeom>
          <a:solidFill>
            <a:srgbClr val="01E2C8"/>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69" name="Google Shape;469;p25"/>
          <p:cNvSpPr txBox="1">
            <a:spLocks noGrp="1"/>
          </p:cNvSpPr>
          <p:nvPr>
            <p:ph type="body" idx="1"/>
          </p:nvPr>
        </p:nvSpPr>
        <p:spPr>
          <a:xfrm>
            <a:off x="433944" y="2934193"/>
            <a:ext cx="3793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470" name="Google Shape;470;p25"/>
          <p:cNvSpPr txBox="1">
            <a:spLocks noGrp="1"/>
          </p:cNvSpPr>
          <p:nvPr>
            <p:ph type="ctrTitle"/>
          </p:nvPr>
        </p:nvSpPr>
        <p:spPr>
          <a:xfrm>
            <a:off x="433951" y="1150950"/>
            <a:ext cx="3793500" cy="174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71" name="Google Shape;471;p25"/>
          <p:cNvSpPr/>
          <p:nvPr/>
        </p:nvSpPr>
        <p:spPr>
          <a:xfrm>
            <a:off x="5995792" y="1951851"/>
            <a:ext cx="9051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72" name="Google Shape;472;p25"/>
          <p:cNvSpPr/>
          <p:nvPr/>
        </p:nvSpPr>
        <p:spPr>
          <a:xfrm>
            <a:off x="5060320" y="2408817"/>
            <a:ext cx="8010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473" name="Google Shape;473;p25"/>
          <p:cNvPicPr preferRelativeResize="0"/>
          <p:nvPr/>
        </p:nvPicPr>
        <p:blipFill rotWithShape="1">
          <a:blip r:embed="rId2">
            <a:alphaModFix/>
          </a:blip>
          <a:srcRect r="1390" b="18546"/>
          <a:stretch/>
        </p:blipFill>
        <p:spPr>
          <a:xfrm>
            <a:off x="4273844" y="3598612"/>
            <a:ext cx="1721940" cy="859107"/>
          </a:xfrm>
          <a:prstGeom prst="rect">
            <a:avLst/>
          </a:prstGeom>
          <a:noFill/>
          <a:ln>
            <a:noFill/>
          </a:ln>
        </p:spPr>
      </p:pic>
      <p:pic>
        <p:nvPicPr>
          <p:cNvPr id="474" name="Google Shape;474;p25" descr="Green Trees.png"/>
          <p:cNvPicPr preferRelativeResize="0"/>
          <p:nvPr/>
        </p:nvPicPr>
        <p:blipFill rotWithShape="1">
          <a:blip r:embed="rId3">
            <a:alphaModFix/>
          </a:blip>
          <a:srcRect l="-969" b="467"/>
          <a:stretch/>
        </p:blipFill>
        <p:spPr>
          <a:xfrm>
            <a:off x="4837335" y="1469550"/>
            <a:ext cx="2874375" cy="2988168"/>
          </a:xfrm>
          <a:prstGeom prst="rect">
            <a:avLst/>
          </a:prstGeom>
          <a:noFill/>
          <a:ln>
            <a:noFill/>
          </a:ln>
        </p:spPr>
      </p:pic>
      <p:sp>
        <p:nvSpPr>
          <p:cNvPr id="475" name="Google Shape;475;p25"/>
          <p:cNvSpPr/>
          <p:nvPr/>
        </p:nvSpPr>
        <p:spPr>
          <a:xfrm>
            <a:off x="5126295" y="1494859"/>
            <a:ext cx="1128300" cy="354000"/>
          </a:xfrm>
          <a:prstGeom prst="roundRect">
            <a:avLst>
              <a:gd name="adj" fmla="val 50000"/>
            </a:avLst>
          </a:prstGeom>
          <a:solidFill>
            <a:srgbClr val="C7FFF2"/>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pic>
        <p:nvPicPr>
          <p:cNvPr id="476" name="Google Shape;476;p25"/>
          <p:cNvPicPr preferRelativeResize="0"/>
          <p:nvPr/>
        </p:nvPicPr>
        <p:blipFill rotWithShape="1">
          <a:blip r:embed="rId4">
            <a:alphaModFix/>
          </a:blip>
          <a:srcRect r="14850" b="5419"/>
          <a:stretch/>
        </p:blipFill>
        <p:spPr>
          <a:xfrm>
            <a:off x="5337903" y="3785588"/>
            <a:ext cx="2027851" cy="729282"/>
          </a:xfrm>
          <a:prstGeom prst="rect">
            <a:avLst/>
          </a:prstGeom>
          <a:noFill/>
          <a:ln>
            <a:noFill/>
          </a:ln>
        </p:spPr>
      </p:pic>
      <p:pic>
        <p:nvPicPr>
          <p:cNvPr id="477" name="Google Shape;477;p25"/>
          <p:cNvPicPr preferRelativeResize="0"/>
          <p:nvPr/>
        </p:nvPicPr>
        <p:blipFill rotWithShape="1">
          <a:blip r:embed="rId5">
            <a:alphaModFix/>
          </a:blip>
          <a:srcRect t="-4210" b="73408"/>
          <a:stretch/>
        </p:blipFill>
        <p:spPr>
          <a:xfrm>
            <a:off x="6471523" y="3900788"/>
            <a:ext cx="1368338" cy="614082"/>
          </a:xfrm>
          <a:prstGeom prst="rect">
            <a:avLst/>
          </a:prstGeom>
          <a:noFill/>
          <a:ln>
            <a:noFill/>
          </a:ln>
        </p:spPr>
      </p:pic>
      <p:pic>
        <p:nvPicPr>
          <p:cNvPr id="478" name="Google Shape;478;p25"/>
          <p:cNvPicPr preferRelativeResize="0"/>
          <p:nvPr/>
        </p:nvPicPr>
        <p:blipFill rotWithShape="1">
          <a:blip r:embed="rId6">
            <a:alphaModFix/>
          </a:blip>
          <a:srcRect l="-10127" r="40426"/>
          <a:stretch/>
        </p:blipFill>
        <p:spPr>
          <a:xfrm>
            <a:off x="8273459" y="3872119"/>
            <a:ext cx="878272" cy="585600"/>
          </a:xfrm>
          <a:prstGeom prst="rect">
            <a:avLst/>
          </a:prstGeom>
          <a:noFill/>
          <a:ln>
            <a:noFill/>
          </a:ln>
        </p:spPr>
      </p:pic>
      <p:sp>
        <p:nvSpPr>
          <p:cNvPr id="479" name="Google Shape;479;p25"/>
          <p:cNvSpPr/>
          <p:nvPr/>
        </p:nvSpPr>
        <p:spPr>
          <a:xfrm>
            <a:off x="8265726" y="1951838"/>
            <a:ext cx="615600" cy="354000"/>
          </a:xfrm>
          <a:prstGeom prst="roundRect">
            <a:avLst>
              <a:gd name="adj" fmla="val 50000"/>
            </a:avLst>
          </a:prstGeom>
          <a:solidFill>
            <a:srgbClr val="C7FFF2"/>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0" name="Google Shape;480;p25"/>
          <p:cNvSpPr/>
          <p:nvPr/>
        </p:nvSpPr>
        <p:spPr>
          <a:xfrm>
            <a:off x="7839859" y="2408828"/>
            <a:ext cx="6399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1" name="Google Shape;481;p25"/>
          <p:cNvSpPr/>
          <p:nvPr/>
        </p:nvSpPr>
        <p:spPr>
          <a:xfrm>
            <a:off x="4588030" y="2408813"/>
            <a:ext cx="2988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2" name="Google Shape;482;p25"/>
          <p:cNvSpPr/>
          <p:nvPr/>
        </p:nvSpPr>
        <p:spPr>
          <a:xfrm>
            <a:off x="7056679" y="1951843"/>
            <a:ext cx="527700" cy="354000"/>
          </a:xfrm>
          <a:prstGeom prst="roundRect">
            <a:avLst>
              <a:gd name="adj" fmla="val 50000"/>
            </a:avLst>
          </a:prstGeom>
          <a:solidFill>
            <a:srgbClr val="C7FFF2"/>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3" name="Google Shape;483;p25"/>
          <p:cNvSpPr/>
          <p:nvPr/>
        </p:nvSpPr>
        <p:spPr>
          <a:xfrm>
            <a:off x="7423625" y="1494859"/>
            <a:ext cx="4161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4" name="Google Shape;484;p25"/>
          <p:cNvSpPr/>
          <p:nvPr/>
        </p:nvSpPr>
        <p:spPr>
          <a:xfrm>
            <a:off x="7918522" y="1494859"/>
            <a:ext cx="1128300" cy="354000"/>
          </a:xfrm>
          <a:prstGeom prst="roundRect">
            <a:avLst>
              <a:gd name="adj" fmla="val 50000"/>
            </a:avLst>
          </a:prstGeom>
          <a:solidFill>
            <a:srgbClr val="C7FFF2">
              <a:alpha val="6034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85" name="Google Shape;485;p25"/>
          <p:cNvSpPr/>
          <p:nvPr/>
        </p:nvSpPr>
        <p:spPr>
          <a:xfrm>
            <a:off x="6142544" y="1037869"/>
            <a:ext cx="738000" cy="354000"/>
          </a:xfrm>
          <a:prstGeom prst="roundRect">
            <a:avLst>
              <a:gd name="adj" fmla="val 50000"/>
            </a:avLst>
          </a:prstGeom>
          <a:solidFill>
            <a:srgbClr val="C7FFF2"/>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486" name="Google Shape;486;p25"/>
          <p:cNvGrpSpPr/>
          <p:nvPr/>
        </p:nvGrpSpPr>
        <p:grpSpPr>
          <a:xfrm>
            <a:off x="6548036" y="2328598"/>
            <a:ext cx="1931330" cy="2646859"/>
            <a:chOff x="9131084" y="3542101"/>
            <a:chExt cx="2255700" cy="3092125"/>
          </a:xfrm>
        </p:grpSpPr>
        <p:grpSp>
          <p:nvGrpSpPr>
            <p:cNvPr id="487" name="Google Shape;487;p25"/>
            <p:cNvGrpSpPr/>
            <p:nvPr/>
          </p:nvGrpSpPr>
          <p:grpSpPr>
            <a:xfrm>
              <a:off x="9242504" y="6072030"/>
              <a:ext cx="2144280" cy="562196"/>
              <a:chOff x="9263473" y="5439578"/>
              <a:chExt cx="2415273" cy="633175"/>
            </a:xfrm>
          </p:grpSpPr>
          <p:pic>
            <p:nvPicPr>
              <p:cNvPr id="488" name="Google Shape;488;p25"/>
              <p:cNvPicPr preferRelativeResize="0"/>
              <p:nvPr/>
            </p:nvPicPr>
            <p:blipFill rotWithShape="1">
              <a:blip r:embed="rId7">
                <a:alphaModFix amt="42000"/>
              </a:blip>
              <a:srcRect/>
              <a:stretch/>
            </p:blipFill>
            <p:spPr>
              <a:xfrm>
                <a:off x="9266948" y="5439578"/>
                <a:ext cx="2411798" cy="572400"/>
              </a:xfrm>
              <a:prstGeom prst="rect">
                <a:avLst/>
              </a:prstGeom>
              <a:noFill/>
              <a:ln>
                <a:noFill/>
              </a:ln>
            </p:spPr>
          </p:pic>
          <p:pic>
            <p:nvPicPr>
              <p:cNvPr id="489" name="Google Shape;489;p25"/>
              <p:cNvPicPr preferRelativeResize="0"/>
              <p:nvPr/>
            </p:nvPicPr>
            <p:blipFill rotWithShape="1">
              <a:blip r:embed="rId7">
                <a:alphaModFix amt="42000"/>
              </a:blip>
              <a:srcRect/>
              <a:stretch/>
            </p:blipFill>
            <p:spPr>
              <a:xfrm>
                <a:off x="9263473" y="5500353"/>
                <a:ext cx="1824474" cy="572400"/>
              </a:xfrm>
              <a:prstGeom prst="rect">
                <a:avLst/>
              </a:prstGeom>
              <a:noFill/>
              <a:ln>
                <a:noFill/>
              </a:ln>
            </p:spPr>
          </p:pic>
          <p:pic>
            <p:nvPicPr>
              <p:cNvPr id="490" name="Google Shape;490;p25"/>
              <p:cNvPicPr preferRelativeResize="0"/>
              <p:nvPr/>
            </p:nvPicPr>
            <p:blipFill rotWithShape="1">
              <a:blip r:embed="rId7">
                <a:alphaModFix/>
              </a:blip>
              <a:srcRect/>
              <a:stretch/>
            </p:blipFill>
            <p:spPr>
              <a:xfrm>
                <a:off x="10321449" y="5686644"/>
                <a:ext cx="792410" cy="269569"/>
              </a:xfrm>
              <a:prstGeom prst="rect">
                <a:avLst/>
              </a:prstGeom>
              <a:noFill/>
              <a:ln>
                <a:noFill/>
              </a:ln>
            </p:spPr>
          </p:pic>
          <p:pic>
            <p:nvPicPr>
              <p:cNvPr id="491" name="Google Shape;491;p25"/>
              <p:cNvPicPr preferRelativeResize="0"/>
              <p:nvPr/>
            </p:nvPicPr>
            <p:blipFill rotWithShape="1">
              <a:blip r:embed="rId7">
                <a:alphaModFix amt="62000"/>
              </a:blip>
              <a:srcRect/>
              <a:stretch/>
            </p:blipFill>
            <p:spPr>
              <a:xfrm>
                <a:off x="9598450" y="5731706"/>
                <a:ext cx="1005914" cy="219282"/>
              </a:xfrm>
              <a:prstGeom prst="rect">
                <a:avLst/>
              </a:prstGeom>
              <a:noFill/>
              <a:ln>
                <a:noFill/>
              </a:ln>
            </p:spPr>
          </p:pic>
          <p:pic>
            <p:nvPicPr>
              <p:cNvPr id="492" name="Google Shape;492;p25"/>
              <p:cNvPicPr preferRelativeResize="0"/>
              <p:nvPr/>
            </p:nvPicPr>
            <p:blipFill rotWithShape="1">
              <a:blip r:embed="rId7">
                <a:alphaModFix amt="46000"/>
              </a:blip>
              <a:srcRect/>
              <a:stretch/>
            </p:blipFill>
            <p:spPr>
              <a:xfrm>
                <a:off x="10157645" y="5679296"/>
                <a:ext cx="865229" cy="269540"/>
              </a:xfrm>
              <a:prstGeom prst="rect">
                <a:avLst/>
              </a:prstGeom>
              <a:noFill/>
              <a:ln>
                <a:noFill/>
              </a:ln>
            </p:spPr>
          </p:pic>
        </p:grpSp>
        <p:pic>
          <p:nvPicPr>
            <p:cNvPr id="493" name="Google Shape;493;p25"/>
            <p:cNvPicPr preferRelativeResize="0"/>
            <p:nvPr/>
          </p:nvPicPr>
          <p:blipFill rotWithShape="1">
            <a:blip r:embed="rId7">
              <a:alphaModFix amt="73000"/>
            </a:blip>
            <a:srcRect/>
            <a:stretch/>
          </p:blipFill>
          <p:spPr>
            <a:xfrm>
              <a:off x="10077626" y="6235650"/>
              <a:ext cx="621974" cy="239325"/>
            </a:xfrm>
            <a:prstGeom prst="rect">
              <a:avLst/>
            </a:prstGeom>
            <a:noFill/>
            <a:ln>
              <a:noFill/>
            </a:ln>
          </p:spPr>
        </p:pic>
        <p:pic>
          <p:nvPicPr>
            <p:cNvPr id="494" name="Google Shape;494;p25"/>
            <p:cNvPicPr preferRelativeResize="0"/>
            <p:nvPr/>
          </p:nvPicPr>
          <p:blipFill rotWithShape="1">
            <a:blip r:embed="rId7">
              <a:alphaModFix amt="80000"/>
            </a:blip>
            <a:srcRect/>
            <a:stretch/>
          </p:blipFill>
          <p:spPr>
            <a:xfrm>
              <a:off x="9600295" y="6290858"/>
              <a:ext cx="793926" cy="194725"/>
            </a:xfrm>
            <a:prstGeom prst="rect">
              <a:avLst/>
            </a:prstGeom>
            <a:noFill/>
            <a:ln>
              <a:noFill/>
            </a:ln>
          </p:spPr>
        </p:pic>
        <p:pic>
          <p:nvPicPr>
            <p:cNvPr id="495" name="Google Shape;495;p25"/>
            <p:cNvPicPr preferRelativeResize="0"/>
            <p:nvPr/>
          </p:nvPicPr>
          <p:blipFill rotWithShape="1">
            <a:blip r:embed="rId7">
              <a:alphaModFix amt="15000"/>
            </a:blip>
            <a:srcRect/>
            <a:stretch/>
          </p:blipFill>
          <p:spPr>
            <a:xfrm>
              <a:off x="9224551" y="6290858"/>
              <a:ext cx="793926" cy="194725"/>
            </a:xfrm>
            <a:prstGeom prst="rect">
              <a:avLst/>
            </a:prstGeom>
            <a:noFill/>
            <a:ln>
              <a:noFill/>
            </a:ln>
          </p:spPr>
        </p:pic>
        <p:pic>
          <p:nvPicPr>
            <p:cNvPr id="496" name="Google Shape;496;p25"/>
            <p:cNvPicPr preferRelativeResize="0"/>
            <p:nvPr/>
          </p:nvPicPr>
          <p:blipFill>
            <a:blip r:embed="rId8">
              <a:alphaModFix/>
            </a:blip>
            <a:stretch>
              <a:fillRect/>
            </a:stretch>
          </p:blipFill>
          <p:spPr>
            <a:xfrm>
              <a:off x="9131084" y="3542101"/>
              <a:ext cx="2242960" cy="2921101"/>
            </a:xfrm>
            <a:prstGeom prst="rect">
              <a:avLst/>
            </a:prstGeom>
            <a:noFill/>
            <a:ln>
              <a:noFill/>
            </a:ln>
          </p:spPr>
        </p:pic>
      </p:grpSp>
      <p:pic>
        <p:nvPicPr>
          <p:cNvPr id="497" name="Google Shape;497;p25"/>
          <p:cNvPicPr preferRelativeResize="0"/>
          <p:nvPr/>
        </p:nvPicPr>
        <p:blipFill>
          <a:blip r:embed="rId9">
            <a:alphaModFix/>
          </a:blip>
          <a:stretch>
            <a:fillRect/>
          </a:stretch>
        </p:blipFill>
        <p:spPr>
          <a:xfrm>
            <a:off x="1131422" y="433163"/>
            <a:ext cx="987319" cy="205819"/>
          </a:xfrm>
          <a:prstGeom prst="rect">
            <a:avLst/>
          </a:prstGeom>
          <a:noFill/>
          <a:ln>
            <a:noFill/>
          </a:ln>
        </p:spPr>
      </p:pic>
      <p:pic>
        <p:nvPicPr>
          <p:cNvPr id="498" name="Google Shape;498;p25" descr="pasted-image.pdf"/>
          <p:cNvPicPr preferRelativeResize="0"/>
          <p:nvPr/>
        </p:nvPicPr>
        <p:blipFill rotWithShape="1">
          <a:blip r:embed="rId10">
            <a:alphaModFix/>
          </a:blip>
          <a:srcRect/>
          <a:stretch/>
        </p:blipFill>
        <p:spPr>
          <a:xfrm>
            <a:off x="433656" y="389344"/>
            <a:ext cx="419104" cy="29340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3 - Segue Slide - C">
  <p:cSld name="Seque Slide - C">
    <p:bg>
      <p:bgPr>
        <a:solidFill>
          <a:srgbClr val="FFF1EA"/>
        </a:solidFill>
        <a:effectLst/>
      </p:bgPr>
    </p:bg>
    <p:spTree>
      <p:nvGrpSpPr>
        <p:cNvPr id="1" name="Shape 499"/>
        <p:cNvGrpSpPr/>
        <p:nvPr/>
      </p:nvGrpSpPr>
      <p:grpSpPr>
        <a:xfrm>
          <a:off x="0" y="0"/>
          <a:ext cx="0" cy="0"/>
          <a:chOff x="0" y="0"/>
          <a:chExt cx="0" cy="0"/>
        </a:xfrm>
      </p:grpSpPr>
      <p:sp>
        <p:nvSpPr>
          <p:cNvPr id="500" name="Google Shape;500;p26"/>
          <p:cNvSpPr/>
          <p:nvPr/>
        </p:nvSpPr>
        <p:spPr>
          <a:xfrm rot="10800000" flipH="1">
            <a:off x="4454951" y="185"/>
            <a:ext cx="4688931" cy="5143345"/>
          </a:xfrm>
          <a:custGeom>
            <a:avLst/>
            <a:gdLst/>
            <a:ahLst/>
            <a:cxnLst/>
            <a:rect l="l" t="t" r="r" b="b"/>
            <a:pathLst>
              <a:path w="146449" h="160579" extrusionOk="0">
                <a:moveTo>
                  <a:pt x="17254" y="1"/>
                </a:moveTo>
                <a:cubicBezTo>
                  <a:pt x="6174" y="24489"/>
                  <a:pt x="1" y="51671"/>
                  <a:pt x="1" y="80290"/>
                </a:cubicBezTo>
                <a:cubicBezTo>
                  <a:pt x="1" y="108917"/>
                  <a:pt x="6174" y="136100"/>
                  <a:pt x="17254" y="160579"/>
                </a:cubicBezTo>
                <a:lnTo>
                  <a:pt x="146448" y="160579"/>
                </a:lnTo>
                <a:lnTo>
                  <a:pt x="146448" y="1"/>
                </a:lnTo>
                <a:close/>
              </a:path>
            </a:pathLst>
          </a:cu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01" name="Google Shape;501;p26"/>
          <p:cNvSpPr txBox="1">
            <a:spLocks noGrp="1"/>
          </p:cNvSpPr>
          <p:nvPr>
            <p:ph type="body" idx="1"/>
          </p:nvPr>
        </p:nvSpPr>
        <p:spPr>
          <a:xfrm>
            <a:off x="433944" y="2934193"/>
            <a:ext cx="3793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502" name="Google Shape;502;p26"/>
          <p:cNvSpPr txBox="1">
            <a:spLocks noGrp="1"/>
          </p:cNvSpPr>
          <p:nvPr>
            <p:ph type="ctrTitle"/>
          </p:nvPr>
        </p:nvSpPr>
        <p:spPr>
          <a:xfrm>
            <a:off x="433951" y="1150950"/>
            <a:ext cx="3793500" cy="174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03" name="Google Shape;503;p26"/>
          <p:cNvSpPr/>
          <p:nvPr/>
        </p:nvSpPr>
        <p:spPr>
          <a:xfrm>
            <a:off x="7905561" y="1889362"/>
            <a:ext cx="534600" cy="2138700"/>
          </a:xfrm>
          <a:prstGeom prst="roundRect">
            <a:avLst>
              <a:gd name="adj" fmla="val 12210"/>
            </a:avLst>
          </a:prstGeom>
          <a:solidFill>
            <a:srgbClr val="FEDFD0">
              <a:alpha val="54189"/>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04" name="Google Shape;504;p26"/>
          <p:cNvSpPr/>
          <p:nvPr/>
        </p:nvSpPr>
        <p:spPr>
          <a:xfrm>
            <a:off x="7265546" y="1620300"/>
            <a:ext cx="534600" cy="2411100"/>
          </a:xfrm>
          <a:prstGeom prst="roundRect">
            <a:avLst>
              <a:gd name="adj" fmla="val 12204"/>
            </a:avLst>
          </a:prstGeom>
          <a:solidFill>
            <a:srgbClr val="FEDFD0">
              <a:alpha val="720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05" name="Google Shape;505;p26"/>
          <p:cNvSpPr/>
          <p:nvPr/>
        </p:nvSpPr>
        <p:spPr>
          <a:xfrm>
            <a:off x="6625530" y="2195869"/>
            <a:ext cx="534600" cy="2028000"/>
          </a:xfrm>
          <a:prstGeom prst="roundRect">
            <a:avLst>
              <a:gd name="adj" fmla="val 11545"/>
            </a:avLst>
          </a:prstGeom>
          <a:solidFill>
            <a:srgbClr val="FEDFD0">
              <a:alpha val="54189"/>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06" name="Google Shape;506;p26"/>
          <p:cNvSpPr/>
          <p:nvPr/>
        </p:nvSpPr>
        <p:spPr>
          <a:xfrm>
            <a:off x="5345498" y="2078757"/>
            <a:ext cx="534600" cy="2138700"/>
          </a:xfrm>
          <a:prstGeom prst="roundRect">
            <a:avLst>
              <a:gd name="adj" fmla="val 11533"/>
            </a:avLst>
          </a:prstGeom>
          <a:solidFill>
            <a:srgbClr val="FEDFD0">
              <a:alpha val="54189"/>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07" name="Google Shape;507;p26"/>
          <p:cNvSpPr/>
          <p:nvPr/>
        </p:nvSpPr>
        <p:spPr>
          <a:xfrm>
            <a:off x="5985514" y="1308563"/>
            <a:ext cx="534600" cy="2411100"/>
          </a:xfrm>
          <a:prstGeom prst="roundRect">
            <a:avLst>
              <a:gd name="adj" fmla="val 10231"/>
            </a:avLst>
          </a:prstGeom>
          <a:solidFill>
            <a:srgbClr val="FEDFD0">
              <a:alpha val="720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508" name="Google Shape;508;p26"/>
          <p:cNvGrpSpPr/>
          <p:nvPr/>
        </p:nvGrpSpPr>
        <p:grpSpPr>
          <a:xfrm>
            <a:off x="6568613" y="4489743"/>
            <a:ext cx="1608572" cy="421631"/>
            <a:chOff x="9263473" y="5439578"/>
            <a:chExt cx="2415273" cy="633175"/>
          </a:xfrm>
        </p:grpSpPr>
        <p:pic>
          <p:nvPicPr>
            <p:cNvPr id="509" name="Google Shape;509;p26"/>
            <p:cNvPicPr preferRelativeResize="0"/>
            <p:nvPr/>
          </p:nvPicPr>
          <p:blipFill rotWithShape="1">
            <a:blip r:embed="rId2">
              <a:alphaModFix amt="42000"/>
            </a:blip>
            <a:srcRect/>
            <a:stretch/>
          </p:blipFill>
          <p:spPr>
            <a:xfrm>
              <a:off x="9266948" y="5439578"/>
              <a:ext cx="2411798" cy="572400"/>
            </a:xfrm>
            <a:prstGeom prst="rect">
              <a:avLst/>
            </a:prstGeom>
            <a:noFill/>
            <a:ln>
              <a:noFill/>
            </a:ln>
          </p:spPr>
        </p:pic>
        <p:pic>
          <p:nvPicPr>
            <p:cNvPr id="510" name="Google Shape;510;p26"/>
            <p:cNvPicPr preferRelativeResize="0"/>
            <p:nvPr/>
          </p:nvPicPr>
          <p:blipFill rotWithShape="1">
            <a:blip r:embed="rId2">
              <a:alphaModFix amt="42000"/>
            </a:blip>
            <a:srcRect/>
            <a:stretch/>
          </p:blipFill>
          <p:spPr>
            <a:xfrm>
              <a:off x="9263473" y="5500353"/>
              <a:ext cx="1824474" cy="572400"/>
            </a:xfrm>
            <a:prstGeom prst="rect">
              <a:avLst/>
            </a:prstGeom>
            <a:noFill/>
            <a:ln>
              <a:noFill/>
            </a:ln>
          </p:spPr>
        </p:pic>
        <p:pic>
          <p:nvPicPr>
            <p:cNvPr id="511" name="Google Shape;511;p26"/>
            <p:cNvPicPr preferRelativeResize="0"/>
            <p:nvPr/>
          </p:nvPicPr>
          <p:blipFill rotWithShape="1">
            <a:blip r:embed="rId2">
              <a:alphaModFix/>
            </a:blip>
            <a:srcRect/>
            <a:stretch/>
          </p:blipFill>
          <p:spPr>
            <a:xfrm>
              <a:off x="10256625" y="5708981"/>
              <a:ext cx="1022000" cy="269550"/>
            </a:xfrm>
            <a:prstGeom prst="rect">
              <a:avLst/>
            </a:prstGeom>
            <a:noFill/>
            <a:ln>
              <a:noFill/>
            </a:ln>
          </p:spPr>
        </p:pic>
        <p:pic>
          <p:nvPicPr>
            <p:cNvPr id="512" name="Google Shape;512;p26"/>
            <p:cNvPicPr preferRelativeResize="0"/>
            <p:nvPr/>
          </p:nvPicPr>
          <p:blipFill rotWithShape="1">
            <a:blip r:embed="rId2">
              <a:alphaModFix amt="62000"/>
            </a:blip>
            <a:srcRect/>
            <a:stretch/>
          </p:blipFill>
          <p:spPr>
            <a:xfrm>
              <a:off x="9461350" y="5743506"/>
              <a:ext cx="1204726" cy="219300"/>
            </a:xfrm>
            <a:prstGeom prst="rect">
              <a:avLst/>
            </a:prstGeom>
            <a:noFill/>
            <a:ln>
              <a:noFill/>
            </a:ln>
          </p:spPr>
        </p:pic>
        <p:pic>
          <p:nvPicPr>
            <p:cNvPr id="513" name="Google Shape;513;p26"/>
            <p:cNvPicPr preferRelativeResize="0"/>
            <p:nvPr/>
          </p:nvPicPr>
          <p:blipFill rotWithShape="1">
            <a:blip r:embed="rId2">
              <a:alphaModFix amt="46000"/>
            </a:blip>
            <a:srcRect/>
            <a:stretch/>
          </p:blipFill>
          <p:spPr>
            <a:xfrm>
              <a:off x="10157650" y="5679299"/>
              <a:ext cx="1022000" cy="269550"/>
            </a:xfrm>
            <a:prstGeom prst="rect">
              <a:avLst/>
            </a:prstGeom>
            <a:noFill/>
            <a:ln>
              <a:noFill/>
            </a:ln>
          </p:spPr>
        </p:pic>
      </p:grpSp>
      <p:pic>
        <p:nvPicPr>
          <p:cNvPr id="514" name="Google Shape;514;p26"/>
          <p:cNvPicPr preferRelativeResize="0"/>
          <p:nvPr/>
        </p:nvPicPr>
        <p:blipFill rotWithShape="1">
          <a:blip r:embed="rId3">
            <a:alphaModFix amt="50000"/>
          </a:blip>
          <a:srcRect l="52049" r="25788" b="-39899"/>
          <a:stretch/>
        </p:blipFill>
        <p:spPr>
          <a:xfrm>
            <a:off x="7905559" y="2266406"/>
            <a:ext cx="534900" cy="1622400"/>
          </a:xfrm>
          <a:prstGeom prst="roundRect">
            <a:avLst>
              <a:gd name="adj" fmla="val 8680"/>
            </a:avLst>
          </a:prstGeom>
          <a:noFill/>
          <a:ln>
            <a:noFill/>
          </a:ln>
        </p:spPr>
      </p:pic>
      <p:pic>
        <p:nvPicPr>
          <p:cNvPr id="515" name="Google Shape;515;p26"/>
          <p:cNvPicPr preferRelativeResize="0"/>
          <p:nvPr/>
        </p:nvPicPr>
        <p:blipFill rotWithShape="1">
          <a:blip r:embed="rId3">
            <a:alphaModFix amt="48000"/>
          </a:blip>
          <a:srcRect l="5741" t="-13303" r="80431" b="29318"/>
          <a:stretch/>
        </p:blipFill>
        <p:spPr>
          <a:xfrm>
            <a:off x="6625312" y="2616607"/>
            <a:ext cx="534900" cy="1570800"/>
          </a:xfrm>
          <a:prstGeom prst="roundRect">
            <a:avLst>
              <a:gd name="adj" fmla="val 14509"/>
            </a:avLst>
          </a:prstGeom>
          <a:noFill/>
          <a:ln>
            <a:noFill/>
          </a:ln>
        </p:spPr>
      </p:pic>
      <p:pic>
        <p:nvPicPr>
          <p:cNvPr id="516" name="Google Shape;516;p26"/>
          <p:cNvPicPr preferRelativeResize="0"/>
          <p:nvPr/>
        </p:nvPicPr>
        <p:blipFill rotWithShape="1">
          <a:blip r:embed="rId4">
            <a:alphaModFix/>
          </a:blip>
          <a:srcRect/>
          <a:stretch/>
        </p:blipFill>
        <p:spPr>
          <a:xfrm>
            <a:off x="6568786" y="1985963"/>
            <a:ext cx="2269330" cy="2395689"/>
          </a:xfrm>
          <a:prstGeom prst="rect">
            <a:avLst/>
          </a:prstGeom>
          <a:noFill/>
          <a:ln>
            <a:noFill/>
          </a:ln>
        </p:spPr>
      </p:pic>
      <p:pic>
        <p:nvPicPr>
          <p:cNvPr id="517" name="Google Shape;517;p26"/>
          <p:cNvPicPr preferRelativeResize="0"/>
          <p:nvPr/>
        </p:nvPicPr>
        <p:blipFill rotWithShape="1">
          <a:blip r:embed="rId3">
            <a:alphaModFix amt="49000"/>
          </a:blip>
          <a:srcRect l="76474" t="27343" r="9698" b="13624"/>
          <a:stretch/>
        </p:blipFill>
        <p:spPr>
          <a:xfrm>
            <a:off x="6625312" y="2337591"/>
            <a:ext cx="534900" cy="1104000"/>
          </a:xfrm>
          <a:prstGeom prst="roundRect">
            <a:avLst>
              <a:gd name="adj" fmla="val 14509"/>
            </a:avLst>
          </a:prstGeom>
          <a:noFill/>
          <a:ln>
            <a:noFill/>
          </a:ln>
        </p:spPr>
      </p:pic>
      <p:pic>
        <p:nvPicPr>
          <p:cNvPr id="518" name="Google Shape;518;p26" descr="Google Shape;466;p28"/>
          <p:cNvPicPr preferRelativeResize="0"/>
          <p:nvPr/>
        </p:nvPicPr>
        <p:blipFill rotWithShape="1">
          <a:blip r:embed="rId5">
            <a:alphaModFix/>
          </a:blip>
          <a:srcRect l="17659" t="9683" r="3326" b="10616"/>
          <a:stretch/>
        </p:blipFill>
        <p:spPr>
          <a:xfrm flipH="1">
            <a:off x="4912447" y="4114983"/>
            <a:ext cx="1072023" cy="426532"/>
          </a:xfrm>
          <a:prstGeom prst="rect">
            <a:avLst/>
          </a:prstGeom>
          <a:noFill/>
          <a:ln>
            <a:noFill/>
          </a:ln>
        </p:spPr>
      </p:pic>
      <p:pic>
        <p:nvPicPr>
          <p:cNvPr id="519" name="Google Shape;519;p26" descr="Google Shape;884;p63"/>
          <p:cNvPicPr preferRelativeResize="0"/>
          <p:nvPr/>
        </p:nvPicPr>
        <p:blipFill rotWithShape="1">
          <a:blip r:embed="rId6">
            <a:alphaModFix/>
          </a:blip>
          <a:srcRect b="2752"/>
          <a:stretch/>
        </p:blipFill>
        <p:spPr>
          <a:xfrm>
            <a:off x="4373106" y="4125778"/>
            <a:ext cx="972397" cy="413519"/>
          </a:xfrm>
          <a:prstGeom prst="rect">
            <a:avLst/>
          </a:prstGeom>
          <a:noFill/>
          <a:ln>
            <a:noFill/>
          </a:ln>
        </p:spPr>
      </p:pic>
      <p:pic>
        <p:nvPicPr>
          <p:cNvPr id="520" name="Google Shape;520;p26"/>
          <p:cNvPicPr preferRelativeResize="0"/>
          <p:nvPr/>
        </p:nvPicPr>
        <p:blipFill rotWithShape="1">
          <a:blip r:embed="rId3">
            <a:alphaModFix amt="50000"/>
          </a:blip>
          <a:srcRect l="57475" t="-4060" r="28697" b="13628"/>
          <a:stretch/>
        </p:blipFill>
        <p:spPr>
          <a:xfrm>
            <a:off x="5988434" y="1721912"/>
            <a:ext cx="534900" cy="1690500"/>
          </a:xfrm>
          <a:prstGeom prst="roundRect">
            <a:avLst>
              <a:gd name="adj" fmla="val 14509"/>
            </a:avLst>
          </a:prstGeom>
          <a:noFill/>
          <a:ln>
            <a:noFill/>
          </a:ln>
        </p:spPr>
      </p:pic>
      <p:pic>
        <p:nvPicPr>
          <p:cNvPr id="521" name="Google Shape;521;p26" descr="Google Shape;923;p64"/>
          <p:cNvPicPr preferRelativeResize="0"/>
          <p:nvPr/>
        </p:nvPicPr>
        <p:blipFill rotWithShape="1">
          <a:blip r:embed="rId7">
            <a:alphaModFix/>
          </a:blip>
          <a:srcRect/>
          <a:stretch/>
        </p:blipFill>
        <p:spPr>
          <a:xfrm>
            <a:off x="5319030" y="1861786"/>
            <a:ext cx="456752" cy="224789"/>
          </a:xfrm>
          <a:prstGeom prst="rect">
            <a:avLst/>
          </a:prstGeom>
          <a:noFill/>
          <a:ln>
            <a:noFill/>
          </a:ln>
        </p:spPr>
      </p:pic>
      <p:pic>
        <p:nvPicPr>
          <p:cNvPr id="522" name="Google Shape;522;p26"/>
          <p:cNvPicPr preferRelativeResize="0"/>
          <p:nvPr/>
        </p:nvPicPr>
        <p:blipFill rotWithShape="1">
          <a:blip r:embed="rId8">
            <a:alphaModFix/>
          </a:blip>
          <a:srcRect l="55812" t="-10544" r="-10540" b="13268"/>
          <a:stretch/>
        </p:blipFill>
        <p:spPr>
          <a:xfrm rot="62" flipH="1">
            <a:off x="8523533" y="3993569"/>
            <a:ext cx="620466" cy="545725"/>
          </a:xfrm>
          <a:prstGeom prst="rect">
            <a:avLst/>
          </a:prstGeom>
          <a:noFill/>
          <a:ln>
            <a:noFill/>
          </a:ln>
        </p:spPr>
      </p:pic>
      <p:pic>
        <p:nvPicPr>
          <p:cNvPr id="523" name="Google Shape;523;p26"/>
          <p:cNvPicPr preferRelativeResize="0"/>
          <p:nvPr/>
        </p:nvPicPr>
        <p:blipFill>
          <a:blip r:embed="rId9">
            <a:alphaModFix/>
          </a:blip>
          <a:stretch>
            <a:fillRect/>
          </a:stretch>
        </p:blipFill>
        <p:spPr>
          <a:xfrm>
            <a:off x="6072288" y="2475600"/>
            <a:ext cx="1932375" cy="2333812"/>
          </a:xfrm>
          <a:prstGeom prst="rect">
            <a:avLst/>
          </a:prstGeom>
          <a:noFill/>
          <a:ln>
            <a:noFill/>
          </a:ln>
        </p:spPr>
      </p:pic>
      <p:pic>
        <p:nvPicPr>
          <p:cNvPr id="524" name="Google Shape;524;p26"/>
          <p:cNvPicPr preferRelativeResize="0"/>
          <p:nvPr/>
        </p:nvPicPr>
        <p:blipFill>
          <a:blip r:embed="rId10">
            <a:alphaModFix/>
          </a:blip>
          <a:stretch>
            <a:fillRect/>
          </a:stretch>
        </p:blipFill>
        <p:spPr>
          <a:xfrm>
            <a:off x="1131422" y="433163"/>
            <a:ext cx="987319" cy="205819"/>
          </a:xfrm>
          <a:prstGeom prst="rect">
            <a:avLst/>
          </a:prstGeom>
          <a:noFill/>
          <a:ln>
            <a:noFill/>
          </a:ln>
        </p:spPr>
      </p:pic>
      <p:pic>
        <p:nvPicPr>
          <p:cNvPr id="525" name="Google Shape;525;p26" descr="pasted-image.pdf"/>
          <p:cNvPicPr preferRelativeResize="0"/>
          <p:nvPr/>
        </p:nvPicPr>
        <p:blipFill rotWithShape="1">
          <a:blip r:embed="rId11">
            <a:alphaModFix/>
          </a:blip>
          <a:srcRect/>
          <a:stretch/>
        </p:blipFill>
        <p:spPr>
          <a:xfrm>
            <a:off x="433656" y="389344"/>
            <a:ext cx="419104" cy="2934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J1 - Speaker Slide - A">
  <p:cSld name="Speaker Slide - A">
    <p:bg>
      <p:bgPr>
        <a:solidFill>
          <a:schemeClr val="lt1"/>
        </a:solidFill>
        <a:effectLst/>
      </p:bgPr>
    </p:bg>
    <p:spTree>
      <p:nvGrpSpPr>
        <p:cNvPr id="1" name="Shape 526"/>
        <p:cNvGrpSpPr/>
        <p:nvPr/>
      </p:nvGrpSpPr>
      <p:grpSpPr>
        <a:xfrm>
          <a:off x="0" y="0"/>
          <a:ext cx="0" cy="0"/>
          <a:chOff x="0" y="0"/>
          <a:chExt cx="0" cy="0"/>
        </a:xfrm>
      </p:grpSpPr>
      <p:sp>
        <p:nvSpPr>
          <p:cNvPr id="527" name="Google Shape;527;p27"/>
          <p:cNvSpPr/>
          <p:nvPr/>
        </p:nvSpPr>
        <p:spPr>
          <a:xfrm>
            <a:off x="4702700" y="-338"/>
            <a:ext cx="4445740" cy="4473030"/>
          </a:xfrm>
          <a:custGeom>
            <a:avLst/>
            <a:gdLst/>
            <a:ahLst/>
            <a:cxnLst/>
            <a:rect l="l" t="t" r="r" b="b"/>
            <a:pathLst>
              <a:path w="41582" h="41849" extrusionOk="0">
                <a:moveTo>
                  <a:pt x="0" y="0"/>
                </a:moveTo>
                <a:cubicBezTo>
                  <a:pt x="3997" y="21081"/>
                  <a:pt x="20546" y="37727"/>
                  <a:pt x="41581" y="41849"/>
                </a:cubicBezTo>
                <a:lnTo>
                  <a:pt x="41581" y="0"/>
                </a:lnTo>
                <a:close/>
              </a:path>
            </a:pathLst>
          </a:custGeom>
          <a:solidFill>
            <a:srgbClr val="CFE9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28" name="Google Shape;528;p27"/>
          <p:cNvPicPr preferRelativeResize="0"/>
          <p:nvPr/>
        </p:nvPicPr>
        <p:blipFill>
          <a:blip r:embed="rId2">
            <a:alphaModFix/>
          </a:blip>
          <a:stretch>
            <a:fillRect/>
          </a:stretch>
        </p:blipFill>
        <p:spPr>
          <a:xfrm flipH="1">
            <a:off x="4532864" y="855382"/>
            <a:ext cx="4005637" cy="1930444"/>
          </a:xfrm>
          <a:prstGeom prst="rect">
            <a:avLst/>
          </a:prstGeom>
          <a:noFill/>
          <a:ln>
            <a:noFill/>
          </a:ln>
        </p:spPr>
      </p:pic>
      <p:pic>
        <p:nvPicPr>
          <p:cNvPr id="529" name="Google Shape;529;p27"/>
          <p:cNvPicPr preferRelativeResize="0"/>
          <p:nvPr/>
        </p:nvPicPr>
        <p:blipFill rotWithShape="1">
          <a:blip r:embed="rId2">
            <a:alphaModFix/>
          </a:blip>
          <a:srcRect r="58466"/>
          <a:stretch/>
        </p:blipFill>
        <p:spPr>
          <a:xfrm>
            <a:off x="7479880" y="1704788"/>
            <a:ext cx="1664123" cy="1930444"/>
          </a:xfrm>
          <a:prstGeom prst="rect">
            <a:avLst/>
          </a:prstGeom>
          <a:noFill/>
          <a:ln>
            <a:noFill/>
          </a:ln>
        </p:spPr>
      </p:pic>
      <p:grpSp>
        <p:nvGrpSpPr>
          <p:cNvPr id="530" name="Google Shape;530;p27"/>
          <p:cNvGrpSpPr/>
          <p:nvPr/>
        </p:nvGrpSpPr>
        <p:grpSpPr>
          <a:xfrm>
            <a:off x="3952228" y="483505"/>
            <a:ext cx="2371760" cy="2716866"/>
            <a:chOff x="5327850" y="423175"/>
            <a:chExt cx="2969525" cy="3402462"/>
          </a:xfrm>
        </p:grpSpPr>
        <p:sp>
          <p:nvSpPr>
            <p:cNvPr id="531" name="Google Shape;531;p27"/>
            <p:cNvSpPr/>
            <p:nvPr/>
          </p:nvSpPr>
          <p:spPr>
            <a:xfrm>
              <a:off x="5525975" y="1054237"/>
              <a:ext cx="2771400" cy="2771400"/>
            </a:xfrm>
            <a:prstGeom prst="ellipse">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32" name="Google Shape;532;p27"/>
            <p:cNvPicPr preferRelativeResize="0"/>
            <p:nvPr/>
          </p:nvPicPr>
          <p:blipFill rotWithShape="1">
            <a:blip r:embed="rId3">
              <a:alphaModFix/>
            </a:blip>
            <a:srcRect l="-3435" t="9354" r="15345" b="26571"/>
            <a:stretch/>
          </p:blipFill>
          <p:spPr>
            <a:xfrm flipH="1">
              <a:off x="5526416" y="1054681"/>
              <a:ext cx="2770500" cy="2770500"/>
            </a:xfrm>
            <a:prstGeom prst="ellipse">
              <a:avLst/>
            </a:prstGeom>
            <a:noFill/>
            <a:ln>
              <a:noFill/>
            </a:ln>
          </p:spPr>
        </p:pic>
        <p:pic>
          <p:nvPicPr>
            <p:cNvPr id="533" name="Google Shape;533;p27"/>
            <p:cNvPicPr preferRelativeResize="0"/>
            <p:nvPr/>
          </p:nvPicPr>
          <p:blipFill rotWithShape="1">
            <a:blip r:embed="rId3">
              <a:alphaModFix/>
            </a:blip>
            <a:srcRect l="32031" t="-5246" r="9044" b="57465"/>
            <a:stretch/>
          </p:blipFill>
          <p:spPr>
            <a:xfrm flipH="1">
              <a:off x="5327850" y="423175"/>
              <a:ext cx="1853400" cy="2066100"/>
            </a:xfrm>
            <a:prstGeom prst="ellipse">
              <a:avLst/>
            </a:prstGeom>
            <a:noFill/>
            <a:ln>
              <a:noFill/>
            </a:ln>
          </p:spPr>
        </p:pic>
      </p:grpSp>
      <p:grpSp>
        <p:nvGrpSpPr>
          <p:cNvPr id="534" name="Google Shape;534;p27"/>
          <p:cNvGrpSpPr/>
          <p:nvPr/>
        </p:nvGrpSpPr>
        <p:grpSpPr>
          <a:xfrm flipH="1">
            <a:off x="6583303" y="2871301"/>
            <a:ext cx="1705687" cy="1705273"/>
            <a:chOff x="9561450" y="1217743"/>
            <a:chExt cx="1978526" cy="1978504"/>
          </a:xfrm>
        </p:grpSpPr>
        <p:sp>
          <p:nvSpPr>
            <p:cNvPr id="535" name="Google Shape;535;p27"/>
            <p:cNvSpPr/>
            <p:nvPr/>
          </p:nvSpPr>
          <p:spPr>
            <a:xfrm>
              <a:off x="9561450" y="1217747"/>
              <a:ext cx="1978500" cy="19785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36" name="Google Shape;536;p27"/>
            <p:cNvPicPr preferRelativeResize="0"/>
            <p:nvPr/>
          </p:nvPicPr>
          <p:blipFill rotWithShape="1">
            <a:blip r:embed="rId2">
              <a:alphaModFix amt="80000"/>
            </a:blip>
            <a:srcRect l="-4871" t="-11102" r="52990" b="3413"/>
            <a:stretch/>
          </p:blipFill>
          <p:spPr>
            <a:xfrm flipH="1">
              <a:off x="9561476" y="1217743"/>
              <a:ext cx="1978500" cy="1978500"/>
            </a:xfrm>
            <a:prstGeom prst="ellipse">
              <a:avLst/>
            </a:prstGeom>
            <a:noFill/>
            <a:ln>
              <a:noFill/>
            </a:ln>
          </p:spPr>
        </p:pic>
        <p:pic>
          <p:nvPicPr>
            <p:cNvPr id="537" name="Google Shape;537;p27"/>
            <p:cNvPicPr preferRelativeResize="0"/>
            <p:nvPr/>
          </p:nvPicPr>
          <p:blipFill rotWithShape="1">
            <a:blip r:embed="rId3">
              <a:alphaModFix/>
            </a:blip>
            <a:srcRect l="-4037" t="-3367" r="20614" b="42688"/>
            <a:stretch/>
          </p:blipFill>
          <p:spPr>
            <a:xfrm>
              <a:off x="9563125" y="1219337"/>
              <a:ext cx="1975200" cy="1975200"/>
            </a:xfrm>
            <a:prstGeom prst="ellipse">
              <a:avLst/>
            </a:prstGeom>
            <a:noFill/>
            <a:ln>
              <a:noFill/>
            </a:ln>
          </p:spPr>
        </p:pic>
      </p:grpSp>
      <p:pic>
        <p:nvPicPr>
          <p:cNvPr id="538" name="Google Shape;538;p27"/>
          <p:cNvPicPr preferRelativeResize="0"/>
          <p:nvPr/>
        </p:nvPicPr>
        <p:blipFill rotWithShape="1">
          <a:blip r:embed="rId4">
            <a:alphaModFix/>
          </a:blip>
          <a:srcRect l="32061" t="-102239" r="-21196" b="29944"/>
          <a:stretch/>
        </p:blipFill>
        <p:spPr>
          <a:xfrm>
            <a:off x="6581980" y="2870016"/>
            <a:ext cx="1707900" cy="1707900"/>
          </a:xfrm>
          <a:prstGeom prst="ellipse">
            <a:avLst/>
          </a:prstGeom>
          <a:noFill/>
          <a:ln>
            <a:noFill/>
          </a:ln>
        </p:spPr>
      </p:pic>
      <p:sp>
        <p:nvSpPr>
          <p:cNvPr id="539" name="Google Shape;539;p27"/>
          <p:cNvSpPr/>
          <p:nvPr/>
        </p:nvSpPr>
        <p:spPr>
          <a:xfrm>
            <a:off x="4934091" y="1373306"/>
            <a:ext cx="2895000" cy="2894100"/>
          </a:xfrm>
          <a:prstGeom prst="ellipse">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40" name="Google Shape;540;p27"/>
          <p:cNvSpPr/>
          <p:nvPr/>
        </p:nvSpPr>
        <p:spPr>
          <a:xfrm>
            <a:off x="8079755" y="2805565"/>
            <a:ext cx="342300" cy="342300"/>
          </a:xfrm>
          <a:prstGeom prst="ellipse">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41" name="Google Shape;541;p27"/>
          <p:cNvSpPr/>
          <p:nvPr/>
        </p:nvSpPr>
        <p:spPr>
          <a:xfrm>
            <a:off x="5438240" y="637978"/>
            <a:ext cx="685200" cy="684900"/>
          </a:xfrm>
          <a:prstGeom prst="ellipse">
            <a:avLst/>
          </a:prstGeom>
          <a:solidFill>
            <a:srgbClr val="1AB9FF">
              <a:alpha val="7095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42" name="Google Shape;542;p27"/>
          <p:cNvSpPr/>
          <p:nvPr/>
        </p:nvSpPr>
        <p:spPr>
          <a:xfrm>
            <a:off x="6225215" y="768226"/>
            <a:ext cx="182400" cy="1824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43" name="Google Shape;543;p27"/>
          <p:cNvSpPr/>
          <p:nvPr/>
        </p:nvSpPr>
        <p:spPr>
          <a:xfrm>
            <a:off x="4353196" y="3237823"/>
            <a:ext cx="479100" cy="4791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44" name="Google Shape;544;p27"/>
          <p:cNvPicPr preferRelativeResize="0"/>
          <p:nvPr/>
        </p:nvPicPr>
        <p:blipFill rotWithShape="1">
          <a:blip r:embed="rId2">
            <a:alphaModFix amt="80000"/>
          </a:blip>
          <a:srcRect l="3060" t="-22894" r="45058" b="15205"/>
          <a:stretch/>
        </p:blipFill>
        <p:spPr>
          <a:xfrm>
            <a:off x="5438240" y="637988"/>
            <a:ext cx="684900" cy="684900"/>
          </a:xfrm>
          <a:prstGeom prst="ellipse">
            <a:avLst/>
          </a:prstGeom>
          <a:noFill/>
          <a:ln>
            <a:noFill/>
          </a:ln>
        </p:spPr>
      </p:pic>
      <p:grpSp>
        <p:nvGrpSpPr>
          <p:cNvPr id="545" name="Google Shape;545;p27"/>
          <p:cNvGrpSpPr/>
          <p:nvPr/>
        </p:nvGrpSpPr>
        <p:grpSpPr>
          <a:xfrm>
            <a:off x="7597472" y="-3600"/>
            <a:ext cx="1546126" cy="1023900"/>
            <a:chOff x="10127324" y="-4800"/>
            <a:chExt cx="2061501" cy="1365200"/>
          </a:xfrm>
        </p:grpSpPr>
        <p:pic>
          <p:nvPicPr>
            <p:cNvPr id="546" name="Google Shape;546;p27"/>
            <p:cNvPicPr preferRelativeResize="0"/>
            <p:nvPr/>
          </p:nvPicPr>
          <p:blipFill>
            <a:blip r:embed="rId5">
              <a:alphaModFix/>
            </a:blip>
            <a:stretch>
              <a:fillRect/>
            </a:stretch>
          </p:blipFill>
          <p:spPr>
            <a:xfrm>
              <a:off x="10823625" y="-4800"/>
              <a:ext cx="1365200" cy="1365200"/>
            </a:xfrm>
            <a:prstGeom prst="rect">
              <a:avLst/>
            </a:prstGeom>
            <a:noFill/>
            <a:ln>
              <a:noFill/>
            </a:ln>
          </p:spPr>
        </p:pic>
        <p:pic>
          <p:nvPicPr>
            <p:cNvPr id="547" name="Google Shape;547;p27"/>
            <p:cNvPicPr preferRelativeResize="0"/>
            <p:nvPr/>
          </p:nvPicPr>
          <p:blipFill>
            <a:blip r:embed="rId6">
              <a:alphaModFix/>
            </a:blip>
            <a:stretch>
              <a:fillRect/>
            </a:stretch>
          </p:blipFill>
          <p:spPr>
            <a:xfrm>
              <a:off x="10127324" y="601950"/>
              <a:ext cx="1365200" cy="284600"/>
            </a:xfrm>
            <a:prstGeom prst="rect">
              <a:avLst/>
            </a:prstGeom>
            <a:noFill/>
            <a:ln>
              <a:noFill/>
            </a:ln>
          </p:spPr>
        </p:pic>
      </p:grpSp>
      <p:sp>
        <p:nvSpPr>
          <p:cNvPr id="548" name="Google Shape;548;p27"/>
          <p:cNvSpPr txBox="1">
            <a:spLocks noGrp="1"/>
          </p:cNvSpPr>
          <p:nvPr>
            <p:ph type="ctrTitle"/>
          </p:nvPr>
        </p:nvSpPr>
        <p:spPr>
          <a:xfrm>
            <a:off x="433944" y="1659551"/>
            <a:ext cx="342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49" name="Google Shape;549;p27"/>
          <p:cNvSpPr txBox="1">
            <a:spLocks noGrp="1"/>
          </p:cNvSpPr>
          <p:nvPr>
            <p:ph type="body" idx="1"/>
          </p:nvPr>
        </p:nvSpPr>
        <p:spPr>
          <a:xfrm>
            <a:off x="433944" y="2534143"/>
            <a:ext cx="342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400"/>
              <a:buNone/>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J2 - Speaker Slide - B">
  <p:cSld name="Speaker Slide - B">
    <p:bg>
      <p:bgPr>
        <a:solidFill>
          <a:schemeClr val="lt1"/>
        </a:solidFill>
        <a:effectLst/>
      </p:bgPr>
    </p:bg>
    <p:spTree>
      <p:nvGrpSpPr>
        <p:cNvPr id="1" name="Shape 550"/>
        <p:cNvGrpSpPr/>
        <p:nvPr/>
      </p:nvGrpSpPr>
      <p:grpSpPr>
        <a:xfrm>
          <a:off x="0" y="0"/>
          <a:ext cx="0" cy="0"/>
          <a:chOff x="0" y="0"/>
          <a:chExt cx="0" cy="0"/>
        </a:xfrm>
      </p:grpSpPr>
      <p:sp>
        <p:nvSpPr>
          <p:cNvPr id="551" name="Google Shape;551;p28"/>
          <p:cNvSpPr/>
          <p:nvPr/>
        </p:nvSpPr>
        <p:spPr>
          <a:xfrm>
            <a:off x="4702700" y="-338"/>
            <a:ext cx="4445740" cy="4473030"/>
          </a:xfrm>
          <a:custGeom>
            <a:avLst/>
            <a:gdLst/>
            <a:ahLst/>
            <a:cxnLst/>
            <a:rect l="l" t="t" r="r" b="b"/>
            <a:pathLst>
              <a:path w="41582" h="41849" extrusionOk="0">
                <a:moveTo>
                  <a:pt x="0" y="0"/>
                </a:moveTo>
                <a:cubicBezTo>
                  <a:pt x="3997" y="21081"/>
                  <a:pt x="20546" y="37727"/>
                  <a:pt x="41581" y="41849"/>
                </a:cubicBezTo>
                <a:lnTo>
                  <a:pt x="41581" y="0"/>
                </a:lnTo>
                <a:close/>
              </a:path>
            </a:pathLst>
          </a:custGeom>
          <a:solidFill>
            <a:srgbClr val="CFE9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52" name="Google Shape;552;p28"/>
          <p:cNvPicPr preferRelativeResize="0"/>
          <p:nvPr/>
        </p:nvPicPr>
        <p:blipFill>
          <a:blip r:embed="rId2">
            <a:alphaModFix/>
          </a:blip>
          <a:stretch>
            <a:fillRect/>
          </a:stretch>
        </p:blipFill>
        <p:spPr>
          <a:xfrm flipH="1">
            <a:off x="4532864" y="855382"/>
            <a:ext cx="4005637" cy="1930444"/>
          </a:xfrm>
          <a:prstGeom prst="rect">
            <a:avLst/>
          </a:prstGeom>
          <a:noFill/>
          <a:ln>
            <a:noFill/>
          </a:ln>
        </p:spPr>
      </p:pic>
      <p:pic>
        <p:nvPicPr>
          <p:cNvPr id="553" name="Google Shape;553;p28"/>
          <p:cNvPicPr preferRelativeResize="0"/>
          <p:nvPr/>
        </p:nvPicPr>
        <p:blipFill rotWithShape="1">
          <a:blip r:embed="rId2">
            <a:alphaModFix/>
          </a:blip>
          <a:srcRect r="58466"/>
          <a:stretch/>
        </p:blipFill>
        <p:spPr>
          <a:xfrm>
            <a:off x="7479880" y="1704788"/>
            <a:ext cx="1664123" cy="1930444"/>
          </a:xfrm>
          <a:prstGeom prst="rect">
            <a:avLst/>
          </a:prstGeom>
          <a:noFill/>
          <a:ln>
            <a:noFill/>
          </a:ln>
        </p:spPr>
      </p:pic>
      <p:grpSp>
        <p:nvGrpSpPr>
          <p:cNvPr id="554" name="Google Shape;554;p28"/>
          <p:cNvGrpSpPr/>
          <p:nvPr/>
        </p:nvGrpSpPr>
        <p:grpSpPr>
          <a:xfrm>
            <a:off x="3952228" y="654955"/>
            <a:ext cx="2371760" cy="2716866"/>
            <a:chOff x="5327850" y="423175"/>
            <a:chExt cx="2969525" cy="3402462"/>
          </a:xfrm>
        </p:grpSpPr>
        <p:sp>
          <p:nvSpPr>
            <p:cNvPr id="555" name="Google Shape;555;p28"/>
            <p:cNvSpPr/>
            <p:nvPr/>
          </p:nvSpPr>
          <p:spPr>
            <a:xfrm>
              <a:off x="5525975" y="1054237"/>
              <a:ext cx="2771400" cy="2771400"/>
            </a:xfrm>
            <a:prstGeom prst="ellipse">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56" name="Google Shape;556;p28"/>
            <p:cNvPicPr preferRelativeResize="0"/>
            <p:nvPr/>
          </p:nvPicPr>
          <p:blipFill rotWithShape="1">
            <a:blip r:embed="rId3">
              <a:alphaModFix/>
            </a:blip>
            <a:srcRect l="-3435" t="9354" r="15345" b="26571"/>
            <a:stretch/>
          </p:blipFill>
          <p:spPr>
            <a:xfrm flipH="1">
              <a:off x="5526416" y="1054681"/>
              <a:ext cx="2770500" cy="2770500"/>
            </a:xfrm>
            <a:prstGeom prst="ellipse">
              <a:avLst/>
            </a:prstGeom>
            <a:noFill/>
            <a:ln>
              <a:noFill/>
            </a:ln>
          </p:spPr>
        </p:pic>
        <p:pic>
          <p:nvPicPr>
            <p:cNvPr id="557" name="Google Shape;557;p28"/>
            <p:cNvPicPr preferRelativeResize="0"/>
            <p:nvPr/>
          </p:nvPicPr>
          <p:blipFill rotWithShape="1">
            <a:blip r:embed="rId3">
              <a:alphaModFix/>
            </a:blip>
            <a:srcRect l="32031" t="-5246" r="9044" b="57465"/>
            <a:stretch/>
          </p:blipFill>
          <p:spPr>
            <a:xfrm flipH="1">
              <a:off x="5327850" y="423175"/>
              <a:ext cx="1853400" cy="2066100"/>
            </a:xfrm>
            <a:prstGeom prst="ellipse">
              <a:avLst/>
            </a:prstGeom>
            <a:noFill/>
            <a:ln>
              <a:noFill/>
            </a:ln>
          </p:spPr>
        </p:pic>
      </p:grpSp>
      <p:sp>
        <p:nvSpPr>
          <p:cNvPr id="558" name="Google Shape;558;p28"/>
          <p:cNvSpPr/>
          <p:nvPr/>
        </p:nvSpPr>
        <p:spPr>
          <a:xfrm>
            <a:off x="7833072" y="2460321"/>
            <a:ext cx="342300" cy="342300"/>
          </a:xfrm>
          <a:prstGeom prst="ellipse">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59" name="Google Shape;559;p28"/>
          <p:cNvSpPr/>
          <p:nvPr/>
        </p:nvSpPr>
        <p:spPr>
          <a:xfrm>
            <a:off x="5438240" y="809428"/>
            <a:ext cx="685200" cy="684900"/>
          </a:xfrm>
          <a:prstGeom prst="ellipse">
            <a:avLst/>
          </a:prstGeom>
          <a:solidFill>
            <a:srgbClr val="1AB9FF">
              <a:alpha val="7095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60" name="Google Shape;560;p28"/>
          <p:cNvSpPr/>
          <p:nvPr/>
        </p:nvSpPr>
        <p:spPr>
          <a:xfrm>
            <a:off x="6225215" y="939676"/>
            <a:ext cx="182400" cy="1824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61" name="Google Shape;561;p28"/>
          <p:cNvSpPr/>
          <p:nvPr/>
        </p:nvSpPr>
        <p:spPr>
          <a:xfrm>
            <a:off x="4353196" y="3409273"/>
            <a:ext cx="479100" cy="4791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62" name="Google Shape;562;p28"/>
          <p:cNvPicPr preferRelativeResize="0"/>
          <p:nvPr/>
        </p:nvPicPr>
        <p:blipFill rotWithShape="1">
          <a:blip r:embed="rId2">
            <a:alphaModFix amt="80000"/>
          </a:blip>
          <a:srcRect l="3060" t="-22894" r="45058" b="15205"/>
          <a:stretch/>
        </p:blipFill>
        <p:spPr>
          <a:xfrm>
            <a:off x="5438240" y="809438"/>
            <a:ext cx="684900" cy="684900"/>
          </a:xfrm>
          <a:prstGeom prst="ellipse">
            <a:avLst/>
          </a:prstGeom>
          <a:noFill/>
          <a:ln>
            <a:noFill/>
          </a:ln>
        </p:spPr>
      </p:pic>
      <p:grpSp>
        <p:nvGrpSpPr>
          <p:cNvPr id="563" name="Google Shape;563;p28"/>
          <p:cNvGrpSpPr/>
          <p:nvPr/>
        </p:nvGrpSpPr>
        <p:grpSpPr>
          <a:xfrm flipH="1">
            <a:off x="6324542" y="2674801"/>
            <a:ext cx="1705687" cy="1705273"/>
            <a:chOff x="9561450" y="1217743"/>
            <a:chExt cx="1978526" cy="1978504"/>
          </a:xfrm>
        </p:grpSpPr>
        <p:sp>
          <p:nvSpPr>
            <p:cNvPr id="564" name="Google Shape;564;p28"/>
            <p:cNvSpPr/>
            <p:nvPr/>
          </p:nvSpPr>
          <p:spPr>
            <a:xfrm>
              <a:off x="9561450" y="1217747"/>
              <a:ext cx="1978500" cy="19785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65" name="Google Shape;565;p28"/>
            <p:cNvPicPr preferRelativeResize="0"/>
            <p:nvPr/>
          </p:nvPicPr>
          <p:blipFill rotWithShape="1">
            <a:blip r:embed="rId2">
              <a:alphaModFix amt="80000"/>
            </a:blip>
            <a:srcRect l="-4871" t="-11102" r="52990" b="3413"/>
            <a:stretch/>
          </p:blipFill>
          <p:spPr>
            <a:xfrm flipH="1">
              <a:off x="9561476" y="1217743"/>
              <a:ext cx="1978500" cy="1978500"/>
            </a:xfrm>
            <a:prstGeom prst="ellipse">
              <a:avLst/>
            </a:prstGeom>
            <a:noFill/>
            <a:ln>
              <a:noFill/>
            </a:ln>
          </p:spPr>
        </p:pic>
        <p:pic>
          <p:nvPicPr>
            <p:cNvPr id="566" name="Google Shape;566;p28"/>
            <p:cNvPicPr preferRelativeResize="0"/>
            <p:nvPr/>
          </p:nvPicPr>
          <p:blipFill rotWithShape="1">
            <a:blip r:embed="rId3">
              <a:alphaModFix/>
            </a:blip>
            <a:srcRect l="-4037" t="-3367" r="20614" b="42688"/>
            <a:stretch/>
          </p:blipFill>
          <p:spPr>
            <a:xfrm>
              <a:off x="9563125" y="1219337"/>
              <a:ext cx="1975200" cy="1975200"/>
            </a:xfrm>
            <a:prstGeom prst="ellipse">
              <a:avLst/>
            </a:prstGeom>
            <a:noFill/>
            <a:ln>
              <a:noFill/>
            </a:ln>
          </p:spPr>
        </p:pic>
      </p:grpSp>
      <p:pic>
        <p:nvPicPr>
          <p:cNvPr id="567" name="Google Shape;567;p28"/>
          <p:cNvPicPr preferRelativeResize="0"/>
          <p:nvPr/>
        </p:nvPicPr>
        <p:blipFill rotWithShape="1">
          <a:blip r:embed="rId4">
            <a:alphaModFix/>
          </a:blip>
          <a:srcRect l="32061" t="-102239" r="-21196" b="29944"/>
          <a:stretch/>
        </p:blipFill>
        <p:spPr>
          <a:xfrm>
            <a:off x="6323031" y="2673554"/>
            <a:ext cx="1707900" cy="1707900"/>
          </a:xfrm>
          <a:prstGeom prst="ellipse">
            <a:avLst/>
          </a:prstGeom>
          <a:noFill/>
          <a:ln>
            <a:noFill/>
          </a:ln>
        </p:spPr>
      </p:pic>
      <p:sp>
        <p:nvSpPr>
          <p:cNvPr id="568" name="Google Shape;568;p28"/>
          <p:cNvSpPr/>
          <p:nvPr/>
        </p:nvSpPr>
        <p:spPr>
          <a:xfrm>
            <a:off x="5154386" y="1511887"/>
            <a:ext cx="2463300" cy="2462700"/>
          </a:xfrm>
          <a:prstGeom prst="ellipse">
            <a:avLst/>
          </a:prstGeom>
          <a:solidFill>
            <a:srgbClr val="FFFFFF"/>
          </a:solidFill>
          <a:ln>
            <a:noFill/>
          </a:ln>
          <a:effectLst>
            <a:outerShdw blurRad="304800" dist="114300" dir="3660000" algn="tl" rotWithShape="0">
              <a:srgbClr val="000000">
                <a:alpha val="1647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26569A"/>
              </a:buClr>
              <a:buSzPts val="1400"/>
              <a:buFont typeface="Salesforce Sans"/>
              <a:buNone/>
            </a:pPr>
            <a:endParaRPr sz="1400">
              <a:solidFill>
                <a:srgbClr val="FFFFFF"/>
              </a:solidFill>
              <a:latin typeface="Salesforce Sans"/>
              <a:ea typeface="Salesforce Sans"/>
              <a:cs typeface="Salesforce Sans"/>
              <a:sym typeface="Salesforce Sans"/>
            </a:endParaRPr>
          </a:p>
        </p:txBody>
      </p:sp>
      <p:grpSp>
        <p:nvGrpSpPr>
          <p:cNvPr id="569" name="Google Shape;569;p28"/>
          <p:cNvGrpSpPr/>
          <p:nvPr/>
        </p:nvGrpSpPr>
        <p:grpSpPr>
          <a:xfrm>
            <a:off x="7597472" y="-3600"/>
            <a:ext cx="1546126" cy="1023900"/>
            <a:chOff x="10127324" y="-4800"/>
            <a:chExt cx="2061501" cy="1365200"/>
          </a:xfrm>
        </p:grpSpPr>
        <p:pic>
          <p:nvPicPr>
            <p:cNvPr id="570" name="Google Shape;570;p28"/>
            <p:cNvPicPr preferRelativeResize="0"/>
            <p:nvPr/>
          </p:nvPicPr>
          <p:blipFill>
            <a:blip r:embed="rId5">
              <a:alphaModFix/>
            </a:blip>
            <a:stretch>
              <a:fillRect/>
            </a:stretch>
          </p:blipFill>
          <p:spPr>
            <a:xfrm>
              <a:off x="10823625" y="-4800"/>
              <a:ext cx="1365200" cy="1365200"/>
            </a:xfrm>
            <a:prstGeom prst="rect">
              <a:avLst/>
            </a:prstGeom>
            <a:noFill/>
            <a:ln>
              <a:noFill/>
            </a:ln>
          </p:spPr>
        </p:pic>
        <p:pic>
          <p:nvPicPr>
            <p:cNvPr id="571" name="Google Shape;571;p28"/>
            <p:cNvPicPr preferRelativeResize="0"/>
            <p:nvPr/>
          </p:nvPicPr>
          <p:blipFill>
            <a:blip r:embed="rId6">
              <a:alphaModFix/>
            </a:blip>
            <a:stretch>
              <a:fillRect/>
            </a:stretch>
          </p:blipFill>
          <p:spPr>
            <a:xfrm>
              <a:off x="10127324" y="601950"/>
              <a:ext cx="1365200" cy="284600"/>
            </a:xfrm>
            <a:prstGeom prst="rect">
              <a:avLst/>
            </a:prstGeom>
            <a:noFill/>
            <a:ln>
              <a:noFill/>
            </a:ln>
          </p:spPr>
        </p:pic>
      </p:grpSp>
      <p:sp>
        <p:nvSpPr>
          <p:cNvPr id="572" name="Google Shape;572;p28"/>
          <p:cNvSpPr txBox="1">
            <a:spLocks noGrp="1"/>
          </p:cNvSpPr>
          <p:nvPr>
            <p:ph type="ctrTitle"/>
          </p:nvPr>
        </p:nvSpPr>
        <p:spPr>
          <a:xfrm>
            <a:off x="433944" y="1659551"/>
            <a:ext cx="342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3" name="Google Shape;573;p28"/>
          <p:cNvSpPr txBox="1">
            <a:spLocks noGrp="1"/>
          </p:cNvSpPr>
          <p:nvPr>
            <p:ph type="body" idx="1"/>
          </p:nvPr>
        </p:nvSpPr>
        <p:spPr>
          <a:xfrm>
            <a:off x="433944" y="2534143"/>
            <a:ext cx="342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400"/>
              <a:buNone/>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J2 - Speaker Slide - C">
  <p:cSld name="Speaker Slide - B_1">
    <p:bg>
      <p:bgPr>
        <a:solidFill>
          <a:schemeClr val="lt1"/>
        </a:solidFill>
        <a:effectLst/>
      </p:bgPr>
    </p:bg>
    <p:spTree>
      <p:nvGrpSpPr>
        <p:cNvPr id="1" name="Shape 574"/>
        <p:cNvGrpSpPr/>
        <p:nvPr/>
      </p:nvGrpSpPr>
      <p:grpSpPr>
        <a:xfrm>
          <a:off x="0" y="0"/>
          <a:ext cx="0" cy="0"/>
          <a:chOff x="0" y="0"/>
          <a:chExt cx="0" cy="0"/>
        </a:xfrm>
      </p:grpSpPr>
      <p:sp>
        <p:nvSpPr>
          <p:cNvPr id="575" name="Google Shape;575;p29"/>
          <p:cNvSpPr txBox="1">
            <a:spLocks noGrp="1"/>
          </p:cNvSpPr>
          <p:nvPr>
            <p:ph type="ctrTitle"/>
          </p:nvPr>
        </p:nvSpPr>
        <p:spPr>
          <a:xfrm>
            <a:off x="433944" y="1659551"/>
            <a:ext cx="342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7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6" name="Google Shape;576;p29"/>
          <p:cNvSpPr txBox="1">
            <a:spLocks noGrp="1"/>
          </p:cNvSpPr>
          <p:nvPr>
            <p:ph type="body" idx="1"/>
          </p:nvPr>
        </p:nvSpPr>
        <p:spPr>
          <a:xfrm>
            <a:off x="433944" y="2534143"/>
            <a:ext cx="342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400"/>
              <a:buNone/>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577" name="Google Shape;577;p29"/>
          <p:cNvSpPr/>
          <p:nvPr/>
        </p:nvSpPr>
        <p:spPr>
          <a:xfrm>
            <a:off x="6579486" y="1271973"/>
            <a:ext cx="664500" cy="2746500"/>
          </a:xfrm>
          <a:prstGeom prst="roundRect">
            <a:avLst>
              <a:gd name="adj" fmla="val 8160"/>
            </a:avLst>
          </a:prstGeom>
          <a:solidFill>
            <a:srgbClr val="FE9339">
              <a:alpha val="676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578" name="Google Shape;578;p29"/>
          <p:cNvSpPr/>
          <p:nvPr/>
        </p:nvSpPr>
        <p:spPr>
          <a:xfrm>
            <a:off x="5817376" y="947813"/>
            <a:ext cx="664500" cy="1755600"/>
          </a:xfrm>
          <a:prstGeom prst="roundRect">
            <a:avLst>
              <a:gd name="adj" fmla="val 8160"/>
            </a:avLst>
          </a:pr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79" name="Google Shape;579;p29"/>
          <p:cNvPicPr preferRelativeResize="0"/>
          <p:nvPr/>
        </p:nvPicPr>
        <p:blipFill rotWithShape="1">
          <a:blip r:embed="rId2">
            <a:alphaModFix amt="61000"/>
          </a:blip>
          <a:srcRect l="2625" r="50242"/>
          <a:stretch/>
        </p:blipFill>
        <p:spPr>
          <a:xfrm>
            <a:off x="5817371" y="1127869"/>
            <a:ext cx="1426499" cy="1458186"/>
          </a:xfrm>
          <a:prstGeom prst="rect">
            <a:avLst/>
          </a:prstGeom>
          <a:noFill/>
          <a:ln>
            <a:noFill/>
          </a:ln>
        </p:spPr>
      </p:pic>
      <p:sp>
        <p:nvSpPr>
          <p:cNvPr id="580" name="Google Shape;580;p29"/>
          <p:cNvSpPr/>
          <p:nvPr/>
        </p:nvSpPr>
        <p:spPr>
          <a:xfrm>
            <a:off x="5055267" y="1896409"/>
            <a:ext cx="664500" cy="1698600"/>
          </a:xfrm>
          <a:prstGeom prst="roundRect">
            <a:avLst>
              <a:gd name="adj" fmla="val 8160"/>
            </a:avLst>
          </a:prstGeom>
          <a:solidFill>
            <a:srgbClr val="FE9339">
              <a:alpha val="676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81" name="Google Shape;581;p29"/>
          <p:cNvPicPr preferRelativeResize="0"/>
          <p:nvPr/>
        </p:nvPicPr>
        <p:blipFill rotWithShape="1">
          <a:blip r:embed="rId2">
            <a:alphaModFix amt="80000"/>
          </a:blip>
          <a:srcRect r="58466"/>
          <a:stretch/>
        </p:blipFill>
        <p:spPr>
          <a:xfrm>
            <a:off x="4901870" y="2177848"/>
            <a:ext cx="1257027" cy="1458186"/>
          </a:xfrm>
          <a:prstGeom prst="rect">
            <a:avLst/>
          </a:prstGeom>
          <a:noFill/>
          <a:ln>
            <a:noFill/>
          </a:ln>
        </p:spPr>
      </p:pic>
      <p:sp>
        <p:nvSpPr>
          <p:cNvPr id="582" name="Google Shape;582;p29"/>
          <p:cNvSpPr/>
          <p:nvPr/>
        </p:nvSpPr>
        <p:spPr>
          <a:xfrm>
            <a:off x="7341595" y="1756685"/>
            <a:ext cx="664500" cy="2511600"/>
          </a:xfrm>
          <a:prstGeom prst="roundRect">
            <a:avLst>
              <a:gd name="adj" fmla="val 8160"/>
            </a:avLst>
          </a:pr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83" name="Google Shape;583;p29"/>
          <p:cNvPicPr preferRelativeResize="0"/>
          <p:nvPr/>
        </p:nvPicPr>
        <p:blipFill rotWithShape="1">
          <a:blip r:embed="rId2">
            <a:alphaModFix amt="61000"/>
          </a:blip>
          <a:srcRect l="56959" t="-3449" r="-4091" b="3450"/>
          <a:stretch/>
        </p:blipFill>
        <p:spPr>
          <a:xfrm flipH="1">
            <a:off x="6579474" y="3014738"/>
            <a:ext cx="1426499" cy="1458186"/>
          </a:xfrm>
          <a:prstGeom prst="rect">
            <a:avLst/>
          </a:prstGeom>
          <a:noFill/>
          <a:ln>
            <a:noFill/>
          </a:ln>
        </p:spPr>
      </p:pic>
      <p:sp>
        <p:nvSpPr>
          <p:cNvPr id="584" name="Google Shape;584;p29"/>
          <p:cNvSpPr/>
          <p:nvPr/>
        </p:nvSpPr>
        <p:spPr>
          <a:xfrm>
            <a:off x="8103704" y="1108989"/>
            <a:ext cx="664500" cy="2020200"/>
          </a:xfrm>
          <a:prstGeom prst="roundRect">
            <a:avLst>
              <a:gd name="adj" fmla="val 8160"/>
            </a:avLst>
          </a:prstGeom>
          <a:solidFill>
            <a:srgbClr val="FE9339">
              <a:alpha val="6760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585" name="Google Shape;585;p29"/>
          <p:cNvGrpSpPr/>
          <p:nvPr/>
        </p:nvGrpSpPr>
        <p:grpSpPr>
          <a:xfrm rot="-2699413">
            <a:off x="5419753" y="1582449"/>
            <a:ext cx="997919" cy="721538"/>
            <a:chOff x="7777187" y="2440489"/>
            <a:chExt cx="1204978" cy="871251"/>
          </a:xfrm>
        </p:grpSpPr>
        <p:pic>
          <p:nvPicPr>
            <p:cNvPr id="586" name="Google Shape;586;p29"/>
            <p:cNvPicPr preferRelativeResize="0"/>
            <p:nvPr/>
          </p:nvPicPr>
          <p:blipFill rotWithShape="1">
            <a:blip r:embed="rId3">
              <a:alphaModFix/>
            </a:blip>
            <a:srcRect b="20603"/>
            <a:stretch/>
          </p:blipFill>
          <p:spPr>
            <a:xfrm flipH="1">
              <a:off x="7777187" y="2520075"/>
              <a:ext cx="651550" cy="377125"/>
            </a:xfrm>
            <a:prstGeom prst="rect">
              <a:avLst/>
            </a:prstGeom>
            <a:noFill/>
            <a:ln>
              <a:noFill/>
            </a:ln>
          </p:spPr>
        </p:pic>
        <p:pic>
          <p:nvPicPr>
            <p:cNvPr id="587" name="Google Shape;587;p29" descr="Google Shape;898;p63"/>
            <p:cNvPicPr preferRelativeResize="0"/>
            <p:nvPr/>
          </p:nvPicPr>
          <p:blipFill rotWithShape="1">
            <a:blip r:embed="rId4">
              <a:alphaModFix/>
            </a:blip>
            <a:srcRect t="-699" r="22982" b="19313"/>
            <a:stretch/>
          </p:blipFill>
          <p:spPr>
            <a:xfrm rot="3348401">
              <a:off x="8254431" y="2470871"/>
              <a:ext cx="502626" cy="810487"/>
            </a:xfrm>
            <a:prstGeom prst="rect">
              <a:avLst/>
            </a:prstGeom>
            <a:noFill/>
            <a:ln>
              <a:noFill/>
            </a:ln>
          </p:spPr>
        </p:pic>
      </p:grpSp>
      <p:sp>
        <p:nvSpPr>
          <p:cNvPr id="588" name="Google Shape;588;p29"/>
          <p:cNvSpPr/>
          <p:nvPr/>
        </p:nvSpPr>
        <p:spPr>
          <a:xfrm>
            <a:off x="5469552" y="1659032"/>
            <a:ext cx="2173800" cy="2173200"/>
          </a:xfrm>
          <a:prstGeom prst="ellipse">
            <a:avLst/>
          </a:prstGeom>
          <a:solidFill>
            <a:schemeClr val="lt1"/>
          </a:solidFill>
          <a:ln>
            <a:noFill/>
          </a:ln>
          <a:effectLst>
            <a:outerShdw blurRad="500063" dist="142875" dir="2280000" algn="bl" rotWithShape="0">
              <a:srgbClr val="000000">
                <a:alpha val="15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89" name="Google Shape;589;p29" descr="Image"/>
          <p:cNvPicPr preferRelativeResize="0"/>
          <p:nvPr/>
        </p:nvPicPr>
        <p:blipFill rotWithShape="1">
          <a:blip r:embed="rId5">
            <a:alphaModFix/>
          </a:blip>
          <a:srcRect/>
          <a:stretch/>
        </p:blipFill>
        <p:spPr>
          <a:xfrm rot="226553">
            <a:off x="7496464" y="1565654"/>
            <a:ext cx="325046" cy="214185"/>
          </a:xfrm>
          <a:prstGeom prst="rect">
            <a:avLst/>
          </a:prstGeom>
          <a:noFill/>
          <a:ln>
            <a:noFill/>
          </a:ln>
        </p:spPr>
      </p:pic>
      <p:pic>
        <p:nvPicPr>
          <p:cNvPr id="590" name="Google Shape;590;p29"/>
          <p:cNvPicPr preferRelativeResize="0"/>
          <p:nvPr/>
        </p:nvPicPr>
        <p:blipFill rotWithShape="1">
          <a:blip r:embed="rId6">
            <a:alphaModFix/>
          </a:blip>
          <a:srcRect l="55812" t="-10544" r="-10540" b="13268"/>
          <a:stretch/>
        </p:blipFill>
        <p:spPr>
          <a:xfrm flipH="1">
            <a:off x="7385572" y="3722637"/>
            <a:ext cx="620400" cy="545700"/>
          </a:xfrm>
          <a:prstGeom prst="roundRect">
            <a:avLst>
              <a:gd name="adj" fmla="val 9584"/>
            </a:avLst>
          </a:prstGeom>
          <a:noFill/>
          <a:ln>
            <a:noFill/>
          </a:ln>
        </p:spPr>
      </p:pic>
      <p:grpSp>
        <p:nvGrpSpPr>
          <p:cNvPr id="591" name="Google Shape;591;p29"/>
          <p:cNvGrpSpPr/>
          <p:nvPr/>
        </p:nvGrpSpPr>
        <p:grpSpPr>
          <a:xfrm>
            <a:off x="7597472" y="0"/>
            <a:ext cx="1546126" cy="1023900"/>
            <a:chOff x="10127324" y="0"/>
            <a:chExt cx="2061501" cy="1365200"/>
          </a:xfrm>
        </p:grpSpPr>
        <p:pic>
          <p:nvPicPr>
            <p:cNvPr id="592" name="Google Shape;592;p29"/>
            <p:cNvPicPr preferRelativeResize="0"/>
            <p:nvPr/>
          </p:nvPicPr>
          <p:blipFill>
            <a:blip r:embed="rId7">
              <a:alphaModFix/>
            </a:blip>
            <a:stretch>
              <a:fillRect/>
            </a:stretch>
          </p:blipFill>
          <p:spPr>
            <a:xfrm>
              <a:off x="10127324" y="601950"/>
              <a:ext cx="1365200" cy="284600"/>
            </a:xfrm>
            <a:prstGeom prst="rect">
              <a:avLst/>
            </a:prstGeom>
            <a:noFill/>
            <a:ln>
              <a:noFill/>
            </a:ln>
          </p:spPr>
        </p:pic>
        <p:pic>
          <p:nvPicPr>
            <p:cNvPr id="593" name="Google Shape;593;p29"/>
            <p:cNvPicPr preferRelativeResize="0"/>
            <p:nvPr/>
          </p:nvPicPr>
          <p:blipFill>
            <a:blip r:embed="rId8">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N1 - Thank You - A">
  <p:cSld name="Thank You - A_1">
    <p:bg>
      <p:bgPr>
        <a:solidFill>
          <a:srgbClr val="90D0FE"/>
        </a:solidFill>
        <a:effectLst/>
      </p:bgPr>
    </p:bg>
    <p:spTree>
      <p:nvGrpSpPr>
        <p:cNvPr id="1" name="Shape 594"/>
        <p:cNvGrpSpPr/>
        <p:nvPr/>
      </p:nvGrpSpPr>
      <p:grpSpPr>
        <a:xfrm>
          <a:off x="0" y="0"/>
          <a:ext cx="0" cy="0"/>
          <a:chOff x="0" y="0"/>
          <a:chExt cx="0" cy="0"/>
        </a:xfrm>
      </p:grpSpPr>
      <p:sp>
        <p:nvSpPr>
          <p:cNvPr id="595" name="Google Shape;595;p30"/>
          <p:cNvSpPr/>
          <p:nvPr/>
        </p:nvSpPr>
        <p:spPr>
          <a:xfrm>
            <a:off x="0" y="0"/>
            <a:ext cx="9144000" cy="5143500"/>
          </a:xfrm>
          <a:prstGeom prst="rect">
            <a:avLst/>
          </a:prstGeom>
          <a:gradFill>
            <a:gsLst>
              <a:gs pos="0">
                <a:srgbClr val="EAF5FE"/>
              </a:gs>
              <a:gs pos="100000">
                <a:srgbClr val="CFE9FE"/>
              </a:gs>
            </a:gsLst>
            <a:lin ang="5400012" scaled="0"/>
          </a:gra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596" name="Google Shape;596;p30"/>
          <p:cNvPicPr preferRelativeResize="0"/>
          <p:nvPr/>
        </p:nvPicPr>
        <p:blipFill>
          <a:blip r:embed="rId2">
            <a:alphaModFix/>
          </a:blip>
          <a:stretch>
            <a:fillRect/>
          </a:stretch>
        </p:blipFill>
        <p:spPr>
          <a:xfrm>
            <a:off x="2389597" y="1766681"/>
            <a:ext cx="4375404" cy="688721"/>
          </a:xfrm>
          <a:prstGeom prst="rect">
            <a:avLst/>
          </a:prstGeom>
          <a:noFill/>
          <a:ln>
            <a:noFill/>
          </a:ln>
        </p:spPr>
      </p:pic>
      <p:grpSp>
        <p:nvGrpSpPr>
          <p:cNvPr id="597" name="Google Shape;597;p30"/>
          <p:cNvGrpSpPr/>
          <p:nvPr/>
        </p:nvGrpSpPr>
        <p:grpSpPr>
          <a:xfrm>
            <a:off x="-368432" y="2936681"/>
            <a:ext cx="7440156" cy="2378924"/>
            <a:chOff x="-491112" y="3915575"/>
            <a:chExt cx="9917563" cy="3171899"/>
          </a:xfrm>
        </p:grpSpPr>
        <p:pic>
          <p:nvPicPr>
            <p:cNvPr id="598" name="Google Shape;598;p30"/>
            <p:cNvPicPr preferRelativeResize="0"/>
            <p:nvPr/>
          </p:nvPicPr>
          <p:blipFill>
            <a:blip r:embed="rId3">
              <a:alphaModFix/>
            </a:blip>
            <a:stretch>
              <a:fillRect/>
            </a:stretch>
          </p:blipFill>
          <p:spPr>
            <a:xfrm rot="15">
              <a:off x="6487939" y="4519132"/>
              <a:ext cx="2938512" cy="1894537"/>
            </a:xfrm>
            <a:prstGeom prst="rect">
              <a:avLst/>
            </a:prstGeom>
            <a:noFill/>
            <a:ln>
              <a:noFill/>
            </a:ln>
          </p:spPr>
        </p:pic>
        <p:pic>
          <p:nvPicPr>
            <p:cNvPr id="599" name="Google Shape;599;p30"/>
            <p:cNvPicPr preferRelativeResize="0"/>
            <p:nvPr/>
          </p:nvPicPr>
          <p:blipFill>
            <a:blip r:embed="rId3">
              <a:alphaModFix/>
            </a:blip>
            <a:stretch>
              <a:fillRect/>
            </a:stretch>
          </p:blipFill>
          <p:spPr>
            <a:xfrm rot="-13" flipH="1">
              <a:off x="-491112" y="3915582"/>
              <a:ext cx="3874674" cy="2498085"/>
            </a:xfrm>
            <a:prstGeom prst="rect">
              <a:avLst/>
            </a:prstGeom>
            <a:noFill/>
            <a:ln>
              <a:noFill/>
            </a:ln>
          </p:spPr>
        </p:pic>
        <p:pic>
          <p:nvPicPr>
            <p:cNvPr id="600" name="Google Shape;600;p30"/>
            <p:cNvPicPr preferRelativeResize="0"/>
            <p:nvPr/>
          </p:nvPicPr>
          <p:blipFill>
            <a:blip r:embed="rId4">
              <a:alphaModFix/>
            </a:blip>
            <a:stretch>
              <a:fillRect/>
            </a:stretch>
          </p:blipFill>
          <p:spPr>
            <a:xfrm flipH="1">
              <a:off x="1465642" y="4589374"/>
              <a:ext cx="5256433" cy="2498099"/>
            </a:xfrm>
            <a:prstGeom prst="rect">
              <a:avLst/>
            </a:prstGeom>
            <a:noFill/>
            <a:ln>
              <a:noFill/>
            </a:ln>
          </p:spPr>
        </p:pic>
      </p:grpSp>
      <p:grpSp>
        <p:nvGrpSpPr>
          <p:cNvPr id="601" name="Google Shape;601;p30"/>
          <p:cNvGrpSpPr/>
          <p:nvPr/>
        </p:nvGrpSpPr>
        <p:grpSpPr>
          <a:xfrm>
            <a:off x="114274" y="2213555"/>
            <a:ext cx="8637203" cy="2919753"/>
            <a:chOff x="-75" y="7087472"/>
            <a:chExt cx="11513200" cy="4318522"/>
          </a:xfrm>
        </p:grpSpPr>
        <p:sp>
          <p:nvSpPr>
            <p:cNvPr id="602" name="Google Shape;602;p30"/>
            <p:cNvSpPr/>
            <p:nvPr/>
          </p:nvSpPr>
          <p:spPr>
            <a:xfrm>
              <a:off x="6441220" y="9556911"/>
              <a:ext cx="349800" cy="18489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3" name="Google Shape;603;p30"/>
            <p:cNvSpPr/>
            <p:nvPr/>
          </p:nvSpPr>
          <p:spPr>
            <a:xfrm>
              <a:off x="5850957" y="9061940"/>
              <a:ext cx="349800" cy="23439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4" name="Google Shape;604;p30"/>
            <p:cNvSpPr/>
            <p:nvPr/>
          </p:nvSpPr>
          <p:spPr>
            <a:xfrm>
              <a:off x="7031483" y="9567559"/>
              <a:ext cx="349800" cy="1838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5" name="Google Shape;605;p30"/>
            <p:cNvSpPr/>
            <p:nvPr/>
          </p:nvSpPr>
          <p:spPr>
            <a:xfrm>
              <a:off x="4670430" y="9737693"/>
              <a:ext cx="349800" cy="1668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6" name="Google Shape;606;p30"/>
            <p:cNvSpPr/>
            <p:nvPr/>
          </p:nvSpPr>
          <p:spPr>
            <a:xfrm>
              <a:off x="5260693" y="9557010"/>
              <a:ext cx="349800" cy="18489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7" name="Google Shape;607;p30"/>
            <p:cNvSpPr/>
            <p:nvPr/>
          </p:nvSpPr>
          <p:spPr>
            <a:xfrm>
              <a:off x="7621746" y="9829859"/>
              <a:ext cx="349800" cy="1575900"/>
            </a:xfrm>
            <a:prstGeom prst="roundRect">
              <a:avLst>
                <a:gd name="adj" fmla="val 10231"/>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8" name="Google Shape;608;p30"/>
            <p:cNvSpPr/>
            <p:nvPr/>
          </p:nvSpPr>
          <p:spPr>
            <a:xfrm>
              <a:off x="8212009" y="9414338"/>
              <a:ext cx="349800" cy="19914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9" name="Google Shape;609;p30"/>
            <p:cNvSpPr/>
            <p:nvPr/>
          </p:nvSpPr>
          <p:spPr>
            <a:xfrm>
              <a:off x="8802272" y="9612644"/>
              <a:ext cx="349800" cy="1793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0" name="Google Shape;610;p30"/>
            <p:cNvSpPr/>
            <p:nvPr/>
          </p:nvSpPr>
          <p:spPr>
            <a:xfrm>
              <a:off x="9392536" y="9414279"/>
              <a:ext cx="349800" cy="19914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1" name="Google Shape;611;p30"/>
            <p:cNvSpPr/>
            <p:nvPr/>
          </p:nvSpPr>
          <p:spPr>
            <a:xfrm>
              <a:off x="9982799" y="9491773"/>
              <a:ext cx="349800" cy="1914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2" name="Google Shape;612;p30"/>
            <p:cNvSpPr/>
            <p:nvPr/>
          </p:nvSpPr>
          <p:spPr>
            <a:xfrm>
              <a:off x="10573062" y="9491742"/>
              <a:ext cx="349800" cy="1914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3" name="Google Shape;613;p30"/>
            <p:cNvSpPr/>
            <p:nvPr/>
          </p:nvSpPr>
          <p:spPr>
            <a:xfrm>
              <a:off x="4080167" y="9243163"/>
              <a:ext cx="349800" cy="21627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4" name="Google Shape;614;p30"/>
            <p:cNvSpPr/>
            <p:nvPr/>
          </p:nvSpPr>
          <p:spPr>
            <a:xfrm>
              <a:off x="3489904" y="9884219"/>
              <a:ext cx="349800" cy="15216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5" name="Google Shape;615;p30"/>
            <p:cNvSpPr/>
            <p:nvPr/>
          </p:nvSpPr>
          <p:spPr>
            <a:xfrm>
              <a:off x="2899641" y="8975728"/>
              <a:ext cx="349800" cy="2430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6" name="Google Shape;616;p30"/>
            <p:cNvSpPr/>
            <p:nvPr/>
          </p:nvSpPr>
          <p:spPr>
            <a:xfrm>
              <a:off x="2309378" y="8448965"/>
              <a:ext cx="349800" cy="29568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7" name="Google Shape;617;p30"/>
            <p:cNvSpPr/>
            <p:nvPr/>
          </p:nvSpPr>
          <p:spPr>
            <a:xfrm>
              <a:off x="1128851" y="7676189"/>
              <a:ext cx="349800" cy="37296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8" name="Google Shape;618;p30"/>
            <p:cNvSpPr/>
            <p:nvPr/>
          </p:nvSpPr>
          <p:spPr>
            <a:xfrm>
              <a:off x="1719114" y="8096994"/>
              <a:ext cx="349800" cy="3309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9" name="Google Shape;619;p30"/>
            <p:cNvSpPr/>
            <p:nvPr/>
          </p:nvSpPr>
          <p:spPr>
            <a:xfrm>
              <a:off x="564388" y="7087472"/>
              <a:ext cx="324000" cy="43182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20" name="Google Shape;620;p30"/>
            <p:cNvSpPr/>
            <p:nvPr/>
          </p:nvSpPr>
          <p:spPr>
            <a:xfrm>
              <a:off x="11163325" y="9612578"/>
              <a:ext cx="349800" cy="1793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21" name="Google Shape;621;p30"/>
            <p:cNvSpPr/>
            <p:nvPr/>
          </p:nvSpPr>
          <p:spPr>
            <a:xfrm>
              <a:off x="-75" y="7856646"/>
              <a:ext cx="324000" cy="3549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grpSp>
        <p:nvGrpSpPr>
          <p:cNvPr id="622" name="Google Shape;622;p30"/>
          <p:cNvGrpSpPr/>
          <p:nvPr/>
        </p:nvGrpSpPr>
        <p:grpSpPr>
          <a:xfrm>
            <a:off x="-1" y="2455407"/>
            <a:ext cx="9144058" cy="2688759"/>
            <a:chOff x="-1" y="3273876"/>
            <a:chExt cx="12188827" cy="3585012"/>
          </a:xfrm>
        </p:grpSpPr>
        <p:pic>
          <p:nvPicPr>
            <p:cNvPr id="623" name="Google Shape;623;p30"/>
            <p:cNvPicPr preferRelativeResize="0"/>
            <p:nvPr/>
          </p:nvPicPr>
          <p:blipFill rotWithShape="1">
            <a:blip r:embed="rId5">
              <a:alphaModFix/>
            </a:blip>
            <a:srcRect r="3138" b="22081"/>
            <a:stretch/>
          </p:blipFill>
          <p:spPr>
            <a:xfrm>
              <a:off x="3276450" y="4872888"/>
              <a:ext cx="7208073" cy="1986000"/>
            </a:xfrm>
            <a:prstGeom prst="rect">
              <a:avLst/>
            </a:prstGeom>
            <a:noFill/>
            <a:ln>
              <a:noFill/>
            </a:ln>
          </p:spPr>
        </p:pic>
        <p:pic>
          <p:nvPicPr>
            <p:cNvPr id="624" name="Google Shape;624;p30"/>
            <p:cNvPicPr preferRelativeResize="0"/>
            <p:nvPr/>
          </p:nvPicPr>
          <p:blipFill rotWithShape="1">
            <a:blip r:embed="rId5">
              <a:alphaModFix/>
            </a:blip>
            <a:srcRect l="5979" r="3144" b="30074"/>
            <a:stretch/>
          </p:blipFill>
          <p:spPr>
            <a:xfrm>
              <a:off x="5250750" y="5282375"/>
              <a:ext cx="5692651" cy="1500300"/>
            </a:xfrm>
            <a:prstGeom prst="rect">
              <a:avLst/>
            </a:prstGeom>
            <a:noFill/>
            <a:ln>
              <a:noFill/>
            </a:ln>
          </p:spPr>
        </p:pic>
        <p:pic>
          <p:nvPicPr>
            <p:cNvPr id="625" name="Google Shape;625;p30"/>
            <p:cNvPicPr preferRelativeResize="0"/>
            <p:nvPr/>
          </p:nvPicPr>
          <p:blipFill rotWithShape="1">
            <a:blip r:embed="rId5">
              <a:alphaModFix/>
            </a:blip>
            <a:srcRect l="5979" r="3144" b="30074"/>
            <a:stretch/>
          </p:blipFill>
          <p:spPr>
            <a:xfrm>
              <a:off x="3955350" y="5358575"/>
              <a:ext cx="5692651" cy="1500300"/>
            </a:xfrm>
            <a:prstGeom prst="rect">
              <a:avLst/>
            </a:prstGeom>
            <a:noFill/>
            <a:ln>
              <a:noFill/>
            </a:ln>
          </p:spPr>
        </p:pic>
        <p:pic>
          <p:nvPicPr>
            <p:cNvPr id="626" name="Google Shape;626;p30"/>
            <p:cNvPicPr preferRelativeResize="0"/>
            <p:nvPr/>
          </p:nvPicPr>
          <p:blipFill>
            <a:blip r:embed="rId6">
              <a:alphaModFix/>
            </a:blip>
            <a:stretch>
              <a:fillRect/>
            </a:stretch>
          </p:blipFill>
          <p:spPr>
            <a:xfrm>
              <a:off x="8697227" y="3273876"/>
              <a:ext cx="3491598" cy="3309626"/>
            </a:xfrm>
            <a:prstGeom prst="rect">
              <a:avLst/>
            </a:prstGeom>
            <a:noFill/>
            <a:ln>
              <a:noFill/>
            </a:ln>
          </p:spPr>
        </p:pic>
        <p:pic>
          <p:nvPicPr>
            <p:cNvPr id="627" name="Google Shape;627;p30"/>
            <p:cNvPicPr preferRelativeResize="0"/>
            <p:nvPr/>
          </p:nvPicPr>
          <p:blipFill rotWithShape="1">
            <a:blip r:embed="rId5">
              <a:alphaModFix/>
            </a:blip>
            <a:srcRect t="-11353" r="3138" b="27255"/>
            <a:stretch/>
          </p:blipFill>
          <p:spPr>
            <a:xfrm flipH="1">
              <a:off x="-1" y="5486402"/>
              <a:ext cx="4599326" cy="1367800"/>
            </a:xfrm>
            <a:prstGeom prst="rect">
              <a:avLst/>
            </a:prstGeom>
            <a:noFill/>
            <a:ln>
              <a:noFill/>
            </a:ln>
          </p:spPr>
        </p:pic>
        <p:pic>
          <p:nvPicPr>
            <p:cNvPr id="628" name="Google Shape;628;p30"/>
            <p:cNvPicPr preferRelativeResize="0"/>
            <p:nvPr/>
          </p:nvPicPr>
          <p:blipFill rotWithShape="1">
            <a:blip r:embed="rId5">
              <a:alphaModFix/>
            </a:blip>
            <a:srcRect r="3138" b="30074"/>
            <a:stretch/>
          </p:blipFill>
          <p:spPr>
            <a:xfrm>
              <a:off x="6835473" y="5534250"/>
              <a:ext cx="5353352" cy="1323750"/>
            </a:xfrm>
            <a:prstGeom prst="rect">
              <a:avLst/>
            </a:prstGeom>
            <a:noFill/>
            <a:ln>
              <a:noFill/>
            </a:ln>
          </p:spPr>
        </p:pic>
      </p:grpSp>
      <p:pic>
        <p:nvPicPr>
          <p:cNvPr id="629" name="Google Shape;629;p30"/>
          <p:cNvPicPr preferRelativeResize="0"/>
          <p:nvPr/>
        </p:nvPicPr>
        <p:blipFill>
          <a:blip r:embed="rId7">
            <a:alphaModFix/>
          </a:blip>
          <a:stretch>
            <a:fillRect/>
          </a:stretch>
        </p:blipFill>
        <p:spPr>
          <a:xfrm>
            <a:off x="4444334" y="2716878"/>
            <a:ext cx="869542" cy="181262"/>
          </a:xfrm>
          <a:prstGeom prst="rect">
            <a:avLst/>
          </a:prstGeom>
          <a:noFill/>
          <a:ln>
            <a:noFill/>
          </a:ln>
        </p:spPr>
      </p:pic>
      <p:pic>
        <p:nvPicPr>
          <p:cNvPr id="630" name="Google Shape;630;p30" descr="pasted-image.pdf"/>
          <p:cNvPicPr preferRelativeResize="0"/>
          <p:nvPr/>
        </p:nvPicPr>
        <p:blipFill rotWithShape="1">
          <a:blip r:embed="rId8">
            <a:alphaModFix/>
          </a:blip>
          <a:srcRect/>
          <a:stretch/>
        </p:blipFill>
        <p:spPr>
          <a:xfrm>
            <a:off x="3829804" y="2678287"/>
            <a:ext cx="369110" cy="2583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1 - Basic 2">
  <p:cSld name="Basic_1">
    <p:spTree>
      <p:nvGrpSpPr>
        <p:cNvPr id="1" name="Shape 32"/>
        <p:cNvGrpSpPr/>
        <p:nvPr/>
      </p:nvGrpSpPr>
      <p:grpSpPr>
        <a:xfrm>
          <a:off x="0" y="0"/>
          <a:ext cx="0" cy="0"/>
          <a:chOff x="0" y="0"/>
          <a:chExt cx="0" cy="0"/>
        </a:xfrm>
      </p:grpSpPr>
      <p:sp>
        <p:nvSpPr>
          <p:cNvPr id="33" name="Google Shape;33;p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4" name="Google Shape;34;p4"/>
          <p:cNvSpPr txBox="1">
            <a:spLocks noGrp="1"/>
          </p:cNvSpPr>
          <p:nvPr>
            <p:ph type="title"/>
          </p:nvPr>
        </p:nvSpPr>
        <p:spPr>
          <a:xfrm>
            <a:off x="428737" y="49650"/>
            <a:ext cx="6731100" cy="7431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5" name="Google Shape;35;p4"/>
          <p:cNvSpPr txBox="1">
            <a:spLocks noGrp="1"/>
          </p:cNvSpPr>
          <p:nvPr>
            <p:ph type="body" idx="2"/>
          </p:nvPr>
        </p:nvSpPr>
        <p:spPr>
          <a:xfrm>
            <a:off x="428737" y="1216238"/>
            <a:ext cx="68718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Clr>
                <a:schemeClr val="accent2"/>
              </a:buClr>
              <a:buSzPts val="1500"/>
              <a:buNone/>
              <a:defRPr>
                <a:solidFill>
                  <a:schemeClr val="accent2"/>
                </a:solidFill>
              </a:defRPr>
            </a:lvl1pPr>
            <a:lvl2pPr marL="914400" lvl="1" indent="-317500" algn="l" rtl="0">
              <a:lnSpc>
                <a:spcPct val="100000"/>
              </a:lnSpc>
              <a:spcBef>
                <a:spcPts val="200"/>
              </a:spcBef>
              <a:spcAft>
                <a:spcPts val="0"/>
              </a:spcAft>
              <a:buClr>
                <a:schemeClr val="accent2"/>
              </a:buClr>
              <a:buSzPts val="1400"/>
              <a:buChar char="•"/>
              <a:defRPr>
                <a:solidFill>
                  <a:schemeClr val="accent2"/>
                </a:solidFill>
              </a:defRPr>
            </a:lvl2pPr>
            <a:lvl3pPr marL="1371600" lvl="2" indent="-304800" algn="l" rtl="0">
              <a:lnSpc>
                <a:spcPct val="100000"/>
              </a:lnSpc>
              <a:spcBef>
                <a:spcPts val="500"/>
              </a:spcBef>
              <a:spcAft>
                <a:spcPts val="0"/>
              </a:spcAft>
              <a:buClr>
                <a:schemeClr val="accent2"/>
              </a:buClr>
              <a:buSzPts val="1200"/>
              <a:buChar char="•"/>
              <a:defRPr>
                <a:solidFill>
                  <a:schemeClr val="accent2"/>
                </a:solidFill>
              </a:defRPr>
            </a:lvl3pPr>
            <a:lvl4pPr marL="1828800" lvl="3" indent="-298450" algn="l" rtl="0">
              <a:lnSpc>
                <a:spcPct val="100000"/>
              </a:lnSpc>
              <a:spcBef>
                <a:spcPts val="500"/>
              </a:spcBef>
              <a:spcAft>
                <a:spcPts val="0"/>
              </a:spcAft>
              <a:buClr>
                <a:schemeClr val="accent2"/>
              </a:buClr>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36" name="Google Shape;36;p4"/>
          <p:cNvSpPr txBox="1">
            <a:spLocks noGrp="1"/>
          </p:cNvSpPr>
          <p:nvPr>
            <p:ph type="subTitle" idx="3"/>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37" name="Google Shape;37;p4"/>
          <p:cNvSpPr/>
          <p:nvPr/>
        </p:nvSpPr>
        <p:spPr>
          <a:xfrm>
            <a:off x="7459369" y="3296253"/>
            <a:ext cx="1684638" cy="1796703"/>
          </a:xfrm>
          <a:custGeom>
            <a:avLst/>
            <a:gdLst/>
            <a:ahLst/>
            <a:cxnLst/>
            <a:rect l="l" t="t" r="r" b="b"/>
            <a:pathLst>
              <a:path w="65000" h="69344" extrusionOk="0">
                <a:moveTo>
                  <a:pt x="34668" y="1"/>
                </a:moveTo>
                <a:cubicBezTo>
                  <a:pt x="29770" y="1"/>
                  <a:pt x="25105" y="1018"/>
                  <a:pt x="20885" y="2847"/>
                </a:cubicBezTo>
                <a:cubicBezTo>
                  <a:pt x="8592" y="8181"/>
                  <a:pt x="1" y="20421"/>
                  <a:pt x="1" y="34668"/>
                </a:cubicBezTo>
                <a:cubicBezTo>
                  <a:pt x="1" y="39815"/>
                  <a:pt x="1125" y="44695"/>
                  <a:pt x="3132" y="49084"/>
                </a:cubicBezTo>
                <a:cubicBezTo>
                  <a:pt x="6397" y="56221"/>
                  <a:pt x="12008" y="62046"/>
                  <a:pt x="18976" y="65597"/>
                </a:cubicBezTo>
                <a:cubicBezTo>
                  <a:pt x="19600" y="65909"/>
                  <a:pt x="20234" y="66212"/>
                  <a:pt x="20885" y="66489"/>
                </a:cubicBezTo>
                <a:cubicBezTo>
                  <a:pt x="25105" y="68327"/>
                  <a:pt x="29770" y="69344"/>
                  <a:pt x="34668" y="69344"/>
                </a:cubicBezTo>
                <a:cubicBezTo>
                  <a:pt x="35364" y="69344"/>
                  <a:pt x="36051" y="69317"/>
                  <a:pt x="36729" y="69281"/>
                </a:cubicBezTo>
                <a:cubicBezTo>
                  <a:pt x="37371" y="69246"/>
                  <a:pt x="38004" y="69183"/>
                  <a:pt x="38638" y="69112"/>
                </a:cubicBezTo>
                <a:cubicBezTo>
                  <a:pt x="44481" y="68452"/>
                  <a:pt x="49887" y="66328"/>
                  <a:pt x="54482" y="63126"/>
                </a:cubicBezTo>
                <a:cubicBezTo>
                  <a:pt x="58817" y="60102"/>
                  <a:pt x="62430" y="56114"/>
                  <a:pt x="64999" y="51475"/>
                </a:cubicBezTo>
                <a:lnTo>
                  <a:pt x="64999" y="17861"/>
                </a:lnTo>
                <a:cubicBezTo>
                  <a:pt x="59406" y="7771"/>
                  <a:pt x="48915" y="777"/>
                  <a:pt x="36729" y="63"/>
                </a:cubicBezTo>
                <a:cubicBezTo>
                  <a:pt x="36051" y="19"/>
                  <a:pt x="35364" y="1"/>
                  <a:pt x="34668" y="1"/>
                </a:cubicBezTo>
                <a:close/>
              </a:path>
            </a:pathLst>
          </a:custGeom>
          <a:solidFill>
            <a:srgbClr val="C4EBF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8" name="Google Shape;38;p4"/>
          <p:cNvSpPr/>
          <p:nvPr/>
        </p:nvSpPr>
        <p:spPr>
          <a:xfrm>
            <a:off x="7540542" y="4224553"/>
            <a:ext cx="410637" cy="771341"/>
          </a:xfrm>
          <a:custGeom>
            <a:avLst/>
            <a:gdLst/>
            <a:ahLst/>
            <a:cxnLst/>
            <a:rect l="l" t="t" r="r" b="b"/>
            <a:pathLst>
              <a:path w="15844" h="29770" extrusionOk="0">
                <a:moveTo>
                  <a:pt x="2204" y="1"/>
                </a:moveTo>
                <a:cubicBezTo>
                  <a:pt x="990" y="1"/>
                  <a:pt x="0" y="991"/>
                  <a:pt x="0" y="2204"/>
                </a:cubicBezTo>
                <a:lnTo>
                  <a:pt x="0" y="13257"/>
                </a:lnTo>
                <a:cubicBezTo>
                  <a:pt x="3265" y="20394"/>
                  <a:pt x="8876" y="26219"/>
                  <a:pt x="15844" y="29770"/>
                </a:cubicBezTo>
                <a:lnTo>
                  <a:pt x="15844" y="2204"/>
                </a:lnTo>
                <a:cubicBezTo>
                  <a:pt x="15844" y="991"/>
                  <a:pt x="14862" y="1"/>
                  <a:pt x="13640"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39" name="Google Shape;39;p4"/>
          <p:cNvSpPr/>
          <p:nvPr/>
        </p:nvSpPr>
        <p:spPr>
          <a:xfrm>
            <a:off x="8000627" y="3227849"/>
            <a:ext cx="410663" cy="1865105"/>
          </a:xfrm>
          <a:custGeom>
            <a:avLst/>
            <a:gdLst/>
            <a:ahLst/>
            <a:cxnLst/>
            <a:rect l="l" t="t" r="r" b="b"/>
            <a:pathLst>
              <a:path w="15845" h="71984" extrusionOk="0">
                <a:moveTo>
                  <a:pt x="2204" y="0"/>
                </a:moveTo>
                <a:cubicBezTo>
                  <a:pt x="991" y="0"/>
                  <a:pt x="1" y="982"/>
                  <a:pt x="1" y="2204"/>
                </a:cubicBezTo>
                <a:lnTo>
                  <a:pt x="1" y="69129"/>
                </a:lnTo>
                <a:cubicBezTo>
                  <a:pt x="4221" y="70967"/>
                  <a:pt x="8886" y="71984"/>
                  <a:pt x="13784" y="71984"/>
                </a:cubicBezTo>
                <a:cubicBezTo>
                  <a:pt x="14480" y="71984"/>
                  <a:pt x="15167" y="71957"/>
                  <a:pt x="15845" y="71921"/>
                </a:cubicBezTo>
                <a:lnTo>
                  <a:pt x="15845" y="2204"/>
                </a:lnTo>
                <a:cubicBezTo>
                  <a:pt x="15845" y="982"/>
                  <a:pt x="14863" y="0"/>
                  <a:pt x="13641" y="0"/>
                </a:cubicBezTo>
                <a:close/>
              </a:path>
            </a:pathLst>
          </a:cu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40" name="Google Shape;40;p4"/>
          <p:cNvSpPr/>
          <p:nvPr/>
        </p:nvSpPr>
        <p:spPr>
          <a:xfrm>
            <a:off x="8460739" y="3565542"/>
            <a:ext cx="410663" cy="1521409"/>
          </a:xfrm>
          <a:custGeom>
            <a:avLst/>
            <a:gdLst/>
            <a:ahLst/>
            <a:cxnLst/>
            <a:rect l="l" t="t" r="r" b="b"/>
            <a:pathLst>
              <a:path w="15845" h="58719" extrusionOk="0">
                <a:moveTo>
                  <a:pt x="2204" y="1"/>
                </a:moveTo>
                <a:cubicBezTo>
                  <a:pt x="982" y="1"/>
                  <a:pt x="1" y="982"/>
                  <a:pt x="1" y="2204"/>
                </a:cubicBezTo>
                <a:lnTo>
                  <a:pt x="1" y="58719"/>
                </a:lnTo>
                <a:cubicBezTo>
                  <a:pt x="5844" y="58059"/>
                  <a:pt x="11250" y="55935"/>
                  <a:pt x="15845" y="52733"/>
                </a:cubicBezTo>
                <a:lnTo>
                  <a:pt x="15845" y="2204"/>
                </a:lnTo>
                <a:cubicBezTo>
                  <a:pt x="15845" y="982"/>
                  <a:pt x="14854" y="1"/>
                  <a:pt x="13641"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41" name="Google Shape;41;p4" descr="Green Trees.png"/>
          <p:cNvPicPr preferRelativeResize="0"/>
          <p:nvPr/>
        </p:nvPicPr>
        <p:blipFill rotWithShape="1">
          <a:blip r:embed="rId2">
            <a:alphaModFix/>
          </a:blip>
          <a:srcRect l="42848" r="34795" b="467"/>
          <a:stretch/>
        </p:blipFill>
        <p:spPr>
          <a:xfrm>
            <a:off x="8871905" y="3866288"/>
            <a:ext cx="272098" cy="1277212"/>
          </a:xfrm>
          <a:prstGeom prst="rect">
            <a:avLst/>
          </a:prstGeom>
          <a:noFill/>
          <a:ln>
            <a:noFill/>
          </a:ln>
        </p:spPr>
      </p:pic>
      <p:pic>
        <p:nvPicPr>
          <p:cNvPr id="42" name="Google Shape;42;p4" descr="Google Shape;914;p64"/>
          <p:cNvPicPr preferRelativeResize="0"/>
          <p:nvPr/>
        </p:nvPicPr>
        <p:blipFill rotWithShape="1">
          <a:blip r:embed="rId3">
            <a:alphaModFix/>
          </a:blip>
          <a:srcRect l="-2300" t="5591" r="78512" b="51761"/>
          <a:stretch/>
        </p:blipFill>
        <p:spPr>
          <a:xfrm>
            <a:off x="8430377" y="3131570"/>
            <a:ext cx="377384" cy="347849"/>
          </a:xfrm>
          <a:prstGeom prst="rect">
            <a:avLst/>
          </a:prstGeom>
          <a:noFill/>
          <a:ln>
            <a:noFill/>
          </a:ln>
        </p:spPr>
      </p:pic>
      <p:pic>
        <p:nvPicPr>
          <p:cNvPr id="43" name="Google Shape;43;p4"/>
          <p:cNvPicPr preferRelativeResize="0"/>
          <p:nvPr/>
        </p:nvPicPr>
        <p:blipFill rotWithShape="1">
          <a:blip r:embed="rId4">
            <a:alphaModFix/>
          </a:blip>
          <a:srcRect r="40259" b="8742"/>
          <a:stretch/>
        </p:blipFill>
        <p:spPr>
          <a:xfrm rot="-56">
            <a:off x="8460497" y="4603524"/>
            <a:ext cx="683503" cy="539970"/>
          </a:xfrm>
          <a:prstGeom prst="rect">
            <a:avLst/>
          </a:prstGeom>
          <a:noFill/>
          <a:ln>
            <a:noFill/>
          </a:ln>
        </p:spPr>
      </p:pic>
      <p:pic>
        <p:nvPicPr>
          <p:cNvPr id="44" name="Google Shape;44;p4"/>
          <p:cNvPicPr preferRelativeResize="0"/>
          <p:nvPr/>
        </p:nvPicPr>
        <p:blipFill rotWithShape="1">
          <a:blip r:embed="rId5">
            <a:alphaModFix/>
          </a:blip>
          <a:srcRect l="5056" t="-9655" r="28674" b="5942"/>
          <a:stretch/>
        </p:blipFill>
        <p:spPr>
          <a:xfrm>
            <a:off x="8020301" y="4574119"/>
            <a:ext cx="1123699" cy="569382"/>
          </a:xfrm>
          <a:prstGeom prst="rect">
            <a:avLst/>
          </a:prstGeom>
          <a:noFill/>
          <a:ln>
            <a:noFill/>
          </a:ln>
        </p:spPr>
      </p:pic>
      <p:grpSp>
        <p:nvGrpSpPr>
          <p:cNvPr id="45" name="Google Shape;45;p4"/>
          <p:cNvGrpSpPr/>
          <p:nvPr/>
        </p:nvGrpSpPr>
        <p:grpSpPr>
          <a:xfrm>
            <a:off x="7597472" y="0"/>
            <a:ext cx="1546126" cy="1023900"/>
            <a:chOff x="10127324" y="0"/>
            <a:chExt cx="2061501" cy="1365200"/>
          </a:xfrm>
        </p:grpSpPr>
        <p:pic>
          <p:nvPicPr>
            <p:cNvPr id="46" name="Google Shape;46;p4"/>
            <p:cNvPicPr preferRelativeResize="0"/>
            <p:nvPr/>
          </p:nvPicPr>
          <p:blipFill>
            <a:blip r:embed="rId6">
              <a:alphaModFix/>
            </a:blip>
            <a:stretch>
              <a:fillRect/>
            </a:stretch>
          </p:blipFill>
          <p:spPr>
            <a:xfrm>
              <a:off x="10127324" y="601950"/>
              <a:ext cx="1365200" cy="284600"/>
            </a:xfrm>
            <a:prstGeom prst="rect">
              <a:avLst/>
            </a:prstGeom>
            <a:noFill/>
            <a:ln>
              <a:noFill/>
            </a:ln>
          </p:spPr>
        </p:pic>
        <p:pic>
          <p:nvPicPr>
            <p:cNvPr id="47" name="Google Shape;47;p4"/>
            <p:cNvPicPr preferRelativeResize="0"/>
            <p:nvPr/>
          </p:nvPicPr>
          <p:blipFill>
            <a:blip r:embed="rId7">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N1 - Thank You - B">
  <p:cSld name="Thank You - A_1_1">
    <p:bg>
      <p:bgPr>
        <a:solidFill>
          <a:srgbClr val="90D0FE"/>
        </a:solidFill>
        <a:effectLst/>
      </p:bgPr>
    </p:bg>
    <p:spTree>
      <p:nvGrpSpPr>
        <p:cNvPr id="1" name="Shape 631"/>
        <p:cNvGrpSpPr/>
        <p:nvPr/>
      </p:nvGrpSpPr>
      <p:grpSpPr>
        <a:xfrm>
          <a:off x="0" y="0"/>
          <a:ext cx="0" cy="0"/>
          <a:chOff x="0" y="0"/>
          <a:chExt cx="0" cy="0"/>
        </a:xfrm>
      </p:grpSpPr>
      <p:sp>
        <p:nvSpPr>
          <p:cNvPr id="632" name="Google Shape;632;p31"/>
          <p:cNvSpPr/>
          <p:nvPr/>
        </p:nvSpPr>
        <p:spPr>
          <a:xfrm>
            <a:off x="0" y="0"/>
            <a:ext cx="9144000" cy="5143500"/>
          </a:xfrm>
          <a:prstGeom prst="rect">
            <a:avLst/>
          </a:prstGeom>
          <a:gradFill>
            <a:gsLst>
              <a:gs pos="0">
                <a:srgbClr val="EAF5FE"/>
              </a:gs>
              <a:gs pos="100000">
                <a:srgbClr val="CFE9FE"/>
              </a:gs>
            </a:gsLst>
            <a:lin ang="5400012" scaled="0"/>
          </a:gra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633" name="Google Shape;633;p31"/>
          <p:cNvGrpSpPr/>
          <p:nvPr/>
        </p:nvGrpSpPr>
        <p:grpSpPr>
          <a:xfrm>
            <a:off x="-368432" y="2936681"/>
            <a:ext cx="7440156" cy="2378924"/>
            <a:chOff x="-491112" y="3915575"/>
            <a:chExt cx="9917563" cy="3171899"/>
          </a:xfrm>
        </p:grpSpPr>
        <p:pic>
          <p:nvPicPr>
            <p:cNvPr id="634" name="Google Shape;634;p31"/>
            <p:cNvPicPr preferRelativeResize="0"/>
            <p:nvPr/>
          </p:nvPicPr>
          <p:blipFill>
            <a:blip r:embed="rId2">
              <a:alphaModFix/>
            </a:blip>
            <a:stretch>
              <a:fillRect/>
            </a:stretch>
          </p:blipFill>
          <p:spPr>
            <a:xfrm rot="15">
              <a:off x="6487939" y="4519132"/>
              <a:ext cx="2938512" cy="1894537"/>
            </a:xfrm>
            <a:prstGeom prst="rect">
              <a:avLst/>
            </a:prstGeom>
            <a:noFill/>
            <a:ln>
              <a:noFill/>
            </a:ln>
          </p:spPr>
        </p:pic>
        <p:pic>
          <p:nvPicPr>
            <p:cNvPr id="635" name="Google Shape;635;p31"/>
            <p:cNvPicPr preferRelativeResize="0"/>
            <p:nvPr/>
          </p:nvPicPr>
          <p:blipFill>
            <a:blip r:embed="rId2">
              <a:alphaModFix/>
            </a:blip>
            <a:stretch>
              <a:fillRect/>
            </a:stretch>
          </p:blipFill>
          <p:spPr>
            <a:xfrm rot="-13" flipH="1">
              <a:off x="-491112" y="3915582"/>
              <a:ext cx="3874674" cy="2498085"/>
            </a:xfrm>
            <a:prstGeom prst="rect">
              <a:avLst/>
            </a:prstGeom>
            <a:noFill/>
            <a:ln>
              <a:noFill/>
            </a:ln>
          </p:spPr>
        </p:pic>
        <p:pic>
          <p:nvPicPr>
            <p:cNvPr id="636" name="Google Shape;636;p31"/>
            <p:cNvPicPr preferRelativeResize="0"/>
            <p:nvPr/>
          </p:nvPicPr>
          <p:blipFill>
            <a:blip r:embed="rId3">
              <a:alphaModFix/>
            </a:blip>
            <a:stretch>
              <a:fillRect/>
            </a:stretch>
          </p:blipFill>
          <p:spPr>
            <a:xfrm flipH="1">
              <a:off x="1465642" y="4589374"/>
              <a:ext cx="5256433" cy="2498099"/>
            </a:xfrm>
            <a:prstGeom prst="rect">
              <a:avLst/>
            </a:prstGeom>
            <a:noFill/>
            <a:ln>
              <a:noFill/>
            </a:ln>
          </p:spPr>
        </p:pic>
      </p:grpSp>
      <p:grpSp>
        <p:nvGrpSpPr>
          <p:cNvPr id="637" name="Google Shape;637;p31"/>
          <p:cNvGrpSpPr/>
          <p:nvPr/>
        </p:nvGrpSpPr>
        <p:grpSpPr>
          <a:xfrm>
            <a:off x="114274" y="2213555"/>
            <a:ext cx="8637203" cy="2919753"/>
            <a:chOff x="-75" y="7087472"/>
            <a:chExt cx="11513200" cy="4318522"/>
          </a:xfrm>
        </p:grpSpPr>
        <p:sp>
          <p:nvSpPr>
            <p:cNvPr id="638" name="Google Shape;638;p31"/>
            <p:cNvSpPr/>
            <p:nvPr/>
          </p:nvSpPr>
          <p:spPr>
            <a:xfrm>
              <a:off x="6441220" y="9556911"/>
              <a:ext cx="349800" cy="18489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39" name="Google Shape;639;p31"/>
            <p:cNvSpPr/>
            <p:nvPr/>
          </p:nvSpPr>
          <p:spPr>
            <a:xfrm>
              <a:off x="5850957" y="9061940"/>
              <a:ext cx="349800" cy="23439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0" name="Google Shape;640;p31"/>
            <p:cNvSpPr/>
            <p:nvPr/>
          </p:nvSpPr>
          <p:spPr>
            <a:xfrm>
              <a:off x="7031483" y="9567559"/>
              <a:ext cx="349800" cy="1838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1" name="Google Shape;641;p31"/>
            <p:cNvSpPr/>
            <p:nvPr/>
          </p:nvSpPr>
          <p:spPr>
            <a:xfrm>
              <a:off x="4670430" y="9737693"/>
              <a:ext cx="349800" cy="1668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2" name="Google Shape;642;p31"/>
            <p:cNvSpPr/>
            <p:nvPr/>
          </p:nvSpPr>
          <p:spPr>
            <a:xfrm>
              <a:off x="5260693" y="9557010"/>
              <a:ext cx="349800" cy="18489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3" name="Google Shape;643;p31"/>
            <p:cNvSpPr/>
            <p:nvPr/>
          </p:nvSpPr>
          <p:spPr>
            <a:xfrm>
              <a:off x="7621746" y="9829859"/>
              <a:ext cx="349800" cy="1575900"/>
            </a:xfrm>
            <a:prstGeom prst="roundRect">
              <a:avLst>
                <a:gd name="adj" fmla="val 10231"/>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4" name="Google Shape;644;p31"/>
            <p:cNvSpPr/>
            <p:nvPr/>
          </p:nvSpPr>
          <p:spPr>
            <a:xfrm>
              <a:off x="8212009" y="9414338"/>
              <a:ext cx="349800" cy="19914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5" name="Google Shape;645;p31"/>
            <p:cNvSpPr/>
            <p:nvPr/>
          </p:nvSpPr>
          <p:spPr>
            <a:xfrm>
              <a:off x="8802272" y="9612644"/>
              <a:ext cx="349800" cy="1793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6" name="Google Shape;646;p31"/>
            <p:cNvSpPr/>
            <p:nvPr/>
          </p:nvSpPr>
          <p:spPr>
            <a:xfrm>
              <a:off x="9392536" y="9414279"/>
              <a:ext cx="349800" cy="19914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7" name="Google Shape;647;p31"/>
            <p:cNvSpPr/>
            <p:nvPr/>
          </p:nvSpPr>
          <p:spPr>
            <a:xfrm>
              <a:off x="9982799" y="9491773"/>
              <a:ext cx="349800" cy="1914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8" name="Google Shape;648;p31"/>
            <p:cNvSpPr/>
            <p:nvPr/>
          </p:nvSpPr>
          <p:spPr>
            <a:xfrm>
              <a:off x="10573062" y="9491742"/>
              <a:ext cx="349800" cy="19140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49" name="Google Shape;649;p31"/>
            <p:cNvSpPr/>
            <p:nvPr/>
          </p:nvSpPr>
          <p:spPr>
            <a:xfrm>
              <a:off x="4080167" y="9243163"/>
              <a:ext cx="349800" cy="21627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0" name="Google Shape;650;p31"/>
            <p:cNvSpPr/>
            <p:nvPr/>
          </p:nvSpPr>
          <p:spPr>
            <a:xfrm>
              <a:off x="3489904" y="9884219"/>
              <a:ext cx="349800" cy="15216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1" name="Google Shape;651;p31"/>
            <p:cNvSpPr/>
            <p:nvPr/>
          </p:nvSpPr>
          <p:spPr>
            <a:xfrm>
              <a:off x="2899641" y="8975728"/>
              <a:ext cx="349800" cy="2430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2" name="Google Shape;652;p31"/>
            <p:cNvSpPr/>
            <p:nvPr/>
          </p:nvSpPr>
          <p:spPr>
            <a:xfrm>
              <a:off x="2309378" y="8448965"/>
              <a:ext cx="349800" cy="29568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3" name="Google Shape;653;p31"/>
            <p:cNvSpPr/>
            <p:nvPr/>
          </p:nvSpPr>
          <p:spPr>
            <a:xfrm>
              <a:off x="1128851" y="7676189"/>
              <a:ext cx="349800" cy="37296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4" name="Google Shape;654;p31"/>
            <p:cNvSpPr/>
            <p:nvPr/>
          </p:nvSpPr>
          <p:spPr>
            <a:xfrm>
              <a:off x="1719114" y="8096994"/>
              <a:ext cx="349800" cy="3309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5" name="Google Shape;655;p31"/>
            <p:cNvSpPr/>
            <p:nvPr/>
          </p:nvSpPr>
          <p:spPr>
            <a:xfrm>
              <a:off x="564388" y="7087472"/>
              <a:ext cx="324000" cy="4318200"/>
            </a:xfrm>
            <a:prstGeom prst="roundRect">
              <a:avLst>
                <a:gd name="adj" fmla="val 11533"/>
              </a:avLst>
            </a:prstGeom>
            <a:solidFill>
              <a:srgbClr val="90D0FE">
                <a:alpha val="6369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6" name="Google Shape;656;p31"/>
            <p:cNvSpPr/>
            <p:nvPr/>
          </p:nvSpPr>
          <p:spPr>
            <a:xfrm>
              <a:off x="11163325" y="9612578"/>
              <a:ext cx="349800" cy="17931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57" name="Google Shape;657;p31"/>
            <p:cNvSpPr/>
            <p:nvPr/>
          </p:nvSpPr>
          <p:spPr>
            <a:xfrm>
              <a:off x="-75" y="7856646"/>
              <a:ext cx="324000" cy="3549000"/>
            </a:xfrm>
            <a:prstGeom prst="roundRect">
              <a:avLst>
                <a:gd name="adj" fmla="val 11533"/>
              </a:avLst>
            </a:prstGeom>
            <a:solidFill>
              <a:srgbClr val="90D0FE"/>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grpSp>
        <p:nvGrpSpPr>
          <p:cNvPr id="658" name="Google Shape;658;p31"/>
          <p:cNvGrpSpPr/>
          <p:nvPr/>
        </p:nvGrpSpPr>
        <p:grpSpPr>
          <a:xfrm>
            <a:off x="-1" y="2455407"/>
            <a:ext cx="9144058" cy="2688759"/>
            <a:chOff x="-1" y="3273876"/>
            <a:chExt cx="12188827" cy="3585012"/>
          </a:xfrm>
        </p:grpSpPr>
        <p:pic>
          <p:nvPicPr>
            <p:cNvPr id="659" name="Google Shape;659;p31"/>
            <p:cNvPicPr preferRelativeResize="0"/>
            <p:nvPr/>
          </p:nvPicPr>
          <p:blipFill rotWithShape="1">
            <a:blip r:embed="rId4">
              <a:alphaModFix/>
            </a:blip>
            <a:srcRect r="3138" b="22081"/>
            <a:stretch/>
          </p:blipFill>
          <p:spPr>
            <a:xfrm>
              <a:off x="3276450" y="4872888"/>
              <a:ext cx="7208073" cy="1986000"/>
            </a:xfrm>
            <a:prstGeom prst="rect">
              <a:avLst/>
            </a:prstGeom>
            <a:noFill/>
            <a:ln>
              <a:noFill/>
            </a:ln>
          </p:spPr>
        </p:pic>
        <p:pic>
          <p:nvPicPr>
            <p:cNvPr id="660" name="Google Shape;660;p31"/>
            <p:cNvPicPr preferRelativeResize="0"/>
            <p:nvPr/>
          </p:nvPicPr>
          <p:blipFill rotWithShape="1">
            <a:blip r:embed="rId4">
              <a:alphaModFix/>
            </a:blip>
            <a:srcRect l="5979" r="3144" b="30074"/>
            <a:stretch/>
          </p:blipFill>
          <p:spPr>
            <a:xfrm>
              <a:off x="5250750" y="5282375"/>
              <a:ext cx="5692651" cy="1500300"/>
            </a:xfrm>
            <a:prstGeom prst="rect">
              <a:avLst/>
            </a:prstGeom>
            <a:noFill/>
            <a:ln>
              <a:noFill/>
            </a:ln>
          </p:spPr>
        </p:pic>
        <p:pic>
          <p:nvPicPr>
            <p:cNvPr id="661" name="Google Shape;661;p31"/>
            <p:cNvPicPr preferRelativeResize="0"/>
            <p:nvPr/>
          </p:nvPicPr>
          <p:blipFill rotWithShape="1">
            <a:blip r:embed="rId4">
              <a:alphaModFix/>
            </a:blip>
            <a:srcRect l="5979" r="3144" b="30074"/>
            <a:stretch/>
          </p:blipFill>
          <p:spPr>
            <a:xfrm>
              <a:off x="3955350" y="5358575"/>
              <a:ext cx="5692651" cy="1500300"/>
            </a:xfrm>
            <a:prstGeom prst="rect">
              <a:avLst/>
            </a:prstGeom>
            <a:noFill/>
            <a:ln>
              <a:noFill/>
            </a:ln>
          </p:spPr>
        </p:pic>
        <p:pic>
          <p:nvPicPr>
            <p:cNvPr id="662" name="Google Shape;662;p31"/>
            <p:cNvPicPr preferRelativeResize="0"/>
            <p:nvPr/>
          </p:nvPicPr>
          <p:blipFill>
            <a:blip r:embed="rId5">
              <a:alphaModFix/>
            </a:blip>
            <a:stretch>
              <a:fillRect/>
            </a:stretch>
          </p:blipFill>
          <p:spPr>
            <a:xfrm>
              <a:off x="8697227" y="3273876"/>
              <a:ext cx="3491598" cy="3309626"/>
            </a:xfrm>
            <a:prstGeom prst="rect">
              <a:avLst/>
            </a:prstGeom>
            <a:noFill/>
            <a:ln>
              <a:noFill/>
            </a:ln>
          </p:spPr>
        </p:pic>
        <p:pic>
          <p:nvPicPr>
            <p:cNvPr id="663" name="Google Shape;663;p31"/>
            <p:cNvPicPr preferRelativeResize="0"/>
            <p:nvPr/>
          </p:nvPicPr>
          <p:blipFill rotWithShape="1">
            <a:blip r:embed="rId4">
              <a:alphaModFix/>
            </a:blip>
            <a:srcRect t="-11353" r="3138" b="27255"/>
            <a:stretch/>
          </p:blipFill>
          <p:spPr>
            <a:xfrm flipH="1">
              <a:off x="-1" y="5486402"/>
              <a:ext cx="4599326" cy="1367800"/>
            </a:xfrm>
            <a:prstGeom prst="rect">
              <a:avLst/>
            </a:prstGeom>
            <a:noFill/>
            <a:ln>
              <a:noFill/>
            </a:ln>
          </p:spPr>
        </p:pic>
        <p:pic>
          <p:nvPicPr>
            <p:cNvPr id="664" name="Google Shape;664;p31"/>
            <p:cNvPicPr preferRelativeResize="0"/>
            <p:nvPr/>
          </p:nvPicPr>
          <p:blipFill rotWithShape="1">
            <a:blip r:embed="rId4">
              <a:alphaModFix/>
            </a:blip>
            <a:srcRect r="3138" b="30074"/>
            <a:stretch/>
          </p:blipFill>
          <p:spPr>
            <a:xfrm>
              <a:off x="6835473" y="5534250"/>
              <a:ext cx="5353352" cy="1323750"/>
            </a:xfrm>
            <a:prstGeom prst="rect">
              <a:avLst/>
            </a:prstGeom>
            <a:noFill/>
            <a:ln>
              <a:noFill/>
            </a:ln>
          </p:spPr>
        </p:pic>
      </p:grpSp>
      <p:sp>
        <p:nvSpPr>
          <p:cNvPr id="665" name="Google Shape;665;p31"/>
          <p:cNvSpPr txBox="1">
            <a:spLocks noGrp="1"/>
          </p:cNvSpPr>
          <p:nvPr>
            <p:ph type="title"/>
          </p:nvPr>
        </p:nvSpPr>
        <p:spPr>
          <a:xfrm>
            <a:off x="841775" y="1274944"/>
            <a:ext cx="7460400" cy="1081500"/>
          </a:xfrm>
          <a:prstGeom prst="rect">
            <a:avLst/>
          </a:prstGeom>
        </p:spPr>
        <p:txBody>
          <a:bodyPr spcFirstLastPara="1" wrap="square" lIns="0" tIns="0" rIns="0" bIns="0" anchor="ctr" anchorCtr="0">
            <a:noAutofit/>
          </a:bodyPr>
          <a:lstStyle>
            <a:lvl1pPr lvl="0" algn="ctr" rtl="0">
              <a:spcBef>
                <a:spcPts val="0"/>
              </a:spcBef>
              <a:spcAft>
                <a:spcPts val="0"/>
              </a:spcAft>
              <a:buSzPts val="7200"/>
              <a:buNone/>
              <a:defRPr sz="7200"/>
            </a:lvl1pPr>
            <a:lvl2pPr lvl="1" algn="ctr" rtl="0">
              <a:spcBef>
                <a:spcPts val="0"/>
              </a:spcBef>
              <a:spcAft>
                <a:spcPts val="0"/>
              </a:spcAft>
              <a:buSzPts val="7200"/>
              <a:buNone/>
              <a:defRPr sz="7200"/>
            </a:lvl2pPr>
            <a:lvl3pPr lvl="2" algn="ctr" rtl="0">
              <a:spcBef>
                <a:spcPts val="0"/>
              </a:spcBef>
              <a:spcAft>
                <a:spcPts val="0"/>
              </a:spcAft>
              <a:buSzPts val="7200"/>
              <a:buNone/>
              <a:defRPr sz="7200"/>
            </a:lvl3pPr>
            <a:lvl4pPr lvl="3" algn="ctr" rtl="0">
              <a:spcBef>
                <a:spcPts val="0"/>
              </a:spcBef>
              <a:spcAft>
                <a:spcPts val="0"/>
              </a:spcAft>
              <a:buSzPts val="7200"/>
              <a:buNone/>
              <a:defRPr sz="7200"/>
            </a:lvl4pPr>
            <a:lvl5pPr lvl="4" algn="ctr" rtl="0">
              <a:spcBef>
                <a:spcPts val="0"/>
              </a:spcBef>
              <a:spcAft>
                <a:spcPts val="0"/>
              </a:spcAft>
              <a:buSzPts val="7200"/>
              <a:buNone/>
              <a:defRPr sz="7200"/>
            </a:lvl5pPr>
            <a:lvl6pPr lvl="5" algn="ctr" rtl="0">
              <a:spcBef>
                <a:spcPts val="0"/>
              </a:spcBef>
              <a:spcAft>
                <a:spcPts val="0"/>
              </a:spcAft>
              <a:buSzPts val="7200"/>
              <a:buNone/>
              <a:defRPr sz="7200"/>
            </a:lvl6pPr>
            <a:lvl7pPr lvl="6" algn="ctr" rtl="0">
              <a:spcBef>
                <a:spcPts val="0"/>
              </a:spcBef>
              <a:spcAft>
                <a:spcPts val="0"/>
              </a:spcAft>
              <a:buSzPts val="7200"/>
              <a:buNone/>
              <a:defRPr sz="7200"/>
            </a:lvl7pPr>
            <a:lvl8pPr lvl="7" algn="ctr" rtl="0">
              <a:spcBef>
                <a:spcPts val="0"/>
              </a:spcBef>
              <a:spcAft>
                <a:spcPts val="0"/>
              </a:spcAft>
              <a:buSzPts val="7200"/>
              <a:buNone/>
              <a:defRPr sz="7200"/>
            </a:lvl8pPr>
            <a:lvl9pPr lvl="8" algn="ctr" rtl="0">
              <a:spcBef>
                <a:spcPts val="0"/>
              </a:spcBef>
              <a:spcAft>
                <a:spcPts val="0"/>
              </a:spcAft>
              <a:buSzPts val="7200"/>
              <a:buNone/>
              <a:defRPr sz="7200"/>
            </a:lvl9pPr>
          </a:lstStyle>
          <a:p>
            <a:endParaRPr/>
          </a:p>
        </p:txBody>
      </p:sp>
      <p:pic>
        <p:nvPicPr>
          <p:cNvPr id="666" name="Google Shape;666;p31"/>
          <p:cNvPicPr preferRelativeResize="0"/>
          <p:nvPr/>
        </p:nvPicPr>
        <p:blipFill>
          <a:blip r:embed="rId6">
            <a:alphaModFix/>
          </a:blip>
          <a:stretch>
            <a:fillRect/>
          </a:stretch>
        </p:blipFill>
        <p:spPr>
          <a:xfrm>
            <a:off x="4444334" y="3038778"/>
            <a:ext cx="869542" cy="181262"/>
          </a:xfrm>
          <a:prstGeom prst="rect">
            <a:avLst/>
          </a:prstGeom>
          <a:noFill/>
          <a:ln>
            <a:noFill/>
          </a:ln>
        </p:spPr>
      </p:pic>
      <p:pic>
        <p:nvPicPr>
          <p:cNvPr id="667" name="Google Shape;667;p31" descr="pasted-image.pdf"/>
          <p:cNvPicPr preferRelativeResize="0"/>
          <p:nvPr/>
        </p:nvPicPr>
        <p:blipFill rotWithShape="1">
          <a:blip r:embed="rId7">
            <a:alphaModFix/>
          </a:blip>
          <a:srcRect/>
          <a:stretch/>
        </p:blipFill>
        <p:spPr>
          <a:xfrm>
            <a:off x="3829804" y="3000187"/>
            <a:ext cx="369110" cy="25839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Logo Only">
  <p:cSld name="Basic_2_1">
    <p:spTree>
      <p:nvGrpSpPr>
        <p:cNvPr id="1" name="Shape 668"/>
        <p:cNvGrpSpPr/>
        <p:nvPr/>
      </p:nvGrpSpPr>
      <p:grpSpPr>
        <a:xfrm>
          <a:off x="0" y="0"/>
          <a:ext cx="0" cy="0"/>
          <a:chOff x="0" y="0"/>
          <a:chExt cx="0" cy="0"/>
        </a:xfrm>
      </p:grpSpPr>
      <p:grpSp>
        <p:nvGrpSpPr>
          <p:cNvPr id="669" name="Google Shape;669;p32"/>
          <p:cNvGrpSpPr/>
          <p:nvPr/>
        </p:nvGrpSpPr>
        <p:grpSpPr>
          <a:xfrm>
            <a:off x="7597472" y="0"/>
            <a:ext cx="1546126" cy="1023900"/>
            <a:chOff x="10127324" y="0"/>
            <a:chExt cx="2061501" cy="1365200"/>
          </a:xfrm>
        </p:grpSpPr>
        <p:pic>
          <p:nvPicPr>
            <p:cNvPr id="670" name="Google Shape;670;p32"/>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671" name="Google Shape;671;p32"/>
            <p:cNvPicPr preferRelativeResize="0"/>
            <p:nvPr/>
          </p:nvPicPr>
          <p:blipFill>
            <a:blip r:embed="rId3">
              <a:alphaModFix/>
            </a:blip>
            <a:stretch>
              <a:fillRect/>
            </a:stretch>
          </p:blipFill>
          <p:spPr>
            <a:xfrm>
              <a:off x="10823625" y="0"/>
              <a:ext cx="1365200" cy="1365200"/>
            </a:xfrm>
            <a:prstGeom prst="rect">
              <a:avLst/>
            </a:prstGeom>
            <a:noFill/>
            <a:ln>
              <a:noFill/>
            </a:ln>
          </p:spPr>
        </p:pic>
      </p:grpSp>
      <p:sp>
        <p:nvSpPr>
          <p:cNvPr id="672" name="Google Shape;672;p32"/>
          <p:cNvSpPr txBox="1">
            <a:spLocks noGrp="1"/>
          </p:cNvSpPr>
          <p:nvPr>
            <p:ph type="subTitle" idx="1"/>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73"/>
        <p:cNvGrpSpPr/>
        <p:nvPr/>
      </p:nvGrpSpPr>
      <p:grpSpPr>
        <a:xfrm>
          <a:off x="0" y="0"/>
          <a:ext cx="0" cy="0"/>
          <a:chOff x="0" y="0"/>
          <a:chExt cx="0" cy="0"/>
        </a:xfrm>
      </p:grpSpPr>
      <p:sp>
        <p:nvSpPr>
          <p:cNvPr id="674" name="Google Shape;674;p33"/>
          <p:cNvSpPr txBox="1">
            <a:spLocks noGrp="1"/>
          </p:cNvSpPr>
          <p:nvPr>
            <p:ph type="ctrTitle"/>
          </p:nvPr>
        </p:nvSpPr>
        <p:spPr>
          <a:xfrm>
            <a:off x="311708" y="744575"/>
            <a:ext cx="8520600" cy="20526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675" name="Google Shape;675;p33"/>
          <p:cNvSpPr txBox="1">
            <a:spLocks noGrp="1"/>
          </p:cNvSpPr>
          <p:nvPr>
            <p:ph type="subTitle" idx="1"/>
          </p:nvPr>
        </p:nvSpPr>
        <p:spPr>
          <a:xfrm>
            <a:off x="311700" y="2834125"/>
            <a:ext cx="8520600" cy="7926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20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200"/>
              </a:spcBef>
              <a:spcAft>
                <a:spcPts val="0"/>
              </a:spcAft>
              <a:buSzPts val="2800"/>
              <a:buNone/>
              <a:defRPr sz="2800"/>
            </a:lvl5pPr>
            <a:lvl6pPr lvl="5" algn="ctr" rtl="0">
              <a:lnSpc>
                <a:spcPct val="100000"/>
              </a:lnSpc>
              <a:spcBef>
                <a:spcPts val="300"/>
              </a:spcBef>
              <a:spcAft>
                <a:spcPts val="0"/>
              </a:spcAft>
              <a:buSzPts val="2800"/>
              <a:buNone/>
              <a:defRPr sz="2800"/>
            </a:lvl6pPr>
            <a:lvl7pPr lvl="6" algn="ctr" rtl="0">
              <a:lnSpc>
                <a:spcPct val="100000"/>
              </a:lnSpc>
              <a:spcBef>
                <a:spcPts val="300"/>
              </a:spcBef>
              <a:spcAft>
                <a:spcPts val="0"/>
              </a:spcAft>
              <a:buSzPts val="2800"/>
              <a:buNone/>
              <a:defRPr sz="2800"/>
            </a:lvl7pPr>
            <a:lvl8pPr lvl="7" algn="ctr" rtl="0">
              <a:lnSpc>
                <a:spcPct val="100000"/>
              </a:lnSpc>
              <a:spcBef>
                <a:spcPts val="300"/>
              </a:spcBef>
              <a:spcAft>
                <a:spcPts val="0"/>
              </a:spcAft>
              <a:buSzPts val="2800"/>
              <a:buNone/>
              <a:defRPr sz="2800"/>
            </a:lvl8pPr>
            <a:lvl9pPr lvl="8" algn="ctr" rtl="0">
              <a:lnSpc>
                <a:spcPct val="100000"/>
              </a:lnSpc>
              <a:spcBef>
                <a:spcPts val="300"/>
              </a:spcBef>
              <a:spcAft>
                <a:spcPts val="0"/>
              </a:spcAft>
              <a:buSzPts val="2800"/>
              <a:buNone/>
              <a:defRPr sz="2800"/>
            </a:lvl9pPr>
          </a:lstStyle>
          <a:p>
            <a:endParaRPr/>
          </a:p>
        </p:txBody>
      </p:sp>
      <p:sp>
        <p:nvSpPr>
          <p:cNvPr id="676" name="Google Shape;676;p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77"/>
        <p:cNvGrpSpPr/>
        <p:nvPr/>
      </p:nvGrpSpPr>
      <p:grpSpPr>
        <a:xfrm>
          <a:off x="0" y="0"/>
          <a:ext cx="0" cy="0"/>
          <a:chOff x="0" y="0"/>
          <a:chExt cx="0" cy="0"/>
        </a:xfrm>
      </p:grpSpPr>
      <p:sp>
        <p:nvSpPr>
          <p:cNvPr id="678" name="Google Shape;678;p34"/>
          <p:cNvSpPr txBox="1">
            <a:spLocks noGrp="1"/>
          </p:cNvSpPr>
          <p:nvPr>
            <p:ph type="title"/>
          </p:nvPr>
        </p:nvSpPr>
        <p:spPr>
          <a:xfrm>
            <a:off x="311700" y="445025"/>
            <a:ext cx="8520600" cy="572700"/>
          </a:xfrm>
          <a:prstGeom prst="rect">
            <a:avLst/>
          </a:prstGeom>
        </p:spPr>
        <p:txBody>
          <a:bodyPr spcFirstLastPara="1" wrap="square" lIns="0" tIns="0" rIns="0" bIns="0" anchor="b" anchorCtr="0">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679" name="Google Shape;679;p34"/>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228600" rtl="0">
              <a:spcBef>
                <a:spcPts val="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680" name="Google Shape;680;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A2 - Title Slide_ B 2">
  <p:cSld name="Title Slide_ B_1_1">
    <p:bg>
      <p:bgPr>
        <a:solidFill>
          <a:srgbClr val="EEF4FF"/>
        </a:solidFill>
        <a:effectLst/>
      </p:bgPr>
    </p:bg>
    <p:spTree>
      <p:nvGrpSpPr>
        <p:cNvPr id="1" name="Shape 681"/>
        <p:cNvGrpSpPr/>
        <p:nvPr/>
      </p:nvGrpSpPr>
      <p:grpSpPr>
        <a:xfrm>
          <a:off x="0" y="0"/>
          <a:ext cx="0" cy="0"/>
          <a:chOff x="0" y="0"/>
          <a:chExt cx="0" cy="0"/>
        </a:xfrm>
      </p:grpSpPr>
      <p:grpSp>
        <p:nvGrpSpPr>
          <p:cNvPr id="682" name="Google Shape;682;p35"/>
          <p:cNvGrpSpPr/>
          <p:nvPr/>
        </p:nvGrpSpPr>
        <p:grpSpPr>
          <a:xfrm>
            <a:off x="6158910" y="617527"/>
            <a:ext cx="2880543" cy="2879775"/>
            <a:chOff x="8209690" y="823369"/>
            <a:chExt cx="3839700" cy="3839700"/>
          </a:xfrm>
        </p:grpSpPr>
        <p:sp>
          <p:nvSpPr>
            <p:cNvPr id="683" name="Google Shape;683;p35"/>
            <p:cNvSpPr/>
            <p:nvPr/>
          </p:nvSpPr>
          <p:spPr>
            <a:xfrm>
              <a:off x="8209690" y="823369"/>
              <a:ext cx="3839700" cy="38397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684" name="Google Shape;684;p35"/>
            <p:cNvPicPr preferRelativeResize="0"/>
            <p:nvPr/>
          </p:nvPicPr>
          <p:blipFill rotWithShape="1">
            <a:blip r:embed="rId2">
              <a:alphaModFix amt="72000"/>
            </a:blip>
            <a:srcRect l="-3925" t="-8689" r="38174" b="-27717"/>
            <a:stretch/>
          </p:blipFill>
          <p:spPr>
            <a:xfrm>
              <a:off x="8210207" y="823879"/>
              <a:ext cx="3838500" cy="3838500"/>
            </a:xfrm>
            <a:prstGeom prst="ellipse">
              <a:avLst/>
            </a:prstGeom>
            <a:noFill/>
            <a:ln>
              <a:noFill/>
            </a:ln>
          </p:spPr>
        </p:pic>
        <p:pic>
          <p:nvPicPr>
            <p:cNvPr id="685" name="Google Shape;685;p35"/>
            <p:cNvPicPr preferRelativeResize="0"/>
            <p:nvPr/>
          </p:nvPicPr>
          <p:blipFill rotWithShape="1">
            <a:blip r:embed="rId2">
              <a:alphaModFix/>
            </a:blip>
            <a:srcRect l="-223" t="-63633" r="34473" b="27226"/>
            <a:stretch/>
          </p:blipFill>
          <p:spPr>
            <a:xfrm flipH="1">
              <a:off x="8210207" y="823879"/>
              <a:ext cx="3838500" cy="3838500"/>
            </a:xfrm>
            <a:prstGeom prst="ellipse">
              <a:avLst/>
            </a:prstGeom>
            <a:noFill/>
            <a:ln>
              <a:noFill/>
            </a:ln>
          </p:spPr>
        </p:pic>
      </p:grpSp>
      <p:grpSp>
        <p:nvGrpSpPr>
          <p:cNvPr id="686" name="Google Shape;686;p35"/>
          <p:cNvGrpSpPr/>
          <p:nvPr/>
        </p:nvGrpSpPr>
        <p:grpSpPr>
          <a:xfrm>
            <a:off x="2457993" y="2455407"/>
            <a:ext cx="6686064" cy="2688759"/>
            <a:chOff x="3276450" y="3273876"/>
            <a:chExt cx="8912376" cy="3585012"/>
          </a:xfrm>
        </p:grpSpPr>
        <p:pic>
          <p:nvPicPr>
            <p:cNvPr id="687" name="Google Shape;687;p35"/>
            <p:cNvPicPr preferRelativeResize="0"/>
            <p:nvPr/>
          </p:nvPicPr>
          <p:blipFill rotWithShape="1">
            <a:blip r:embed="rId3">
              <a:alphaModFix/>
            </a:blip>
            <a:srcRect r="3138" b="22081"/>
            <a:stretch/>
          </p:blipFill>
          <p:spPr>
            <a:xfrm>
              <a:off x="3276450" y="4872888"/>
              <a:ext cx="7208073" cy="1986000"/>
            </a:xfrm>
            <a:prstGeom prst="rect">
              <a:avLst/>
            </a:prstGeom>
            <a:noFill/>
            <a:ln>
              <a:noFill/>
            </a:ln>
          </p:spPr>
        </p:pic>
        <p:pic>
          <p:nvPicPr>
            <p:cNvPr id="688" name="Google Shape;688;p35"/>
            <p:cNvPicPr preferRelativeResize="0"/>
            <p:nvPr/>
          </p:nvPicPr>
          <p:blipFill rotWithShape="1">
            <a:blip r:embed="rId3">
              <a:alphaModFix/>
            </a:blip>
            <a:srcRect l="5979" r="3144" b="30074"/>
            <a:stretch/>
          </p:blipFill>
          <p:spPr>
            <a:xfrm>
              <a:off x="5250750" y="5282375"/>
              <a:ext cx="5692651" cy="1500300"/>
            </a:xfrm>
            <a:prstGeom prst="rect">
              <a:avLst/>
            </a:prstGeom>
            <a:noFill/>
            <a:ln>
              <a:noFill/>
            </a:ln>
          </p:spPr>
        </p:pic>
        <p:pic>
          <p:nvPicPr>
            <p:cNvPr id="689" name="Google Shape;689;p35"/>
            <p:cNvPicPr preferRelativeResize="0"/>
            <p:nvPr/>
          </p:nvPicPr>
          <p:blipFill rotWithShape="1">
            <a:blip r:embed="rId3">
              <a:alphaModFix/>
            </a:blip>
            <a:srcRect l="5979" r="3144" b="30074"/>
            <a:stretch/>
          </p:blipFill>
          <p:spPr>
            <a:xfrm>
              <a:off x="3955350" y="5358575"/>
              <a:ext cx="5692651" cy="1500300"/>
            </a:xfrm>
            <a:prstGeom prst="rect">
              <a:avLst/>
            </a:prstGeom>
            <a:noFill/>
            <a:ln>
              <a:noFill/>
            </a:ln>
          </p:spPr>
        </p:pic>
        <p:pic>
          <p:nvPicPr>
            <p:cNvPr id="690" name="Google Shape;690;p35"/>
            <p:cNvPicPr preferRelativeResize="0"/>
            <p:nvPr/>
          </p:nvPicPr>
          <p:blipFill>
            <a:blip r:embed="rId4">
              <a:alphaModFix/>
            </a:blip>
            <a:stretch>
              <a:fillRect/>
            </a:stretch>
          </p:blipFill>
          <p:spPr>
            <a:xfrm>
              <a:off x="8697227" y="3273876"/>
              <a:ext cx="3491598" cy="3309626"/>
            </a:xfrm>
            <a:prstGeom prst="rect">
              <a:avLst/>
            </a:prstGeom>
            <a:noFill/>
            <a:ln>
              <a:noFill/>
            </a:ln>
          </p:spPr>
        </p:pic>
        <p:pic>
          <p:nvPicPr>
            <p:cNvPr id="691" name="Google Shape;691;p35"/>
            <p:cNvPicPr preferRelativeResize="0"/>
            <p:nvPr/>
          </p:nvPicPr>
          <p:blipFill rotWithShape="1">
            <a:blip r:embed="rId3">
              <a:alphaModFix/>
            </a:blip>
            <a:srcRect r="3138" b="30074"/>
            <a:stretch/>
          </p:blipFill>
          <p:spPr>
            <a:xfrm>
              <a:off x="6835473" y="5534250"/>
              <a:ext cx="5353352" cy="1323750"/>
            </a:xfrm>
            <a:prstGeom prst="rect">
              <a:avLst/>
            </a:prstGeom>
            <a:noFill/>
            <a:ln>
              <a:noFill/>
            </a:ln>
          </p:spPr>
        </p:pic>
      </p:grpSp>
      <p:sp>
        <p:nvSpPr>
          <p:cNvPr id="692" name="Google Shape;692;p35"/>
          <p:cNvSpPr/>
          <p:nvPr/>
        </p:nvSpPr>
        <p:spPr>
          <a:xfrm>
            <a:off x="6023412" y="3687637"/>
            <a:ext cx="558600" cy="558600"/>
          </a:xfrm>
          <a:prstGeom prst="ellipse">
            <a:avLst/>
          </a:prstGeom>
          <a:solidFill>
            <a:srgbClr val="1AB9FF">
              <a:alpha val="5531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93" name="Google Shape;693;p35"/>
          <p:cNvSpPr/>
          <p:nvPr/>
        </p:nvSpPr>
        <p:spPr>
          <a:xfrm>
            <a:off x="4629606" y="1832626"/>
            <a:ext cx="1201500" cy="1201200"/>
          </a:xfrm>
          <a:prstGeom prst="ellipse">
            <a:avLst/>
          </a:prstGeom>
          <a:solidFill>
            <a:srgbClr val="1AB9FF">
              <a:alpha val="3575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94" name="Google Shape;694;p35"/>
          <p:cNvSpPr/>
          <p:nvPr/>
        </p:nvSpPr>
        <p:spPr>
          <a:xfrm>
            <a:off x="5058117" y="2278125"/>
            <a:ext cx="2862300" cy="1663200"/>
          </a:xfrm>
          <a:prstGeom prst="roundRect">
            <a:avLst>
              <a:gd name="adj" fmla="val 8057"/>
            </a:avLst>
          </a:prstGeom>
          <a:solidFill>
            <a:schemeClr val="lt1"/>
          </a:solidFill>
          <a:ln>
            <a:noFill/>
          </a:ln>
          <a:effectLst>
            <a:outerShdw blurRad="300038" dist="114300" dir="3720000" algn="bl" rotWithShape="0">
              <a:srgbClr val="000000">
                <a:alpha val="16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695" name="Google Shape;695;p35"/>
          <p:cNvSpPr/>
          <p:nvPr/>
        </p:nvSpPr>
        <p:spPr>
          <a:xfrm>
            <a:off x="5203308" y="2885079"/>
            <a:ext cx="1247400" cy="867000"/>
          </a:xfrm>
          <a:prstGeom prst="roundRect">
            <a:avLst>
              <a:gd name="adj" fmla="val 4546"/>
            </a:avLst>
          </a:prstGeom>
          <a:solidFill>
            <a:schemeClr val="lt1"/>
          </a:solidFill>
          <a:ln>
            <a:noFill/>
          </a:ln>
          <a:effectLst>
            <a:outerShdw blurRad="242888" dist="57150" dir="3720000" algn="bl" rotWithShape="0">
              <a:srgbClr val="000000">
                <a:alpha val="10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696" name="Google Shape;696;p35"/>
          <p:cNvSpPr/>
          <p:nvPr/>
        </p:nvSpPr>
        <p:spPr>
          <a:xfrm>
            <a:off x="6527947" y="2885079"/>
            <a:ext cx="1247400" cy="867000"/>
          </a:xfrm>
          <a:prstGeom prst="roundRect">
            <a:avLst>
              <a:gd name="adj" fmla="val 4546"/>
            </a:avLst>
          </a:prstGeom>
          <a:solidFill>
            <a:schemeClr val="lt1"/>
          </a:solidFill>
          <a:ln>
            <a:noFill/>
          </a:ln>
          <a:effectLst>
            <a:outerShdw blurRad="242888" dist="57150" dir="3720000" algn="bl" rotWithShape="0">
              <a:srgbClr val="000000">
                <a:alpha val="10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pic>
        <p:nvPicPr>
          <p:cNvPr id="697" name="Google Shape;697;p35"/>
          <p:cNvPicPr preferRelativeResize="0"/>
          <p:nvPr/>
        </p:nvPicPr>
        <p:blipFill>
          <a:blip r:embed="rId5">
            <a:alphaModFix/>
          </a:blip>
          <a:stretch>
            <a:fillRect/>
          </a:stretch>
        </p:blipFill>
        <p:spPr>
          <a:xfrm>
            <a:off x="6722998" y="3049275"/>
            <a:ext cx="856969" cy="546412"/>
          </a:xfrm>
          <a:prstGeom prst="rect">
            <a:avLst/>
          </a:prstGeom>
          <a:noFill/>
          <a:ln>
            <a:noFill/>
          </a:ln>
        </p:spPr>
      </p:pic>
      <p:pic>
        <p:nvPicPr>
          <p:cNvPr id="698" name="Google Shape;698;p35"/>
          <p:cNvPicPr preferRelativeResize="0"/>
          <p:nvPr/>
        </p:nvPicPr>
        <p:blipFill>
          <a:blip r:embed="rId6">
            <a:alphaModFix/>
          </a:blip>
          <a:stretch>
            <a:fillRect/>
          </a:stretch>
        </p:blipFill>
        <p:spPr>
          <a:xfrm>
            <a:off x="5436288" y="3043221"/>
            <a:ext cx="781144" cy="558525"/>
          </a:xfrm>
          <a:prstGeom prst="rect">
            <a:avLst/>
          </a:prstGeom>
          <a:noFill/>
          <a:ln>
            <a:noFill/>
          </a:ln>
        </p:spPr>
      </p:pic>
      <p:sp>
        <p:nvSpPr>
          <p:cNvPr id="699" name="Google Shape;699;p35"/>
          <p:cNvSpPr/>
          <p:nvPr/>
        </p:nvSpPr>
        <p:spPr>
          <a:xfrm>
            <a:off x="7466395" y="2401217"/>
            <a:ext cx="265200" cy="2652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700" name="Google Shape;700;p35"/>
          <p:cNvSpPr/>
          <p:nvPr/>
        </p:nvSpPr>
        <p:spPr>
          <a:xfrm>
            <a:off x="7225701" y="2401217"/>
            <a:ext cx="265200" cy="265200"/>
          </a:xfrm>
          <a:prstGeom prst="ellipse">
            <a:avLst/>
          </a:prstGeom>
          <a:solidFill>
            <a:srgbClr val="01C3B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701" name="Google Shape;701;p35"/>
          <p:cNvSpPr/>
          <p:nvPr/>
        </p:nvSpPr>
        <p:spPr>
          <a:xfrm>
            <a:off x="6985007" y="2401217"/>
            <a:ext cx="265200" cy="265200"/>
          </a:xfrm>
          <a:prstGeom prst="ellipse">
            <a:avLst/>
          </a:prstGeom>
          <a:solidFill>
            <a:srgbClr val="FCC00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702" name="Google Shape;702;p35"/>
          <p:cNvSpPr/>
          <p:nvPr/>
        </p:nvSpPr>
        <p:spPr>
          <a:xfrm>
            <a:off x="6744313" y="2401217"/>
            <a:ext cx="265200" cy="265200"/>
          </a:xfrm>
          <a:prstGeom prst="ellipse">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703" name="Google Shape;703;p35"/>
          <p:cNvGrpSpPr/>
          <p:nvPr/>
        </p:nvGrpSpPr>
        <p:grpSpPr>
          <a:xfrm>
            <a:off x="6623778" y="1618275"/>
            <a:ext cx="1736113" cy="404100"/>
            <a:chOff x="8829350" y="2157700"/>
            <a:chExt cx="2314200" cy="538800"/>
          </a:xfrm>
        </p:grpSpPr>
        <p:sp>
          <p:nvSpPr>
            <p:cNvPr id="704" name="Google Shape;704;p35"/>
            <p:cNvSpPr/>
            <p:nvPr/>
          </p:nvSpPr>
          <p:spPr>
            <a:xfrm>
              <a:off x="8829350" y="2157700"/>
              <a:ext cx="2314200" cy="538800"/>
            </a:xfrm>
            <a:prstGeom prst="roundRect">
              <a:avLst>
                <a:gd name="adj" fmla="val 13460"/>
              </a:avLst>
            </a:prstGeom>
            <a:solidFill>
              <a:schemeClr val="lt1"/>
            </a:solidFill>
            <a:ln>
              <a:noFill/>
            </a:ln>
            <a:effectLst>
              <a:outerShdw blurRad="300038" dist="114300" dir="3720000" algn="bl" rotWithShape="0">
                <a:srgbClr val="000000">
                  <a:alpha val="16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705" name="Google Shape;705;p35"/>
            <p:cNvSpPr/>
            <p:nvPr/>
          </p:nvSpPr>
          <p:spPr>
            <a:xfrm>
              <a:off x="8938625" y="2240950"/>
              <a:ext cx="372300" cy="372300"/>
            </a:xfrm>
            <a:prstGeom prst="ellipse">
              <a:avLst/>
            </a:prstGeom>
            <a:solidFill>
              <a:srgbClr val="9050E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706" name="Google Shape;706;p35"/>
            <p:cNvGrpSpPr/>
            <p:nvPr/>
          </p:nvGrpSpPr>
          <p:grpSpPr>
            <a:xfrm>
              <a:off x="9421875" y="2333150"/>
              <a:ext cx="1530900" cy="201675"/>
              <a:chOff x="9421875" y="2330400"/>
              <a:chExt cx="1530900" cy="201675"/>
            </a:xfrm>
          </p:grpSpPr>
          <p:sp>
            <p:nvSpPr>
              <p:cNvPr id="707" name="Google Shape;707;p35"/>
              <p:cNvSpPr/>
              <p:nvPr/>
            </p:nvSpPr>
            <p:spPr>
              <a:xfrm>
                <a:off x="9421875" y="2330400"/>
                <a:ext cx="1530900" cy="61800"/>
              </a:xfrm>
              <a:prstGeom prst="rect">
                <a:avLst/>
              </a:prstGeom>
              <a:solidFill>
                <a:srgbClr val="C1B9B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solidFill>
                    <a:srgbClr val="C1B9B4"/>
                  </a:solidFill>
                </a:endParaRPr>
              </a:p>
            </p:txBody>
          </p:sp>
          <p:sp>
            <p:nvSpPr>
              <p:cNvPr id="708" name="Google Shape;708;p35"/>
              <p:cNvSpPr/>
              <p:nvPr/>
            </p:nvSpPr>
            <p:spPr>
              <a:xfrm>
                <a:off x="9421875" y="2470275"/>
                <a:ext cx="1303800" cy="61800"/>
              </a:xfrm>
              <a:prstGeom prst="rect">
                <a:avLst/>
              </a:prstGeom>
              <a:solidFill>
                <a:srgbClr val="C1B9B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solidFill>
                    <a:srgbClr val="C1B9B4"/>
                  </a:solidFill>
                </a:endParaRPr>
              </a:p>
            </p:txBody>
          </p:sp>
        </p:grpSp>
      </p:grpSp>
      <p:sp>
        <p:nvSpPr>
          <p:cNvPr id="709" name="Google Shape;709;p35"/>
          <p:cNvSpPr/>
          <p:nvPr/>
        </p:nvSpPr>
        <p:spPr>
          <a:xfrm>
            <a:off x="5203299" y="2493459"/>
            <a:ext cx="1056300" cy="80700"/>
          </a:xfrm>
          <a:prstGeom prst="roundRect">
            <a:avLst>
              <a:gd name="adj" fmla="val 38092"/>
            </a:avLst>
          </a:prstGeom>
          <a:solidFill>
            <a:srgbClr val="0176D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710" name="Google Shape;710;p35"/>
          <p:cNvSpPr txBox="1">
            <a:spLocks noGrp="1"/>
          </p:cNvSpPr>
          <p:nvPr>
            <p:ph type="ctrTitle"/>
          </p:nvPr>
        </p:nvSpPr>
        <p:spPr>
          <a:xfrm>
            <a:off x="425567" y="1253194"/>
            <a:ext cx="4031100" cy="14493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11" name="Google Shape;711;p35"/>
          <p:cNvSpPr txBox="1">
            <a:spLocks noGrp="1"/>
          </p:cNvSpPr>
          <p:nvPr>
            <p:ph type="subTitle" idx="1"/>
          </p:nvPr>
        </p:nvSpPr>
        <p:spPr>
          <a:xfrm>
            <a:off x="433650" y="2728969"/>
            <a:ext cx="4031100" cy="5208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89AC4"/>
                </a:solidFill>
              </a:defRPr>
            </a:lvl2pPr>
            <a:lvl3pPr lvl="2" algn="ctr" rtl="0">
              <a:spcBef>
                <a:spcPts val="500"/>
              </a:spcBef>
              <a:spcAft>
                <a:spcPts val="0"/>
              </a:spcAft>
              <a:buSzPts val="1200"/>
              <a:buNone/>
              <a:defRPr>
                <a:solidFill>
                  <a:srgbClr val="889AC4"/>
                </a:solidFill>
              </a:defRPr>
            </a:lvl3pPr>
            <a:lvl4pPr lvl="3" algn="ctr" rtl="0">
              <a:spcBef>
                <a:spcPts val="500"/>
              </a:spcBef>
              <a:spcAft>
                <a:spcPts val="0"/>
              </a:spcAft>
              <a:buSzPts val="1100"/>
              <a:buNone/>
              <a:defRPr>
                <a:solidFill>
                  <a:srgbClr val="889AC4"/>
                </a:solidFill>
              </a:defRPr>
            </a:lvl4pPr>
            <a:lvl5pPr lvl="4" algn="ctr" rtl="0">
              <a:spcBef>
                <a:spcPts val="500"/>
              </a:spcBef>
              <a:spcAft>
                <a:spcPts val="0"/>
              </a:spcAft>
              <a:buSzPts val="1500"/>
              <a:buNone/>
              <a:defRPr>
                <a:solidFill>
                  <a:srgbClr val="889AC4"/>
                </a:solidFill>
              </a:defRPr>
            </a:lvl5pPr>
            <a:lvl6pPr lvl="5" algn="ctr" rtl="0">
              <a:spcBef>
                <a:spcPts val="500"/>
              </a:spcBef>
              <a:spcAft>
                <a:spcPts val="0"/>
              </a:spcAft>
              <a:buClr>
                <a:srgbClr val="889AC4"/>
              </a:buClr>
              <a:buSzPts val="1500"/>
              <a:buNone/>
              <a:defRPr>
                <a:solidFill>
                  <a:srgbClr val="889AC4"/>
                </a:solidFill>
              </a:defRPr>
            </a:lvl6pPr>
            <a:lvl7pPr lvl="6" algn="ctr" rtl="0">
              <a:spcBef>
                <a:spcPts val="300"/>
              </a:spcBef>
              <a:spcAft>
                <a:spcPts val="0"/>
              </a:spcAft>
              <a:buClr>
                <a:srgbClr val="889AC4"/>
              </a:buClr>
              <a:buSzPts val="1500"/>
              <a:buNone/>
              <a:defRPr>
                <a:solidFill>
                  <a:srgbClr val="889AC4"/>
                </a:solidFill>
              </a:defRPr>
            </a:lvl7pPr>
            <a:lvl8pPr lvl="7" algn="ctr" rtl="0">
              <a:spcBef>
                <a:spcPts val="300"/>
              </a:spcBef>
              <a:spcAft>
                <a:spcPts val="0"/>
              </a:spcAft>
              <a:buClr>
                <a:srgbClr val="889AC4"/>
              </a:buClr>
              <a:buSzPts val="1500"/>
              <a:buNone/>
              <a:defRPr>
                <a:solidFill>
                  <a:srgbClr val="889AC4"/>
                </a:solidFill>
              </a:defRPr>
            </a:lvl8pPr>
            <a:lvl9pPr lvl="8" algn="ctr" rtl="0">
              <a:spcBef>
                <a:spcPts val="300"/>
              </a:spcBef>
              <a:spcAft>
                <a:spcPts val="0"/>
              </a:spcAft>
              <a:buClr>
                <a:srgbClr val="889AC4"/>
              </a:buClr>
              <a:buSzPts val="1500"/>
              <a:buNone/>
              <a:defRPr>
                <a:solidFill>
                  <a:srgbClr val="889AC4"/>
                </a:solidFill>
              </a:defRPr>
            </a:lvl9pPr>
          </a:lstStyle>
          <a:p>
            <a:endParaRPr/>
          </a:p>
        </p:txBody>
      </p:sp>
      <p:sp>
        <p:nvSpPr>
          <p:cNvPr id="712" name="Google Shape;712;p35"/>
          <p:cNvSpPr txBox="1">
            <a:spLocks noGrp="1"/>
          </p:cNvSpPr>
          <p:nvPr>
            <p:ph type="body" idx="2"/>
          </p:nvPr>
        </p:nvSpPr>
        <p:spPr>
          <a:xfrm>
            <a:off x="433650" y="3736050"/>
            <a:ext cx="40335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713" name="Google Shape;713;p35"/>
          <p:cNvSpPr txBox="1">
            <a:spLocks noGrp="1"/>
          </p:cNvSpPr>
          <p:nvPr>
            <p:ph type="body" idx="3"/>
          </p:nvPr>
        </p:nvSpPr>
        <p:spPr>
          <a:xfrm>
            <a:off x="433650" y="3506644"/>
            <a:ext cx="4033500" cy="211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pic>
        <p:nvPicPr>
          <p:cNvPr id="714" name="Google Shape;714;p35"/>
          <p:cNvPicPr preferRelativeResize="0"/>
          <p:nvPr/>
        </p:nvPicPr>
        <p:blipFill>
          <a:blip r:embed="rId7">
            <a:alphaModFix/>
          </a:blip>
          <a:stretch>
            <a:fillRect/>
          </a:stretch>
        </p:blipFill>
        <p:spPr>
          <a:xfrm>
            <a:off x="1131422" y="433163"/>
            <a:ext cx="987319" cy="205819"/>
          </a:xfrm>
          <a:prstGeom prst="rect">
            <a:avLst/>
          </a:prstGeom>
          <a:noFill/>
          <a:ln>
            <a:noFill/>
          </a:ln>
        </p:spPr>
      </p:pic>
      <p:pic>
        <p:nvPicPr>
          <p:cNvPr id="715" name="Google Shape;715;p35" descr="pasted-image.pdf"/>
          <p:cNvPicPr preferRelativeResize="0"/>
          <p:nvPr/>
        </p:nvPicPr>
        <p:blipFill rotWithShape="1">
          <a:blip r:embed="rId8">
            <a:alphaModFix/>
          </a:blip>
          <a:srcRect/>
          <a:stretch/>
        </p:blipFill>
        <p:spPr>
          <a:xfrm>
            <a:off x="433656" y="389344"/>
            <a:ext cx="419104" cy="2934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1 - Title Slide_ A">
  <p:cSld name="Title Slide_ B">
    <p:bg>
      <p:bgPr>
        <a:solidFill>
          <a:srgbClr val="EEF4FF"/>
        </a:solidFill>
        <a:effectLst/>
      </p:bgPr>
    </p:bg>
    <p:spTree>
      <p:nvGrpSpPr>
        <p:cNvPr id="1" name="Shape 48"/>
        <p:cNvGrpSpPr/>
        <p:nvPr/>
      </p:nvGrpSpPr>
      <p:grpSpPr>
        <a:xfrm>
          <a:off x="0" y="0"/>
          <a:ext cx="0" cy="0"/>
          <a:chOff x="0" y="0"/>
          <a:chExt cx="0" cy="0"/>
        </a:xfrm>
      </p:grpSpPr>
      <p:grpSp>
        <p:nvGrpSpPr>
          <p:cNvPr id="49" name="Google Shape;49;p5"/>
          <p:cNvGrpSpPr/>
          <p:nvPr/>
        </p:nvGrpSpPr>
        <p:grpSpPr>
          <a:xfrm>
            <a:off x="6158910" y="617527"/>
            <a:ext cx="2880543" cy="2879775"/>
            <a:chOff x="8209690" y="823369"/>
            <a:chExt cx="3839700" cy="3839700"/>
          </a:xfrm>
        </p:grpSpPr>
        <p:sp>
          <p:nvSpPr>
            <p:cNvPr id="50" name="Google Shape;50;p5"/>
            <p:cNvSpPr/>
            <p:nvPr/>
          </p:nvSpPr>
          <p:spPr>
            <a:xfrm>
              <a:off x="8209690" y="823369"/>
              <a:ext cx="3839700" cy="38397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51" name="Google Shape;51;p5"/>
            <p:cNvPicPr preferRelativeResize="0"/>
            <p:nvPr/>
          </p:nvPicPr>
          <p:blipFill rotWithShape="1">
            <a:blip r:embed="rId2">
              <a:alphaModFix amt="72000"/>
            </a:blip>
            <a:srcRect l="-3925" t="-8689" r="38174" b="-27717"/>
            <a:stretch/>
          </p:blipFill>
          <p:spPr>
            <a:xfrm>
              <a:off x="8210207" y="823879"/>
              <a:ext cx="3838500" cy="3838500"/>
            </a:xfrm>
            <a:prstGeom prst="ellipse">
              <a:avLst/>
            </a:prstGeom>
            <a:noFill/>
            <a:ln>
              <a:noFill/>
            </a:ln>
          </p:spPr>
        </p:pic>
        <p:pic>
          <p:nvPicPr>
            <p:cNvPr id="52" name="Google Shape;52;p5"/>
            <p:cNvPicPr preferRelativeResize="0"/>
            <p:nvPr/>
          </p:nvPicPr>
          <p:blipFill rotWithShape="1">
            <a:blip r:embed="rId2">
              <a:alphaModFix/>
            </a:blip>
            <a:srcRect l="-223" t="-63633" r="34473" b="27226"/>
            <a:stretch/>
          </p:blipFill>
          <p:spPr>
            <a:xfrm flipH="1">
              <a:off x="8210207" y="823879"/>
              <a:ext cx="3838500" cy="3838500"/>
            </a:xfrm>
            <a:prstGeom prst="ellipse">
              <a:avLst/>
            </a:prstGeom>
            <a:noFill/>
            <a:ln>
              <a:noFill/>
            </a:ln>
          </p:spPr>
        </p:pic>
      </p:grpSp>
      <p:grpSp>
        <p:nvGrpSpPr>
          <p:cNvPr id="53" name="Google Shape;53;p5"/>
          <p:cNvGrpSpPr/>
          <p:nvPr/>
        </p:nvGrpSpPr>
        <p:grpSpPr>
          <a:xfrm>
            <a:off x="2457993" y="2455407"/>
            <a:ext cx="6686064" cy="2688759"/>
            <a:chOff x="3276450" y="3273876"/>
            <a:chExt cx="8912376" cy="3585012"/>
          </a:xfrm>
        </p:grpSpPr>
        <p:pic>
          <p:nvPicPr>
            <p:cNvPr id="54" name="Google Shape;54;p5"/>
            <p:cNvPicPr preferRelativeResize="0"/>
            <p:nvPr/>
          </p:nvPicPr>
          <p:blipFill rotWithShape="1">
            <a:blip r:embed="rId3">
              <a:alphaModFix/>
            </a:blip>
            <a:srcRect r="3138" b="22081"/>
            <a:stretch/>
          </p:blipFill>
          <p:spPr>
            <a:xfrm>
              <a:off x="3276450" y="4872888"/>
              <a:ext cx="7208073" cy="1986000"/>
            </a:xfrm>
            <a:prstGeom prst="rect">
              <a:avLst/>
            </a:prstGeom>
            <a:noFill/>
            <a:ln>
              <a:noFill/>
            </a:ln>
          </p:spPr>
        </p:pic>
        <p:pic>
          <p:nvPicPr>
            <p:cNvPr id="55" name="Google Shape;55;p5"/>
            <p:cNvPicPr preferRelativeResize="0"/>
            <p:nvPr/>
          </p:nvPicPr>
          <p:blipFill rotWithShape="1">
            <a:blip r:embed="rId3">
              <a:alphaModFix/>
            </a:blip>
            <a:srcRect l="5979" r="3144" b="30074"/>
            <a:stretch/>
          </p:blipFill>
          <p:spPr>
            <a:xfrm>
              <a:off x="5250750" y="5282375"/>
              <a:ext cx="5692651" cy="1500300"/>
            </a:xfrm>
            <a:prstGeom prst="rect">
              <a:avLst/>
            </a:prstGeom>
            <a:noFill/>
            <a:ln>
              <a:noFill/>
            </a:ln>
          </p:spPr>
        </p:pic>
        <p:pic>
          <p:nvPicPr>
            <p:cNvPr id="56" name="Google Shape;56;p5"/>
            <p:cNvPicPr preferRelativeResize="0"/>
            <p:nvPr/>
          </p:nvPicPr>
          <p:blipFill rotWithShape="1">
            <a:blip r:embed="rId3">
              <a:alphaModFix/>
            </a:blip>
            <a:srcRect l="5979" r="3144" b="30074"/>
            <a:stretch/>
          </p:blipFill>
          <p:spPr>
            <a:xfrm>
              <a:off x="3955350" y="5358575"/>
              <a:ext cx="5692651" cy="1500300"/>
            </a:xfrm>
            <a:prstGeom prst="rect">
              <a:avLst/>
            </a:prstGeom>
            <a:noFill/>
            <a:ln>
              <a:noFill/>
            </a:ln>
          </p:spPr>
        </p:pic>
        <p:pic>
          <p:nvPicPr>
            <p:cNvPr id="57" name="Google Shape;57;p5"/>
            <p:cNvPicPr preferRelativeResize="0"/>
            <p:nvPr/>
          </p:nvPicPr>
          <p:blipFill>
            <a:blip r:embed="rId4">
              <a:alphaModFix/>
            </a:blip>
            <a:stretch>
              <a:fillRect/>
            </a:stretch>
          </p:blipFill>
          <p:spPr>
            <a:xfrm>
              <a:off x="8697227" y="3273876"/>
              <a:ext cx="3491598" cy="3309626"/>
            </a:xfrm>
            <a:prstGeom prst="rect">
              <a:avLst/>
            </a:prstGeom>
            <a:noFill/>
            <a:ln>
              <a:noFill/>
            </a:ln>
          </p:spPr>
        </p:pic>
        <p:pic>
          <p:nvPicPr>
            <p:cNvPr id="58" name="Google Shape;58;p5"/>
            <p:cNvPicPr preferRelativeResize="0"/>
            <p:nvPr/>
          </p:nvPicPr>
          <p:blipFill rotWithShape="1">
            <a:blip r:embed="rId3">
              <a:alphaModFix/>
            </a:blip>
            <a:srcRect r="3138" b="30074"/>
            <a:stretch/>
          </p:blipFill>
          <p:spPr>
            <a:xfrm>
              <a:off x="6835473" y="5534250"/>
              <a:ext cx="5353352" cy="1323750"/>
            </a:xfrm>
            <a:prstGeom prst="rect">
              <a:avLst/>
            </a:prstGeom>
            <a:noFill/>
            <a:ln>
              <a:noFill/>
            </a:ln>
          </p:spPr>
        </p:pic>
      </p:grpSp>
      <p:sp>
        <p:nvSpPr>
          <p:cNvPr id="59" name="Google Shape;59;p5"/>
          <p:cNvSpPr/>
          <p:nvPr/>
        </p:nvSpPr>
        <p:spPr>
          <a:xfrm>
            <a:off x="6023412" y="3687637"/>
            <a:ext cx="558600" cy="558600"/>
          </a:xfrm>
          <a:prstGeom prst="ellipse">
            <a:avLst/>
          </a:prstGeom>
          <a:solidFill>
            <a:srgbClr val="1AB9FF">
              <a:alpha val="5531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0" name="Google Shape;60;p5"/>
          <p:cNvSpPr/>
          <p:nvPr/>
        </p:nvSpPr>
        <p:spPr>
          <a:xfrm>
            <a:off x="4629606" y="1832626"/>
            <a:ext cx="1201500" cy="1201200"/>
          </a:xfrm>
          <a:prstGeom prst="ellipse">
            <a:avLst/>
          </a:prstGeom>
          <a:solidFill>
            <a:srgbClr val="1AB9FF">
              <a:alpha val="3575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1" name="Google Shape;61;p5"/>
          <p:cNvSpPr/>
          <p:nvPr/>
        </p:nvSpPr>
        <p:spPr>
          <a:xfrm>
            <a:off x="5058117" y="2278125"/>
            <a:ext cx="2862300" cy="1663200"/>
          </a:xfrm>
          <a:prstGeom prst="roundRect">
            <a:avLst>
              <a:gd name="adj" fmla="val 8057"/>
            </a:avLst>
          </a:prstGeom>
          <a:solidFill>
            <a:schemeClr val="lt1"/>
          </a:solidFill>
          <a:ln>
            <a:noFill/>
          </a:ln>
          <a:effectLst>
            <a:outerShdw blurRad="300038" dist="114300" dir="3720000" algn="bl" rotWithShape="0">
              <a:srgbClr val="000000">
                <a:alpha val="16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62" name="Google Shape;62;p5"/>
          <p:cNvSpPr/>
          <p:nvPr/>
        </p:nvSpPr>
        <p:spPr>
          <a:xfrm>
            <a:off x="5203308" y="2885079"/>
            <a:ext cx="1247400" cy="867000"/>
          </a:xfrm>
          <a:prstGeom prst="roundRect">
            <a:avLst>
              <a:gd name="adj" fmla="val 4546"/>
            </a:avLst>
          </a:prstGeom>
          <a:solidFill>
            <a:schemeClr val="lt1"/>
          </a:solidFill>
          <a:ln>
            <a:noFill/>
          </a:ln>
          <a:effectLst>
            <a:outerShdw blurRad="242888" dist="57150" dir="3720000" algn="bl" rotWithShape="0">
              <a:srgbClr val="000000">
                <a:alpha val="10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63" name="Google Shape;63;p5"/>
          <p:cNvSpPr/>
          <p:nvPr/>
        </p:nvSpPr>
        <p:spPr>
          <a:xfrm>
            <a:off x="6527947" y="2885079"/>
            <a:ext cx="1247400" cy="867000"/>
          </a:xfrm>
          <a:prstGeom prst="roundRect">
            <a:avLst>
              <a:gd name="adj" fmla="val 4546"/>
            </a:avLst>
          </a:prstGeom>
          <a:solidFill>
            <a:schemeClr val="lt1"/>
          </a:solidFill>
          <a:ln>
            <a:noFill/>
          </a:ln>
          <a:effectLst>
            <a:outerShdw blurRad="242888" dist="57150" dir="3720000" algn="bl" rotWithShape="0">
              <a:srgbClr val="000000">
                <a:alpha val="10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pic>
        <p:nvPicPr>
          <p:cNvPr id="64" name="Google Shape;64;p5"/>
          <p:cNvPicPr preferRelativeResize="0"/>
          <p:nvPr/>
        </p:nvPicPr>
        <p:blipFill>
          <a:blip r:embed="rId5">
            <a:alphaModFix/>
          </a:blip>
          <a:stretch>
            <a:fillRect/>
          </a:stretch>
        </p:blipFill>
        <p:spPr>
          <a:xfrm>
            <a:off x="6722998" y="3049275"/>
            <a:ext cx="856969" cy="546412"/>
          </a:xfrm>
          <a:prstGeom prst="rect">
            <a:avLst/>
          </a:prstGeom>
          <a:noFill/>
          <a:ln>
            <a:noFill/>
          </a:ln>
        </p:spPr>
      </p:pic>
      <p:pic>
        <p:nvPicPr>
          <p:cNvPr id="65" name="Google Shape;65;p5"/>
          <p:cNvPicPr preferRelativeResize="0"/>
          <p:nvPr/>
        </p:nvPicPr>
        <p:blipFill>
          <a:blip r:embed="rId6">
            <a:alphaModFix/>
          </a:blip>
          <a:stretch>
            <a:fillRect/>
          </a:stretch>
        </p:blipFill>
        <p:spPr>
          <a:xfrm>
            <a:off x="5436288" y="3043221"/>
            <a:ext cx="781144" cy="558525"/>
          </a:xfrm>
          <a:prstGeom prst="rect">
            <a:avLst/>
          </a:prstGeom>
          <a:noFill/>
          <a:ln>
            <a:noFill/>
          </a:ln>
        </p:spPr>
      </p:pic>
      <p:sp>
        <p:nvSpPr>
          <p:cNvPr id="66" name="Google Shape;66;p5"/>
          <p:cNvSpPr/>
          <p:nvPr/>
        </p:nvSpPr>
        <p:spPr>
          <a:xfrm>
            <a:off x="7466395" y="2401217"/>
            <a:ext cx="265200" cy="2652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7" name="Google Shape;67;p5"/>
          <p:cNvSpPr/>
          <p:nvPr/>
        </p:nvSpPr>
        <p:spPr>
          <a:xfrm>
            <a:off x="7225701" y="2401217"/>
            <a:ext cx="265200" cy="265200"/>
          </a:xfrm>
          <a:prstGeom prst="ellipse">
            <a:avLst/>
          </a:prstGeom>
          <a:solidFill>
            <a:srgbClr val="01C3B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8" name="Google Shape;68;p5"/>
          <p:cNvSpPr/>
          <p:nvPr/>
        </p:nvSpPr>
        <p:spPr>
          <a:xfrm>
            <a:off x="6985007" y="2401217"/>
            <a:ext cx="265200" cy="265200"/>
          </a:xfrm>
          <a:prstGeom prst="ellipse">
            <a:avLst/>
          </a:prstGeom>
          <a:solidFill>
            <a:srgbClr val="FCC00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69" name="Google Shape;69;p5"/>
          <p:cNvSpPr/>
          <p:nvPr/>
        </p:nvSpPr>
        <p:spPr>
          <a:xfrm>
            <a:off x="6744313" y="2401217"/>
            <a:ext cx="265200" cy="265200"/>
          </a:xfrm>
          <a:prstGeom prst="ellipse">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70" name="Google Shape;70;p5"/>
          <p:cNvGrpSpPr/>
          <p:nvPr/>
        </p:nvGrpSpPr>
        <p:grpSpPr>
          <a:xfrm>
            <a:off x="6623778" y="1618275"/>
            <a:ext cx="1736113" cy="404100"/>
            <a:chOff x="8829350" y="2157700"/>
            <a:chExt cx="2314200" cy="538800"/>
          </a:xfrm>
        </p:grpSpPr>
        <p:sp>
          <p:nvSpPr>
            <p:cNvPr id="71" name="Google Shape;71;p5"/>
            <p:cNvSpPr/>
            <p:nvPr/>
          </p:nvSpPr>
          <p:spPr>
            <a:xfrm>
              <a:off x="8829350" y="2157700"/>
              <a:ext cx="2314200" cy="538800"/>
            </a:xfrm>
            <a:prstGeom prst="roundRect">
              <a:avLst>
                <a:gd name="adj" fmla="val 13460"/>
              </a:avLst>
            </a:prstGeom>
            <a:solidFill>
              <a:schemeClr val="lt1"/>
            </a:solidFill>
            <a:ln>
              <a:noFill/>
            </a:ln>
            <a:effectLst>
              <a:outerShdw blurRad="300038" dist="114300" dir="3720000" algn="bl" rotWithShape="0">
                <a:srgbClr val="000000">
                  <a:alpha val="16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72" name="Google Shape;72;p5"/>
            <p:cNvSpPr/>
            <p:nvPr/>
          </p:nvSpPr>
          <p:spPr>
            <a:xfrm>
              <a:off x="8938625" y="2240950"/>
              <a:ext cx="372300" cy="372300"/>
            </a:xfrm>
            <a:prstGeom prst="ellipse">
              <a:avLst/>
            </a:prstGeom>
            <a:solidFill>
              <a:srgbClr val="9050E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73" name="Google Shape;73;p5"/>
            <p:cNvGrpSpPr/>
            <p:nvPr/>
          </p:nvGrpSpPr>
          <p:grpSpPr>
            <a:xfrm>
              <a:off x="9421875" y="2333150"/>
              <a:ext cx="1530900" cy="201675"/>
              <a:chOff x="9421875" y="2330400"/>
              <a:chExt cx="1530900" cy="201675"/>
            </a:xfrm>
          </p:grpSpPr>
          <p:sp>
            <p:nvSpPr>
              <p:cNvPr id="74" name="Google Shape;74;p5"/>
              <p:cNvSpPr/>
              <p:nvPr/>
            </p:nvSpPr>
            <p:spPr>
              <a:xfrm>
                <a:off x="9421875" y="2330400"/>
                <a:ext cx="1530900" cy="61800"/>
              </a:xfrm>
              <a:prstGeom prst="rect">
                <a:avLst/>
              </a:prstGeom>
              <a:solidFill>
                <a:srgbClr val="C1B9B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solidFill>
                    <a:srgbClr val="C1B9B4"/>
                  </a:solidFill>
                </a:endParaRPr>
              </a:p>
            </p:txBody>
          </p:sp>
          <p:sp>
            <p:nvSpPr>
              <p:cNvPr id="75" name="Google Shape;75;p5"/>
              <p:cNvSpPr/>
              <p:nvPr/>
            </p:nvSpPr>
            <p:spPr>
              <a:xfrm>
                <a:off x="9421875" y="2470275"/>
                <a:ext cx="1303800" cy="61800"/>
              </a:xfrm>
              <a:prstGeom prst="rect">
                <a:avLst/>
              </a:prstGeom>
              <a:solidFill>
                <a:srgbClr val="C1B9B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solidFill>
                    <a:srgbClr val="C1B9B4"/>
                  </a:solidFill>
                </a:endParaRPr>
              </a:p>
            </p:txBody>
          </p:sp>
        </p:grpSp>
      </p:grpSp>
      <p:sp>
        <p:nvSpPr>
          <p:cNvPr id="76" name="Google Shape;76;p5"/>
          <p:cNvSpPr/>
          <p:nvPr/>
        </p:nvSpPr>
        <p:spPr>
          <a:xfrm>
            <a:off x="7296681" y="3192038"/>
            <a:ext cx="1136100" cy="1136100"/>
          </a:xfrm>
          <a:prstGeom prst="ellipse">
            <a:avLst/>
          </a:prstGeom>
          <a:solidFill>
            <a:srgbClr val="FCC00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77" name="Google Shape;77;p5"/>
          <p:cNvPicPr preferRelativeResize="0"/>
          <p:nvPr/>
        </p:nvPicPr>
        <p:blipFill rotWithShape="1">
          <a:blip r:embed="rId7">
            <a:alphaModFix/>
          </a:blip>
          <a:srcRect l="15011" t="12967" r="4969" b="20772"/>
          <a:stretch/>
        </p:blipFill>
        <p:spPr>
          <a:xfrm>
            <a:off x="7295326" y="3190791"/>
            <a:ext cx="1138500" cy="1138500"/>
          </a:xfrm>
          <a:prstGeom prst="ellipse">
            <a:avLst/>
          </a:prstGeom>
          <a:noFill/>
          <a:ln>
            <a:noFill/>
          </a:ln>
        </p:spPr>
      </p:pic>
      <p:pic>
        <p:nvPicPr>
          <p:cNvPr id="78" name="Google Shape;78;p5"/>
          <p:cNvPicPr preferRelativeResize="0"/>
          <p:nvPr/>
        </p:nvPicPr>
        <p:blipFill rotWithShape="1">
          <a:blip r:embed="rId7">
            <a:alphaModFix/>
          </a:blip>
          <a:srcRect l="-196" t="-3011" r="-8783" b="43724"/>
          <a:stretch/>
        </p:blipFill>
        <p:spPr>
          <a:xfrm>
            <a:off x="7078900" y="2915895"/>
            <a:ext cx="1551000" cy="1018500"/>
          </a:xfrm>
          <a:prstGeom prst="ellipse">
            <a:avLst/>
          </a:prstGeom>
          <a:noFill/>
          <a:ln>
            <a:noFill/>
          </a:ln>
        </p:spPr>
      </p:pic>
      <p:pic>
        <p:nvPicPr>
          <p:cNvPr id="79" name="Google Shape;79;p5"/>
          <p:cNvPicPr preferRelativeResize="0"/>
          <p:nvPr/>
        </p:nvPicPr>
        <p:blipFill rotWithShape="1">
          <a:blip r:embed="rId7">
            <a:alphaModFix/>
          </a:blip>
          <a:srcRect l="-8303" t="50600" r="70628" b="18203"/>
          <a:stretch/>
        </p:blipFill>
        <p:spPr>
          <a:xfrm>
            <a:off x="6963745" y="3837056"/>
            <a:ext cx="536100" cy="536100"/>
          </a:xfrm>
          <a:prstGeom prst="ellipse">
            <a:avLst/>
          </a:prstGeom>
          <a:noFill/>
          <a:ln>
            <a:noFill/>
          </a:ln>
        </p:spPr>
      </p:pic>
      <p:sp>
        <p:nvSpPr>
          <p:cNvPr id="80" name="Google Shape;80;p5"/>
          <p:cNvSpPr/>
          <p:nvPr/>
        </p:nvSpPr>
        <p:spPr>
          <a:xfrm>
            <a:off x="5203299" y="2493459"/>
            <a:ext cx="1056300" cy="80700"/>
          </a:xfrm>
          <a:prstGeom prst="roundRect">
            <a:avLst>
              <a:gd name="adj" fmla="val 38092"/>
            </a:avLst>
          </a:prstGeom>
          <a:solidFill>
            <a:srgbClr val="0176D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81" name="Google Shape;81;p5"/>
          <p:cNvSpPr txBox="1">
            <a:spLocks noGrp="1"/>
          </p:cNvSpPr>
          <p:nvPr>
            <p:ph type="ctrTitle"/>
          </p:nvPr>
        </p:nvSpPr>
        <p:spPr>
          <a:xfrm>
            <a:off x="425567" y="1253194"/>
            <a:ext cx="4031100" cy="14493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 name="Google Shape;82;p5"/>
          <p:cNvSpPr txBox="1">
            <a:spLocks noGrp="1"/>
          </p:cNvSpPr>
          <p:nvPr>
            <p:ph type="subTitle" idx="1"/>
          </p:nvPr>
        </p:nvSpPr>
        <p:spPr>
          <a:xfrm>
            <a:off x="433650" y="2728969"/>
            <a:ext cx="4031100" cy="5208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89AC4"/>
                </a:solidFill>
              </a:defRPr>
            </a:lvl2pPr>
            <a:lvl3pPr lvl="2" algn="ctr" rtl="0">
              <a:spcBef>
                <a:spcPts val="500"/>
              </a:spcBef>
              <a:spcAft>
                <a:spcPts val="0"/>
              </a:spcAft>
              <a:buSzPts val="1200"/>
              <a:buNone/>
              <a:defRPr>
                <a:solidFill>
                  <a:srgbClr val="889AC4"/>
                </a:solidFill>
              </a:defRPr>
            </a:lvl3pPr>
            <a:lvl4pPr lvl="3" algn="ctr" rtl="0">
              <a:spcBef>
                <a:spcPts val="500"/>
              </a:spcBef>
              <a:spcAft>
                <a:spcPts val="0"/>
              </a:spcAft>
              <a:buSzPts val="1100"/>
              <a:buNone/>
              <a:defRPr>
                <a:solidFill>
                  <a:srgbClr val="889AC4"/>
                </a:solidFill>
              </a:defRPr>
            </a:lvl4pPr>
            <a:lvl5pPr lvl="4" algn="ctr" rtl="0">
              <a:spcBef>
                <a:spcPts val="500"/>
              </a:spcBef>
              <a:spcAft>
                <a:spcPts val="0"/>
              </a:spcAft>
              <a:buSzPts val="1500"/>
              <a:buNone/>
              <a:defRPr>
                <a:solidFill>
                  <a:srgbClr val="889AC4"/>
                </a:solidFill>
              </a:defRPr>
            </a:lvl5pPr>
            <a:lvl6pPr lvl="5" algn="ctr" rtl="0">
              <a:spcBef>
                <a:spcPts val="500"/>
              </a:spcBef>
              <a:spcAft>
                <a:spcPts val="0"/>
              </a:spcAft>
              <a:buClr>
                <a:srgbClr val="889AC4"/>
              </a:buClr>
              <a:buSzPts val="1500"/>
              <a:buNone/>
              <a:defRPr>
                <a:solidFill>
                  <a:srgbClr val="889AC4"/>
                </a:solidFill>
              </a:defRPr>
            </a:lvl6pPr>
            <a:lvl7pPr lvl="6" algn="ctr" rtl="0">
              <a:spcBef>
                <a:spcPts val="300"/>
              </a:spcBef>
              <a:spcAft>
                <a:spcPts val="0"/>
              </a:spcAft>
              <a:buClr>
                <a:srgbClr val="889AC4"/>
              </a:buClr>
              <a:buSzPts val="1500"/>
              <a:buNone/>
              <a:defRPr>
                <a:solidFill>
                  <a:srgbClr val="889AC4"/>
                </a:solidFill>
              </a:defRPr>
            </a:lvl7pPr>
            <a:lvl8pPr lvl="7" algn="ctr" rtl="0">
              <a:spcBef>
                <a:spcPts val="300"/>
              </a:spcBef>
              <a:spcAft>
                <a:spcPts val="0"/>
              </a:spcAft>
              <a:buClr>
                <a:srgbClr val="889AC4"/>
              </a:buClr>
              <a:buSzPts val="1500"/>
              <a:buNone/>
              <a:defRPr>
                <a:solidFill>
                  <a:srgbClr val="889AC4"/>
                </a:solidFill>
              </a:defRPr>
            </a:lvl8pPr>
            <a:lvl9pPr lvl="8" algn="ctr" rtl="0">
              <a:spcBef>
                <a:spcPts val="300"/>
              </a:spcBef>
              <a:spcAft>
                <a:spcPts val="0"/>
              </a:spcAft>
              <a:buClr>
                <a:srgbClr val="889AC4"/>
              </a:buClr>
              <a:buSzPts val="1500"/>
              <a:buNone/>
              <a:defRPr>
                <a:solidFill>
                  <a:srgbClr val="889AC4"/>
                </a:solidFill>
              </a:defRPr>
            </a:lvl9pPr>
          </a:lstStyle>
          <a:p>
            <a:endParaRPr/>
          </a:p>
        </p:txBody>
      </p:sp>
      <p:sp>
        <p:nvSpPr>
          <p:cNvPr id="83" name="Google Shape;83;p5"/>
          <p:cNvSpPr txBox="1">
            <a:spLocks noGrp="1"/>
          </p:cNvSpPr>
          <p:nvPr>
            <p:ph type="body" idx="2"/>
          </p:nvPr>
        </p:nvSpPr>
        <p:spPr>
          <a:xfrm>
            <a:off x="433650" y="3736050"/>
            <a:ext cx="40335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pic>
        <p:nvPicPr>
          <p:cNvPr id="84" name="Google Shape;84;p5"/>
          <p:cNvPicPr preferRelativeResize="0"/>
          <p:nvPr/>
        </p:nvPicPr>
        <p:blipFill>
          <a:blip r:embed="rId8">
            <a:alphaModFix/>
          </a:blip>
          <a:stretch>
            <a:fillRect/>
          </a:stretch>
        </p:blipFill>
        <p:spPr>
          <a:xfrm>
            <a:off x="1131422" y="433163"/>
            <a:ext cx="987319" cy="205819"/>
          </a:xfrm>
          <a:prstGeom prst="rect">
            <a:avLst/>
          </a:prstGeom>
          <a:noFill/>
          <a:ln>
            <a:noFill/>
          </a:ln>
        </p:spPr>
      </p:pic>
      <p:pic>
        <p:nvPicPr>
          <p:cNvPr id="85" name="Google Shape;85;p5" descr="pasted-image.pdf"/>
          <p:cNvPicPr preferRelativeResize="0"/>
          <p:nvPr/>
        </p:nvPicPr>
        <p:blipFill rotWithShape="1">
          <a:blip r:embed="rId9">
            <a:alphaModFix/>
          </a:blip>
          <a:srcRect/>
          <a:stretch/>
        </p:blipFill>
        <p:spPr>
          <a:xfrm>
            <a:off x="433656" y="389344"/>
            <a:ext cx="419104" cy="293400"/>
          </a:xfrm>
          <a:prstGeom prst="rect">
            <a:avLst/>
          </a:prstGeom>
          <a:noFill/>
          <a:ln>
            <a:noFill/>
          </a:ln>
        </p:spPr>
      </p:pic>
      <p:sp>
        <p:nvSpPr>
          <p:cNvPr id="86" name="Google Shape;86;p5"/>
          <p:cNvSpPr txBox="1">
            <a:spLocks noGrp="1"/>
          </p:cNvSpPr>
          <p:nvPr>
            <p:ph type="body" idx="3"/>
          </p:nvPr>
        </p:nvSpPr>
        <p:spPr>
          <a:xfrm>
            <a:off x="433650" y="3506644"/>
            <a:ext cx="4033500" cy="211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2 - Title Slide_ B">
  <p:cSld name="Title Slide_ B_1">
    <p:bg>
      <p:bgPr>
        <a:solidFill>
          <a:srgbClr val="EEF4FF"/>
        </a:solidFill>
        <a:effectLst/>
      </p:bgPr>
    </p:bg>
    <p:spTree>
      <p:nvGrpSpPr>
        <p:cNvPr id="1" name="Shape 87"/>
        <p:cNvGrpSpPr/>
        <p:nvPr/>
      </p:nvGrpSpPr>
      <p:grpSpPr>
        <a:xfrm>
          <a:off x="0" y="0"/>
          <a:ext cx="0" cy="0"/>
          <a:chOff x="0" y="0"/>
          <a:chExt cx="0" cy="0"/>
        </a:xfrm>
      </p:grpSpPr>
      <p:grpSp>
        <p:nvGrpSpPr>
          <p:cNvPr id="88" name="Google Shape;88;p6"/>
          <p:cNvGrpSpPr/>
          <p:nvPr/>
        </p:nvGrpSpPr>
        <p:grpSpPr>
          <a:xfrm>
            <a:off x="6158910" y="617527"/>
            <a:ext cx="2880543" cy="2879775"/>
            <a:chOff x="8209690" y="823369"/>
            <a:chExt cx="3839700" cy="3839700"/>
          </a:xfrm>
        </p:grpSpPr>
        <p:sp>
          <p:nvSpPr>
            <p:cNvPr id="89" name="Google Shape;89;p6"/>
            <p:cNvSpPr/>
            <p:nvPr/>
          </p:nvSpPr>
          <p:spPr>
            <a:xfrm>
              <a:off x="8209690" y="823369"/>
              <a:ext cx="3839700" cy="38397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90" name="Google Shape;90;p6"/>
            <p:cNvPicPr preferRelativeResize="0"/>
            <p:nvPr/>
          </p:nvPicPr>
          <p:blipFill rotWithShape="1">
            <a:blip r:embed="rId2">
              <a:alphaModFix amt="72000"/>
            </a:blip>
            <a:srcRect l="-3925" t="-8689" r="38174" b="-27717"/>
            <a:stretch/>
          </p:blipFill>
          <p:spPr>
            <a:xfrm>
              <a:off x="8210207" y="823879"/>
              <a:ext cx="3838500" cy="3838500"/>
            </a:xfrm>
            <a:prstGeom prst="ellipse">
              <a:avLst/>
            </a:prstGeom>
            <a:noFill/>
            <a:ln>
              <a:noFill/>
            </a:ln>
          </p:spPr>
        </p:pic>
        <p:pic>
          <p:nvPicPr>
            <p:cNvPr id="91" name="Google Shape;91;p6"/>
            <p:cNvPicPr preferRelativeResize="0"/>
            <p:nvPr/>
          </p:nvPicPr>
          <p:blipFill rotWithShape="1">
            <a:blip r:embed="rId2">
              <a:alphaModFix/>
            </a:blip>
            <a:srcRect l="-223" t="-63633" r="34473" b="27226"/>
            <a:stretch/>
          </p:blipFill>
          <p:spPr>
            <a:xfrm flipH="1">
              <a:off x="8210207" y="823879"/>
              <a:ext cx="3838500" cy="3838500"/>
            </a:xfrm>
            <a:prstGeom prst="ellipse">
              <a:avLst/>
            </a:prstGeom>
            <a:noFill/>
            <a:ln>
              <a:noFill/>
            </a:ln>
          </p:spPr>
        </p:pic>
      </p:grpSp>
      <p:grpSp>
        <p:nvGrpSpPr>
          <p:cNvPr id="92" name="Google Shape;92;p6"/>
          <p:cNvGrpSpPr/>
          <p:nvPr/>
        </p:nvGrpSpPr>
        <p:grpSpPr>
          <a:xfrm>
            <a:off x="2457993" y="2455407"/>
            <a:ext cx="6686064" cy="2688759"/>
            <a:chOff x="3276450" y="3273876"/>
            <a:chExt cx="8912376" cy="3585012"/>
          </a:xfrm>
        </p:grpSpPr>
        <p:pic>
          <p:nvPicPr>
            <p:cNvPr id="93" name="Google Shape;93;p6"/>
            <p:cNvPicPr preferRelativeResize="0"/>
            <p:nvPr/>
          </p:nvPicPr>
          <p:blipFill rotWithShape="1">
            <a:blip r:embed="rId3">
              <a:alphaModFix/>
            </a:blip>
            <a:srcRect r="3138" b="22081"/>
            <a:stretch/>
          </p:blipFill>
          <p:spPr>
            <a:xfrm>
              <a:off x="3276450" y="4872888"/>
              <a:ext cx="7208073" cy="1986000"/>
            </a:xfrm>
            <a:prstGeom prst="rect">
              <a:avLst/>
            </a:prstGeom>
            <a:noFill/>
            <a:ln>
              <a:noFill/>
            </a:ln>
          </p:spPr>
        </p:pic>
        <p:pic>
          <p:nvPicPr>
            <p:cNvPr id="94" name="Google Shape;94;p6"/>
            <p:cNvPicPr preferRelativeResize="0"/>
            <p:nvPr/>
          </p:nvPicPr>
          <p:blipFill rotWithShape="1">
            <a:blip r:embed="rId3">
              <a:alphaModFix/>
            </a:blip>
            <a:srcRect l="5979" r="3144" b="30074"/>
            <a:stretch/>
          </p:blipFill>
          <p:spPr>
            <a:xfrm>
              <a:off x="5250750" y="5282375"/>
              <a:ext cx="5692651" cy="1500300"/>
            </a:xfrm>
            <a:prstGeom prst="rect">
              <a:avLst/>
            </a:prstGeom>
            <a:noFill/>
            <a:ln>
              <a:noFill/>
            </a:ln>
          </p:spPr>
        </p:pic>
        <p:pic>
          <p:nvPicPr>
            <p:cNvPr id="95" name="Google Shape;95;p6"/>
            <p:cNvPicPr preferRelativeResize="0"/>
            <p:nvPr/>
          </p:nvPicPr>
          <p:blipFill rotWithShape="1">
            <a:blip r:embed="rId3">
              <a:alphaModFix/>
            </a:blip>
            <a:srcRect l="5979" r="3144" b="30074"/>
            <a:stretch/>
          </p:blipFill>
          <p:spPr>
            <a:xfrm>
              <a:off x="3955350" y="5358575"/>
              <a:ext cx="5692651" cy="1500300"/>
            </a:xfrm>
            <a:prstGeom prst="rect">
              <a:avLst/>
            </a:prstGeom>
            <a:noFill/>
            <a:ln>
              <a:noFill/>
            </a:ln>
          </p:spPr>
        </p:pic>
        <p:pic>
          <p:nvPicPr>
            <p:cNvPr id="96" name="Google Shape;96;p6"/>
            <p:cNvPicPr preferRelativeResize="0"/>
            <p:nvPr/>
          </p:nvPicPr>
          <p:blipFill>
            <a:blip r:embed="rId4">
              <a:alphaModFix/>
            </a:blip>
            <a:stretch>
              <a:fillRect/>
            </a:stretch>
          </p:blipFill>
          <p:spPr>
            <a:xfrm>
              <a:off x="8697227" y="3273876"/>
              <a:ext cx="3491598" cy="3309626"/>
            </a:xfrm>
            <a:prstGeom prst="rect">
              <a:avLst/>
            </a:prstGeom>
            <a:noFill/>
            <a:ln>
              <a:noFill/>
            </a:ln>
          </p:spPr>
        </p:pic>
        <p:pic>
          <p:nvPicPr>
            <p:cNvPr id="97" name="Google Shape;97;p6"/>
            <p:cNvPicPr preferRelativeResize="0"/>
            <p:nvPr/>
          </p:nvPicPr>
          <p:blipFill rotWithShape="1">
            <a:blip r:embed="rId3">
              <a:alphaModFix/>
            </a:blip>
            <a:srcRect r="3138" b="30074"/>
            <a:stretch/>
          </p:blipFill>
          <p:spPr>
            <a:xfrm>
              <a:off x="6835473" y="5534250"/>
              <a:ext cx="5353352" cy="1323750"/>
            </a:xfrm>
            <a:prstGeom prst="rect">
              <a:avLst/>
            </a:prstGeom>
            <a:noFill/>
            <a:ln>
              <a:noFill/>
            </a:ln>
          </p:spPr>
        </p:pic>
      </p:grpSp>
      <p:sp>
        <p:nvSpPr>
          <p:cNvPr id="98" name="Google Shape;98;p6"/>
          <p:cNvSpPr/>
          <p:nvPr/>
        </p:nvSpPr>
        <p:spPr>
          <a:xfrm>
            <a:off x="6023412" y="3687637"/>
            <a:ext cx="558600" cy="558600"/>
          </a:xfrm>
          <a:prstGeom prst="ellipse">
            <a:avLst/>
          </a:prstGeom>
          <a:solidFill>
            <a:srgbClr val="1AB9FF">
              <a:alpha val="5531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99" name="Google Shape;99;p6"/>
          <p:cNvSpPr/>
          <p:nvPr/>
        </p:nvSpPr>
        <p:spPr>
          <a:xfrm>
            <a:off x="4629606" y="1832626"/>
            <a:ext cx="1201500" cy="1201200"/>
          </a:xfrm>
          <a:prstGeom prst="ellipse">
            <a:avLst/>
          </a:prstGeom>
          <a:solidFill>
            <a:srgbClr val="1AB9FF">
              <a:alpha val="3575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00" name="Google Shape;100;p6"/>
          <p:cNvSpPr/>
          <p:nvPr/>
        </p:nvSpPr>
        <p:spPr>
          <a:xfrm>
            <a:off x="5058117" y="2278125"/>
            <a:ext cx="2862300" cy="1663200"/>
          </a:xfrm>
          <a:prstGeom prst="roundRect">
            <a:avLst>
              <a:gd name="adj" fmla="val 8057"/>
            </a:avLst>
          </a:prstGeom>
          <a:solidFill>
            <a:schemeClr val="lt1"/>
          </a:solidFill>
          <a:ln>
            <a:noFill/>
          </a:ln>
          <a:effectLst>
            <a:outerShdw blurRad="300038" dist="114300" dir="3720000" algn="bl" rotWithShape="0">
              <a:srgbClr val="000000">
                <a:alpha val="16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101" name="Google Shape;101;p6"/>
          <p:cNvSpPr/>
          <p:nvPr/>
        </p:nvSpPr>
        <p:spPr>
          <a:xfrm>
            <a:off x="5203308" y="2885079"/>
            <a:ext cx="1247400" cy="867000"/>
          </a:xfrm>
          <a:prstGeom prst="roundRect">
            <a:avLst>
              <a:gd name="adj" fmla="val 4546"/>
            </a:avLst>
          </a:prstGeom>
          <a:solidFill>
            <a:schemeClr val="lt1"/>
          </a:solidFill>
          <a:ln>
            <a:noFill/>
          </a:ln>
          <a:effectLst>
            <a:outerShdw blurRad="242888" dist="57150" dir="3720000" algn="bl" rotWithShape="0">
              <a:srgbClr val="000000">
                <a:alpha val="10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102" name="Google Shape;102;p6"/>
          <p:cNvSpPr/>
          <p:nvPr/>
        </p:nvSpPr>
        <p:spPr>
          <a:xfrm>
            <a:off x="6527947" y="2885079"/>
            <a:ext cx="1247400" cy="867000"/>
          </a:xfrm>
          <a:prstGeom prst="roundRect">
            <a:avLst>
              <a:gd name="adj" fmla="val 4546"/>
            </a:avLst>
          </a:prstGeom>
          <a:solidFill>
            <a:schemeClr val="lt1"/>
          </a:solidFill>
          <a:ln>
            <a:noFill/>
          </a:ln>
          <a:effectLst>
            <a:outerShdw blurRad="242888" dist="57150" dir="3720000" algn="bl" rotWithShape="0">
              <a:srgbClr val="000000">
                <a:alpha val="10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pic>
        <p:nvPicPr>
          <p:cNvPr id="103" name="Google Shape;103;p6"/>
          <p:cNvPicPr preferRelativeResize="0"/>
          <p:nvPr/>
        </p:nvPicPr>
        <p:blipFill>
          <a:blip r:embed="rId5">
            <a:alphaModFix/>
          </a:blip>
          <a:stretch>
            <a:fillRect/>
          </a:stretch>
        </p:blipFill>
        <p:spPr>
          <a:xfrm>
            <a:off x="6722998" y="3049275"/>
            <a:ext cx="856969" cy="546412"/>
          </a:xfrm>
          <a:prstGeom prst="rect">
            <a:avLst/>
          </a:prstGeom>
          <a:noFill/>
          <a:ln>
            <a:noFill/>
          </a:ln>
        </p:spPr>
      </p:pic>
      <p:pic>
        <p:nvPicPr>
          <p:cNvPr id="104" name="Google Shape;104;p6"/>
          <p:cNvPicPr preferRelativeResize="0"/>
          <p:nvPr/>
        </p:nvPicPr>
        <p:blipFill>
          <a:blip r:embed="rId6">
            <a:alphaModFix/>
          </a:blip>
          <a:stretch>
            <a:fillRect/>
          </a:stretch>
        </p:blipFill>
        <p:spPr>
          <a:xfrm>
            <a:off x="5436288" y="3043221"/>
            <a:ext cx="781144" cy="558525"/>
          </a:xfrm>
          <a:prstGeom prst="rect">
            <a:avLst/>
          </a:prstGeom>
          <a:noFill/>
          <a:ln>
            <a:noFill/>
          </a:ln>
        </p:spPr>
      </p:pic>
      <p:sp>
        <p:nvSpPr>
          <p:cNvPr id="105" name="Google Shape;105;p6"/>
          <p:cNvSpPr/>
          <p:nvPr/>
        </p:nvSpPr>
        <p:spPr>
          <a:xfrm>
            <a:off x="7466395" y="2401217"/>
            <a:ext cx="265200" cy="265200"/>
          </a:xfrm>
          <a:prstGeom prst="ellipse">
            <a:avLst/>
          </a:prstGeom>
          <a:solidFill>
            <a:srgbClr val="1AB9F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06" name="Google Shape;106;p6"/>
          <p:cNvSpPr/>
          <p:nvPr/>
        </p:nvSpPr>
        <p:spPr>
          <a:xfrm>
            <a:off x="7225701" y="2401217"/>
            <a:ext cx="265200" cy="265200"/>
          </a:xfrm>
          <a:prstGeom prst="ellipse">
            <a:avLst/>
          </a:prstGeom>
          <a:solidFill>
            <a:srgbClr val="01C3B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07" name="Google Shape;107;p6"/>
          <p:cNvSpPr/>
          <p:nvPr/>
        </p:nvSpPr>
        <p:spPr>
          <a:xfrm>
            <a:off x="6985007" y="2401217"/>
            <a:ext cx="265200" cy="265200"/>
          </a:xfrm>
          <a:prstGeom prst="ellipse">
            <a:avLst/>
          </a:prstGeom>
          <a:solidFill>
            <a:srgbClr val="FCC00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08" name="Google Shape;108;p6"/>
          <p:cNvSpPr/>
          <p:nvPr/>
        </p:nvSpPr>
        <p:spPr>
          <a:xfrm>
            <a:off x="6744313" y="2401217"/>
            <a:ext cx="265200" cy="265200"/>
          </a:xfrm>
          <a:prstGeom prst="ellipse">
            <a:avLst/>
          </a:prstGeom>
          <a:solidFill>
            <a:srgbClr val="FE5C4C"/>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109" name="Google Shape;109;p6"/>
          <p:cNvGrpSpPr/>
          <p:nvPr/>
        </p:nvGrpSpPr>
        <p:grpSpPr>
          <a:xfrm>
            <a:off x="6623778" y="1618275"/>
            <a:ext cx="1736113" cy="404100"/>
            <a:chOff x="8829350" y="2157700"/>
            <a:chExt cx="2314200" cy="538800"/>
          </a:xfrm>
        </p:grpSpPr>
        <p:sp>
          <p:nvSpPr>
            <p:cNvPr id="110" name="Google Shape;110;p6"/>
            <p:cNvSpPr/>
            <p:nvPr/>
          </p:nvSpPr>
          <p:spPr>
            <a:xfrm>
              <a:off x="8829350" y="2157700"/>
              <a:ext cx="2314200" cy="538800"/>
            </a:xfrm>
            <a:prstGeom prst="roundRect">
              <a:avLst>
                <a:gd name="adj" fmla="val 13460"/>
              </a:avLst>
            </a:prstGeom>
            <a:solidFill>
              <a:schemeClr val="lt1"/>
            </a:solidFill>
            <a:ln>
              <a:noFill/>
            </a:ln>
            <a:effectLst>
              <a:outerShdw blurRad="300038" dist="114300" dir="3720000" algn="bl" rotWithShape="0">
                <a:srgbClr val="000000">
                  <a:alpha val="16000"/>
                </a:srgbClr>
              </a:outerShdw>
            </a:effectLst>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r>
                <a:rPr lang="en" sz="1100"/>
                <a:t> </a:t>
              </a:r>
              <a:endParaRPr sz="1100"/>
            </a:p>
          </p:txBody>
        </p:sp>
        <p:sp>
          <p:nvSpPr>
            <p:cNvPr id="111" name="Google Shape;111;p6"/>
            <p:cNvSpPr/>
            <p:nvPr/>
          </p:nvSpPr>
          <p:spPr>
            <a:xfrm>
              <a:off x="8938625" y="2240950"/>
              <a:ext cx="372300" cy="372300"/>
            </a:xfrm>
            <a:prstGeom prst="ellipse">
              <a:avLst/>
            </a:prstGeom>
            <a:solidFill>
              <a:srgbClr val="9050E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grpSp>
          <p:nvGrpSpPr>
            <p:cNvPr id="112" name="Google Shape;112;p6"/>
            <p:cNvGrpSpPr/>
            <p:nvPr/>
          </p:nvGrpSpPr>
          <p:grpSpPr>
            <a:xfrm>
              <a:off x="9421875" y="2333150"/>
              <a:ext cx="1530900" cy="201675"/>
              <a:chOff x="9421875" y="2330400"/>
              <a:chExt cx="1530900" cy="201675"/>
            </a:xfrm>
          </p:grpSpPr>
          <p:sp>
            <p:nvSpPr>
              <p:cNvPr id="113" name="Google Shape;113;p6"/>
              <p:cNvSpPr/>
              <p:nvPr/>
            </p:nvSpPr>
            <p:spPr>
              <a:xfrm>
                <a:off x="9421875" y="2330400"/>
                <a:ext cx="1530900" cy="61800"/>
              </a:xfrm>
              <a:prstGeom prst="rect">
                <a:avLst/>
              </a:prstGeom>
              <a:solidFill>
                <a:srgbClr val="C1B9B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solidFill>
                    <a:srgbClr val="C1B9B4"/>
                  </a:solidFill>
                </a:endParaRPr>
              </a:p>
            </p:txBody>
          </p:sp>
          <p:sp>
            <p:nvSpPr>
              <p:cNvPr id="114" name="Google Shape;114;p6"/>
              <p:cNvSpPr/>
              <p:nvPr/>
            </p:nvSpPr>
            <p:spPr>
              <a:xfrm>
                <a:off x="9421875" y="2470275"/>
                <a:ext cx="1303800" cy="61800"/>
              </a:xfrm>
              <a:prstGeom prst="rect">
                <a:avLst/>
              </a:prstGeom>
              <a:solidFill>
                <a:srgbClr val="C1B9B4"/>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solidFill>
                    <a:srgbClr val="C1B9B4"/>
                  </a:solidFill>
                </a:endParaRPr>
              </a:p>
            </p:txBody>
          </p:sp>
        </p:grpSp>
      </p:grpSp>
      <p:sp>
        <p:nvSpPr>
          <p:cNvPr id="115" name="Google Shape;115;p6"/>
          <p:cNvSpPr/>
          <p:nvPr/>
        </p:nvSpPr>
        <p:spPr>
          <a:xfrm>
            <a:off x="5203299" y="2493459"/>
            <a:ext cx="1056300" cy="80700"/>
          </a:xfrm>
          <a:prstGeom prst="roundRect">
            <a:avLst>
              <a:gd name="adj" fmla="val 38092"/>
            </a:avLst>
          </a:prstGeom>
          <a:solidFill>
            <a:srgbClr val="0176D3"/>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16" name="Google Shape;116;p6"/>
          <p:cNvSpPr txBox="1">
            <a:spLocks noGrp="1"/>
          </p:cNvSpPr>
          <p:nvPr>
            <p:ph type="ctrTitle"/>
          </p:nvPr>
        </p:nvSpPr>
        <p:spPr>
          <a:xfrm>
            <a:off x="425567" y="1253194"/>
            <a:ext cx="4031100" cy="14493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17" name="Google Shape;117;p6"/>
          <p:cNvSpPr txBox="1">
            <a:spLocks noGrp="1"/>
          </p:cNvSpPr>
          <p:nvPr>
            <p:ph type="subTitle" idx="1"/>
          </p:nvPr>
        </p:nvSpPr>
        <p:spPr>
          <a:xfrm>
            <a:off x="433650" y="2728969"/>
            <a:ext cx="4031100" cy="5208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89AC4"/>
                </a:solidFill>
              </a:defRPr>
            </a:lvl2pPr>
            <a:lvl3pPr lvl="2" algn="ctr" rtl="0">
              <a:spcBef>
                <a:spcPts val="500"/>
              </a:spcBef>
              <a:spcAft>
                <a:spcPts val="0"/>
              </a:spcAft>
              <a:buSzPts val="1200"/>
              <a:buNone/>
              <a:defRPr>
                <a:solidFill>
                  <a:srgbClr val="889AC4"/>
                </a:solidFill>
              </a:defRPr>
            </a:lvl3pPr>
            <a:lvl4pPr lvl="3" algn="ctr" rtl="0">
              <a:spcBef>
                <a:spcPts val="500"/>
              </a:spcBef>
              <a:spcAft>
                <a:spcPts val="0"/>
              </a:spcAft>
              <a:buSzPts val="1100"/>
              <a:buNone/>
              <a:defRPr>
                <a:solidFill>
                  <a:srgbClr val="889AC4"/>
                </a:solidFill>
              </a:defRPr>
            </a:lvl4pPr>
            <a:lvl5pPr lvl="4" algn="ctr" rtl="0">
              <a:spcBef>
                <a:spcPts val="500"/>
              </a:spcBef>
              <a:spcAft>
                <a:spcPts val="0"/>
              </a:spcAft>
              <a:buSzPts val="1500"/>
              <a:buNone/>
              <a:defRPr>
                <a:solidFill>
                  <a:srgbClr val="889AC4"/>
                </a:solidFill>
              </a:defRPr>
            </a:lvl5pPr>
            <a:lvl6pPr lvl="5" algn="ctr" rtl="0">
              <a:spcBef>
                <a:spcPts val="500"/>
              </a:spcBef>
              <a:spcAft>
                <a:spcPts val="0"/>
              </a:spcAft>
              <a:buClr>
                <a:srgbClr val="889AC4"/>
              </a:buClr>
              <a:buSzPts val="1500"/>
              <a:buNone/>
              <a:defRPr>
                <a:solidFill>
                  <a:srgbClr val="889AC4"/>
                </a:solidFill>
              </a:defRPr>
            </a:lvl6pPr>
            <a:lvl7pPr lvl="6" algn="ctr" rtl="0">
              <a:spcBef>
                <a:spcPts val="300"/>
              </a:spcBef>
              <a:spcAft>
                <a:spcPts val="0"/>
              </a:spcAft>
              <a:buClr>
                <a:srgbClr val="889AC4"/>
              </a:buClr>
              <a:buSzPts val="1500"/>
              <a:buNone/>
              <a:defRPr>
                <a:solidFill>
                  <a:srgbClr val="889AC4"/>
                </a:solidFill>
              </a:defRPr>
            </a:lvl7pPr>
            <a:lvl8pPr lvl="7" algn="ctr" rtl="0">
              <a:spcBef>
                <a:spcPts val="300"/>
              </a:spcBef>
              <a:spcAft>
                <a:spcPts val="0"/>
              </a:spcAft>
              <a:buClr>
                <a:srgbClr val="889AC4"/>
              </a:buClr>
              <a:buSzPts val="1500"/>
              <a:buNone/>
              <a:defRPr>
                <a:solidFill>
                  <a:srgbClr val="889AC4"/>
                </a:solidFill>
              </a:defRPr>
            </a:lvl8pPr>
            <a:lvl9pPr lvl="8" algn="ctr" rtl="0">
              <a:spcBef>
                <a:spcPts val="300"/>
              </a:spcBef>
              <a:spcAft>
                <a:spcPts val="0"/>
              </a:spcAft>
              <a:buClr>
                <a:srgbClr val="889AC4"/>
              </a:buClr>
              <a:buSzPts val="1500"/>
              <a:buNone/>
              <a:defRPr>
                <a:solidFill>
                  <a:srgbClr val="889AC4"/>
                </a:solidFill>
              </a:defRPr>
            </a:lvl9pPr>
          </a:lstStyle>
          <a:p>
            <a:endParaRPr/>
          </a:p>
        </p:txBody>
      </p:sp>
      <p:sp>
        <p:nvSpPr>
          <p:cNvPr id="118" name="Google Shape;118;p6"/>
          <p:cNvSpPr txBox="1">
            <a:spLocks noGrp="1"/>
          </p:cNvSpPr>
          <p:nvPr>
            <p:ph type="body" idx="2"/>
          </p:nvPr>
        </p:nvSpPr>
        <p:spPr>
          <a:xfrm>
            <a:off x="433650" y="3736050"/>
            <a:ext cx="40335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19" name="Google Shape;119;p6"/>
          <p:cNvSpPr txBox="1">
            <a:spLocks noGrp="1"/>
          </p:cNvSpPr>
          <p:nvPr>
            <p:ph type="body" idx="3"/>
          </p:nvPr>
        </p:nvSpPr>
        <p:spPr>
          <a:xfrm>
            <a:off x="433650" y="3506644"/>
            <a:ext cx="4033500" cy="211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pic>
        <p:nvPicPr>
          <p:cNvPr id="120" name="Google Shape;120;p6"/>
          <p:cNvPicPr preferRelativeResize="0"/>
          <p:nvPr/>
        </p:nvPicPr>
        <p:blipFill>
          <a:blip r:embed="rId7">
            <a:alphaModFix/>
          </a:blip>
          <a:stretch>
            <a:fillRect/>
          </a:stretch>
        </p:blipFill>
        <p:spPr>
          <a:xfrm>
            <a:off x="1131422" y="433163"/>
            <a:ext cx="987319" cy="205819"/>
          </a:xfrm>
          <a:prstGeom prst="rect">
            <a:avLst/>
          </a:prstGeom>
          <a:noFill/>
          <a:ln>
            <a:noFill/>
          </a:ln>
        </p:spPr>
      </p:pic>
      <p:pic>
        <p:nvPicPr>
          <p:cNvPr id="121" name="Google Shape;121;p6" descr="pasted-image.pdf"/>
          <p:cNvPicPr preferRelativeResize="0"/>
          <p:nvPr/>
        </p:nvPicPr>
        <p:blipFill rotWithShape="1">
          <a:blip r:embed="rId8">
            <a:alphaModFix/>
          </a:blip>
          <a:srcRect/>
          <a:stretch/>
        </p:blipFill>
        <p:spPr>
          <a:xfrm>
            <a:off x="433656" y="389344"/>
            <a:ext cx="419104" cy="2934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2 - 2 Column">
  <p:cSld name="2 Column">
    <p:spTree>
      <p:nvGrpSpPr>
        <p:cNvPr id="1" name="Shape 122"/>
        <p:cNvGrpSpPr/>
        <p:nvPr/>
      </p:nvGrpSpPr>
      <p:grpSpPr>
        <a:xfrm>
          <a:off x="0" y="0"/>
          <a:ext cx="0" cy="0"/>
          <a:chOff x="0" y="0"/>
          <a:chExt cx="0" cy="0"/>
        </a:xfrm>
      </p:grpSpPr>
      <p:sp>
        <p:nvSpPr>
          <p:cNvPr id="123" name="Google Shape;123;p7"/>
          <p:cNvSpPr txBox="1">
            <a:spLocks noGrp="1"/>
          </p:cNvSpPr>
          <p:nvPr>
            <p:ph type="title"/>
          </p:nvPr>
        </p:nvSpPr>
        <p:spPr>
          <a:xfrm>
            <a:off x="428737" y="47625"/>
            <a:ext cx="67599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24" name="Google Shape;124;p7"/>
          <p:cNvSpPr txBox="1">
            <a:spLocks noGrp="1"/>
          </p:cNvSpPr>
          <p:nvPr>
            <p:ph type="body" idx="1"/>
          </p:nvPr>
        </p:nvSpPr>
        <p:spPr>
          <a:xfrm>
            <a:off x="428737" y="1216230"/>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25" name="Google Shape;125;p7"/>
          <p:cNvSpPr txBox="1">
            <a:spLocks noGrp="1"/>
          </p:cNvSpPr>
          <p:nvPr>
            <p:ph type="body" idx="2"/>
          </p:nvPr>
        </p:nvSpPr>
        <p:spPr>
          <a:xfrm>
            <a:off x="4736683" y="1216230"/>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26" name="Google Shape;126;p7"/>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27" name="Google Shape;127;p7"/>
          <p:cNvSpPr txBox="1">
            <a:spLocks noGrp="1"/>
          </p:cNvSpPr>
          <p:nvPr>
            <p:ph type="subTitle" idx="4"/>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grpSp>
        <p:nvGrpSpPr>
          <p:cNvPr id="128" name="Google Shape;128;p7"/>
          <p:cNvGrpSpPr/>
          <p:nvPr/>
        </p:nvGrpSpPr>
        <p:grpSpPr>
          <a:xfrm>
            <a:off x="7597472" y="0"/>
            <a:ext cx="1546126" cy="1023900"/>
            <a:chOff x="10127324" y="0"/>
            <a:chExt cx="2061501" cy="1365200"/>
          </a:xfrm>
        </p:grpSpPr>
        <p:pic>
          <p:nvPicPr>
            <p:cNvPr id="129" name="Google Shape;129;p7"/>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130" name="Google Shape;130;p7"/>
            <p:cNvPicPr preferRelativeResize="0"/>
            <p:nvPr/>
          </p:nvPicPr>
          <p:blipFill>
            <a:blip r:embed="rId3">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2 - 2 Column 1">
  <p:cSld name="2 Column_1">
    <p:spTree>
      <p:nvGrpSpPr>
        <p:cNvPr id="1" name="Shape 131"/>
        <p:cNvGrpSpPr/>
        <p:nvPr/>
      </p:nvGrpSpPr>
      <p:grpSpPr>
        <a:xfrm>
          <a:off x="0" y="0"/>
          <a:ext cx="0" cy="0"/>
          <a:chOff x="0" y="0"/>
          <a:chExt cx="0" cy="0"/>
        </a:xfrm>
      </p:grpSpPr>
      <p:sp>
        <p:nvSpPr>
          <p:cNvPr id="132" name="Google Shape;132;p8"/>
          <p:cNvSpPr/>
          <p:nvPr/>
        </p:nvSpPr>
        <p:spPr>
          <a:xfrm>
            <a:off x="8785819" y="4304700"/>
            <a:ext cx="205800" cy="838800"/>
          </a:xfrm>
          <a:prstGeom prst="round2SameRect">
            <a:avLst>
              <a:gd name="adj1" fmla="val 13713"/>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33" name="Google Shape;133;p8"/>
          <p:cNvSpPr/>
          <p:nvPr/>
        </p:nvSpPr>
        <p:spPr>
          <a:xfrm>
            <a:off x="8545513" y="4520606"/>
            <a:ext cx="205800" cy="623100"/>
          </a:xfrm>
          <a:prstGeom prst="round2SameRect">
            <a:avLst>
              <a:gd name="adj1" fmla="val 13375"/>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34" name="Google Shape;134;p8"/>
          <p:cNvSpPr/>
          <p:nvPr/>
        </p:nvSpPr>
        <p:spPr>
          <a:xfrm>
            <a:off x="8305375" y="4174950"/>
            <a:ext cx="205800" cy="968700"/>
          </a:xfrm>
          <a:prstGeom prst="round2SameRect">
            <a:avLst>
              <a:gd name="adj1" fmla="val 14998"/>
              <a:gd name="adj2" fmla="val 0"/>
            </a:avLst>
          </a:prstGeom>
          <a:solidFill>
            <a:srgbClr val="BEC7F6">
              <a:alpha val="6257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35" name="Google Shape;135;p8"/>
          <p:cNvSpPr/>
          <p:nvPr/>
        </p:nvSpPr>
        <p:spPr>
          <a:xfrm>
            <a:off x="8065238" y="4791038"/>
            <a:ext cx="205800" cy="352500"/>
          </a:xfrm>
          <a:prstGeom prst="round2SameRect">
            <a:avLst>
              <a:gd name="adj1" fmla="val 15682"/>
              <a:gd name="adj2" fmla="val 0"/>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36" name="Google Shape;136;p8"/>
          <p:cNvSpPr/>
          <p:nvPr/>
        </p:nvSpPr>
        <p:spPr>
          <a:xfrm rot="-5400000">
            <a:off x="8713526" y="4713300"/>
            <a:ext cx="742800" cy="117600"/>
          </a:xfrm>
          <a:prstGeom prst="round1Rect">
            <a:avLst>
              <a:gd name="adj" fmla="val 23008"/>
            </a:avLst>
          </a:prstGeom>
          <a:solidFill>
            <a:srgbClr val="BEC7F6"/>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137" name="Google Shape;137;p8"/>
          <p:cNvPicPr preferRelativeResize="0"/>
          <p:nvPr/>
        </p:nvPicPr>
        <p:blipFill rotWithShape="1">
          <a:blip r:embed="rId2">
            <a:alphaModFix/>
          </a:blip>
          <a:srcRect r="27262" b="16492"/>
          <a:stretch/>
        </p:blipFill>
        <p:spPr>
          <a:xfrm>
            <a:off x="8447969" y="4750688"/>
            <a:ext cx="696033" cy="392813"/>
          </a:xfrm>
          <a:prstGeom prst="rect">
            <a:avLst/>
          </a:prstGeom>
          <a:noFill/>
          <a:ln>
            <a:noFill/>
          </a:ln>
        </p:spPr>
      </p:pic>
      <p:sp>
        <p:nvSpPr>
          <p:cNvPr id="138" name="Google Shape;138;p8"/>
          <p:cNvSpPr txBox="1">
            <a:spLocks noGrp="1"/>
          </p:cNvSpPr>
          <p:nvPr>
            <p:ph type="title"/>
          </p:nvPr>
        </p:nvSpPr>
        <p:spPr>
          <a:xfrm>
            <a:off x="428737" y="47625"/>
            <a:ext cx="6752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39" name="Google Shape;139;p8"/>
          <p:cNvSpPr txBox="1">
            <a:spLocks noGrp="1"/>
          </p:cNvSpPr>
          <p:nvPr>
            <p:ph type="body" idx="1"/>
          </p:nvPr>
        </p:nvSpPr>
        <p:spPr>
          <a:xfrm>
            <a:off x="428737" y="1216230"/>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40" name="Google Shape;140;p8"/>
          <p:cNvSpPr txBox="1">
            <a:spLocks noGrp="1"/>
          </p:cNvSpPr>
          <p:nvPr>
            <p:ph type="body" idx="2"/>
          </p:nvPr>
        </p:nvSpPr>
        <p:spPr>
          <a:xfrm>
            <a:off x="4736683" y="1216230"/>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41" name="Google Shape;141;p8"/>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42" name="Google Shape;142;p8"/>
          <p:cNvSpPr txBox="1">
            <a:spLocks noGrp="1"/>
          </p:cNvSpPr>
          <p:nvPr>
            <p:ph type="subTitle" idx="4"/>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grpSp>
        <p:nvGrpSpPr>
          <p:cNvPr id="143" name="Google Shape;143;p8"/>
          <p:cNvGrpSpPr/>
          <p:nvPr/>
        </p:nvGrpSpPr>
        <p:grpSpPr>
          <a:xfrm>
            <a:off x="7597472" y="0"/>
            <a:ext cx="1546126" cy="1023900"/>
            <a:chOff x="10127324" y="0"/>
            <a:chExt cx="2061501" cy="1365200"/>
          </a:xfrm>
        </p:grpSpPr>
        <p:pic>
          <p:nvPicPr>
            <p:cNvPr id="144" name="Google Shape;144;p8"/>
            <p:cNvPicPr preferRelativeResize="0"/>
            <p:nvPr/>
          </p:nvPicPr>
          <p:blipFill>
            <a:blip r:embed="rId3">
              <a:alphaModFix/>
            </a:blip>
            <a:stretch>
              <a:fillRect/>
            </a:stretch>
          </p:blipFill>
          <p:spPr>
            <a:xfrm>
              <a:off x="10127324" y="601950"/>
              <a:ext cx="1365200" cy="284600"/>
            </a:xfrm>
            <a:prstGeom prst="rect">
              <a:avLst/>
            </a:prstGeom>
            <a:noFill/>
            <a:ln>
              <a:noFill/>
            </a:ln>
          </p:spPr>
        </p:pic>
        <p:pic>
          <p:nvPicPr>
            <p:cNvPr id="145" name="Google Shape;145;p8"/>
            <p:cNvPicPr preferRelativeResize="0"/>
            <p:nvPr/>
          </p:nvPicPr>
          <p:blipFill>
            <a:blip r:embed="rId4">
              <a:alphaModFix/>
            </a:blip>
            <a:stretch>
              <a:fillRect/>
            </a:stretch>
          </p:blipFill>
          <p:spPr>
            <a:xfrm>
              <a:off x="10823625" y="0"/>
              <a:ext cx="1365200" cy="1365200"/>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2 - 2 Column 2">
  <p:cSld name="2 Column_1_1">
    <p:spTree>
      <p:nvGrpSpPr>
        <p:cNvPr id="1" name="Shape 146"/>
        <p:cNvGrpSpPr/>
        <p:nvPr/>
      </p:nvGrpSpPr>
      <p:grpSpPr>
        <a:xfrm>
          <a:off x="0" y="0"/>
          <a:ext cx="0" cy="0"/>
          <a:chOff x="0" y="0"/>
          <a:chExt cx="0" cy="0"/>
        </a:xfrm>
      </p:grpSpPr>
      <p:grpSp>
        <p:nvGrpSpPr>
          <p:cNvPr id="147" name="Google Shape;147;p9"/>
          <p:cNvGrpSpPr/>
          <p:nvPr/>
        </p:nvGrpSpPr>
        <p:grpSpPr>
          <a:xfrm>
            <a:off x="7597472" y="0"/>
            <a:ext cx="1546126" cy="1023900"/>
            <a:chOff x="10127324" y="0"/>
            <a:chExt cx="2061501" cy="1365200"/>
          </a:xfrm>
        </p:grpSpPr>
        <p:pic>
          <p:nvPicPr>
            <p:cNvPr id="148" name="Google Shape;148;p9"/>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149" name="Google Shape;149;p9"/>
            <p:cNvPicPr preferRelativeResize="0"/>
            <p:nvPr/>
          </p:nvPicPr>
          <p:blipFill>
            <a:blip r:embed="rId3">
              <a:alphaModFix/>
            </a:blip>
            <a:stretch>
              <a:fillRect/>
            </a:stretch>
          </p:blipFill>
          <p:spPr>
            <a:xfrm>
              <a:off x="10823625" y="0"/>
              <a:ext cx="1365200" cy="1365200"/>
            </a:xfrm>
            <a:prstGeom prst="rect">
              <a:avLst/>
            </a:prstGeom>
            <a:noFill/>
            <a:ln>
              <a:noFill/>
            </a:ln>
          </p:spPr>
        </p:pic>
      </p:grpSp>
      <p:sp>
        <p:nvSpPr>
          <p:cNvPr id="150" name="Google Shape;150;p9"/>
          <p:cNvSpPr txBox="1">
            <a:spLocks noGrp="1"/>
          </p:cNvSpPr>
          <p:nvPr>
            <p:ph type="title"/>
          </p:nvPr>
        </p:nvSpPr>
        <p:spPr>
          <a:xfrm>
            <a:off x="428737" y="47625"/>
            <a:ext cx="67314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1" name="Google Shape;151;p9"/>
          <p:cNvSpPr txBox="1">
            <a:spLocks noGrp="1"/>
          </p:cNvSpPr>
          <p:nvPr>
            <p:ph type="body" idx="1"/>
          </p:nvPr>
        </p:nvSpPr>
        <p:spPr>
          <a:xfrm>
            <a:off x="428737" y="1216238"/>
            <a:ext cx="3327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52" name="Google Shape;152;p9"/>
          <p:cNvSpPr txBox="1">
            <a:spLocks noGrp="1"/>
          </p:cNvSpPr>
          <p:nvPr>
            <p:ph type="body" idx="2"/>
          </p:nvPr>
        </p:nvSpPr>
        <p:spPr>
          <a:xfrm>
            <a:off x="3975304" y="1216238"/>
            <a:ext cx="3327000" cy="317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53" name="Google Shape;153;p9"/>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54" name="Google Shape;154;p9"/>
          <p:cNvSpPr txBox="1">
            <a:spLocks noGrp="1"/>
          </p:cNvSpPr>
          <p:nvPr>
            <p:ph type="subTitle" idx="4"/>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
        <p:nvSpPr>
          <p:cNvPr id="155" name="Google Shape;155;p9"/>
          <p:cNvSpPr/>
          <p:nvPr/>
        </p:nvSpPr>
        <p:spPr>
          <a:xfrm>
            <a:off x="7459369" y="3296253"/>
            <a:ext cx="1684638" cy="1796703"/>
          </a:xfrm>
          <a:custGeom>
            <a:avLst/>
            <a:gdLst/>
            <a:ahLst/>
            <a:cxnLst/>
            <a:rect l="l" t="t" r="r" b="b"/>
            <a:pathLst>
              <a:path w="65000" h="69344" extrusionOk="0">
                <a:moveTo>
                  <a:pt x="34668" y="1"/>
                </a:moveTo>
                <a:cubicBezTo>
                  <a:pt x="29770" y="1"/>
                  <a:pt x="25105" y="1018"/>
                  <a:pt x="20885" y="2847"/>
                </a:cubicBezTo>
                <a:cubicBezTo>
                  <a:pt x="8592" y="8181"/>
                  <a:pt x="1" y="20421"/>
                  <a:pt x="1" y="34668"/>
                </a:cubicBezTo>
                <a:cubicBezTo>
                  <a:pt x="1" y="39815"/>
                  <a:pt x="1125" y="44695"/>
                  <a:pt x="3132" y="49084"/>
                </a:cubicBezTo>
                <a:cubicBezTo>
                  <a:pt x="6397" y="56221"/>
                  <a:pt x="12008" y="62046"/>
                  <a:pt x="18976" y="65597"/>
                </a:cubicBezTo>
                <a:cubicBezTo>
                  <a:pt x="19600" y="65909"/>
                  <a:pt x="20234" y="66212"/>
                  <a:pt x="20885" y="66489"/>
                </a:cubicBezTo>
                <a:cubicBezTo>
                  <a:pt x="25105" y="68327"/>
                  <a:pt x="29770" y="69344"/>
                  <a:pt x="34668" y="69344"/>
                </a:cubicBezTo>
                <a:cubicBezTo>
                  <a:pt x="35364" y="69344"/>
                  <a:pt x="36051" y="69317"/>
                  <a:pt x="36729" y="69281"/>
                </a:cubicBezTo>
                <a:cubicBezTo>
                  <a:pt x="37371" y="69246"/>
                  <a:pt x="38004" y="69183"/>
                  <a:pt x="38638" y="69112"/>
                </a:cubicBezTo>
                <a:cubicBezTo>
                  <a:pt x="44481" y="68452"/>
                  <a:pt x="49887" y="66328"/>
                  <a:pt x="54482" y="63126"/>
                </a:cubicBezTo>
                <a:cubicBezTo>
                  <a:pt x="58817" y="60102"/>
                  <a:pt x="62430" y="56114"/>
                  <a:pt x="64999" y="51475"/>
                </a:cubicBezTo>
                <a:lnTo>
                  <a:pt x="64999" y="17861"/>
                </a:lnTo>
                <a:cubicBezTo>
                  <a:pt x="59406" y="7771"/>
                  <a:pt x="48915" y="777"/>
                  <a:pt x="36729" y="63"/>
                </a:cubicBezTo>
                <a:cubicBezTo>
                  <a:pt x="36051" y="19"/>
                  <a:pt x="35364" y="1"/>
                  <a:pt x="34668" y="1"/>
                </a:cubicBezTo>
                <a:close/>
              </a:path>
            </a:pathLst>
          </a:custGeom>
          <a:solidFill>
            <a:srgbClr val="C4EBFD"/>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56" name="Google Shape;156;p9"/>
          <p:cNvSpPr/>
          <p:nvPr/>
        </p:nvSpPr>
        <p:spPr>
          <a:xfrm>
            <a:off x="7540542" y="4224553"/>
            <a:ext cx="410637" cy="771341"/>
          </a:xfrm>
          <a:custGeom>
            <a:avLst/>
            <a:gdLst/>
            <a:ahLst/>
            <a:cxnLst/>
            <a:rect l="l" t="t" r="r" b="b"/>
            <a:pathLst>
              <a:path w="15844" h="29770" extrusionOk="0">
                <a:moveTo>
                  <a:pt x="2204" y="1"/>
                </a:moveTo>
                <a:cubicBezTo>
                  <a:pt x="990" y="1"/>
                  <a:pt x="0" y="991"/>
                  <a:pt x="0" y="2204"/>
                </a:cubicBezTo>
                <a:lnTo>
                  <a:pt x="0" y="13257"/>
                </a:lnTo>
                <a:cubicBezTo>
                  <a:pt x="3265" y="20394"/>
                  <a:pt x="8876" y="26219"/>
                  <a:pt x="15844" y="29770"/>
                </a:cubicBezTo>
                <a:lnTo>
                  <a:pt x="15844" y="2204"/>
                </a:lnTo>
                <a:cubicBezTo>
                  <a:pt x="15844" y="991"/>
                  <a:pt x="14862" y="1"/>
                  <a:pt x="13640"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57" name="Google Shape;157;p9"/>
          <p:cNvSpPr/>
          <p:nvPr/>
        </p:nvSpPr>
        <p:spPr>
          <a:xfrm>
            <a:off x="8000627" y="3227849"/>
            <a:ext cx="410663" cy="1865105"/>
          </a:xfrm>
          <a:custGeom>
            <a:avLst/>
            <a:gdLst/>
            <a:ahLst/>
            <a:cxnLst/>
            <a:rect l="l" t="t" r="r" b="b"/>
            <a:pathLst>
              <a:path w="15845" h="71984" extrusionOk="0">
                <a:moveTo>
                  <a:pt x="2204" y="0"/>
                </a:moveTo>
                <a:cubicBezTo>
                  <a:pt x="991" y="0"/>
                  <a:pt x="1" y="982"/>
                  <a:pt x="1" y="2204"/>
                </a:cubicBezTo>
                <a:lnTo>
                  <a:pt x="1" y="69129"/>
                </a:lnTo>
                <a:cubicBezTo>
                  <a:pt x="4221" y="70967"/>
                  <a:pt x="8886" y="71984"/>
                  <a:pt x="13784" y="71984"/>
                </a:cubicBezTo>
                <a:cubicBezTo>
                  <a:pt x="14480" y="71984"/>
                  <a:pt x="15167" y="71957"/>
                  <a:pt x="15845" y="71921"/>
                </a:cubicBezTo>
                <a:lnTo>
                  <a:pt x="15845" y="2204"/>
                </a:lnTo>
                <a:cubicBezTo>
                  <a:pt x="15845" y="982"/>
                  <a:pt x="14863" y="0"/>
                  <a:pt x="13641" y="0"/>
                </a:cubicBezTo>
                <a:close/>
              </a:path>
            </a:pathLst>
          </a:custGeom>
          <a:solidFill>
            <a:srgbClr val="FE9339"/>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sp>
        <p:nvSpPr>
          <p:cNvPr id="158" name="Google Shape;158;p9"/>
          <p:cNvSpPr/>
          <p:nvPr/>
        </p:nvSpPr>
        <p:spPr>
          <a:xfrm>
            <a:off x="8460739" y="3565542"/>
            <a:ext cx="410663" cy="1521409"/>
          </a:xfrm>
          <a:custGeom>
            <a:avLst/>
            <a:gdLst/>
            <a:ahLst/>
            <a:cxnLst/>
            <a:rect l="l" t="t" r="r" b="b"/>
            <a:pathLst>
              <a:path w="15845" h="58719" extrusionOk="0">
                <a:moveTo>
                  <a:pt x="2204" y="1"/>
                </a:moveTo>
                <a:cubicBezTo>
                  <a:pt x="982" y="1"/>
                  <a:pt x="1" y="982"/>
                  <a:pt x="1" y="2204"/>
                </a:cubicBezTo>
                <a:lnTo>
                  <a:pt x="1" y="58719"/>
                </a:lnTo>
                <a:cubicBezTo>
                  <a:pt x="5844" y="58059"/>
                  <a:pt x="11250" y="55935"/>
                  <a:pt x="15845" y="52733"/>
                </a:cubicBezTo>
                <a:lnTo>
                  <a:pt x="15845" y="2204"/>
                </a:lnTo>
                <a:cubicBezTo>
                  <a:pt x="15845" y="982"/>
                  <a:pt x="14854" y="1"/>
                  <a:pt x="13641" y="1"/>
                </a:cubicBezTo>
                <a:close/>
              </a:path>
            </a:pathLst>
          </a:custGeom>
          <a:solidFill>
            <a:srgbClr val="FE9339">
              <a:alpha val="74860"/>
            </a:srgbClr>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None/>
            </a:pPr>
            <a:endParaRPr sz="1100"/>
          </a:p>
        </p:txBody>
      </p:sp>
      <p:pic>
        <p:nvPicPr>
          <p:cNvPr id="159" name="Google Shape;159;p9" descr="Green Trees.png"/>
          <p:cNvPicPr preferRelativeResize="0"/>
          <p:nvPr/>
        </p:nvPicPr>
        <p:blipFill rotWithShape="1">
          <a:blip r:embed="rId4">
            <a:alphaModFix/>
          </a:blip>
          <a:srcRect l="42848" r="34795" b="467"/>
          <a:stretch/>
        </p:blipFill>
        <p:spPr>
          <a:xfrm>
            <a:off x="8871905" y="3866288"/>
            <a:ext cx="272098" cy="1277212"/>
          </a:xfrm>
          <a:prstGeom prst="rect">
            <a:avLst/>
          </a:prstGeom>
          <a:noFill/>
          <a:ln>
            <a:noFill/>
          </a:ln>
        </p:spPr>
      </p:pic>
      <p:pic>
        <p:nvPicPr>
          <p:cNvPr id="160" name="Google Shape;160;p9" descr="Google Shape;914;p64"/>
          <p:cNvPicPr preferRelativeResize="0"/>
          <p:nvPr/>
        </p:nvPicPr>
        <p:blipFill rotWithShape="1">
          <a:blip r:embed="rId5">
            <a:alphaModFix/>
          </a:blip>
          <a:srcRect l="-2300" t="5591" r="78512" b="51761"/>
          <a:stretch/>
        </p:blipFill>
        <p:spPr>
          <a:xfrm>
            <a:off x="8430377" y="3131570"/>
            <a:ext cx="377384" cy="347849"/>
          </a:xfrm>
          <a:prstGeom prst="rect">
            <a:avLst/>
          </a:prstGeom>
          <a:noFill/>
          <a:ln>
            <a:noFill/>
          </a:ln>
        </p:spPr>
      </p:pic>
      <p:pic>
        <p:nvPicPr>
          <p:cNvPr id="161" name="Google Shape;161;p9"/>
          <p:cNvPicPr preferRelativeResize="0"/>
          <p:nvPr/>
        </p:nvPicPr>
        <p:blipFill rotWithShape="1">
          <a:blip r:embed="rId6">
            <a:alphaModFix/>
          </a:blip>
          <a:srcRect r="40259" b="8742"/>
          <a:stretch/>
        </p:blipFill>
        <p:spPr>
          <a:xfrm rot="-56">
            <a:off x="8460497" y="4603524"/>
            <a:ext cx="683503" cy="539970"/>
          </a:xfrm>
          <a:prstGeom prst="rect">
            <a:avLst/>
          </a:prstGeom>
          <a:noFill/>
          <a:ln>
            <a:noFill/>
          </a:ln>
        </p:spPr>
      </p:pic>
      <p:pic>
        <p:nvPicPr>
          <p:cNvPr id="162" name="Google Shape;162;p9"/>
          <p:cNvPicPr preferRelativeResize="0"/>
          <p:nvPr/>
        </p:nvPicPr>
        <p:blipFill rotWithShape="1">
          <a:blip r:embed="rId7">
            <a:alphaModFix/>
          </a:blip>
          <a:srcRect l="5056" t="-9655" r="28674" b="5942"/>
          <a:stretch/>
        </p:blipFill>
        <p:spPr>
          <a:xfrm>
            <a:off x="8020301" y="4574119"/>
            <a:ext cx="1123699" cy="56938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3 - 3 Column">
  <p:cSld name="3 Column">
    <p:spTree>
      <p:nvGrpSpPr>
        <p:cNvPr id="1" name="Shape 163"/>
        <p:cNvGrpSpPr/>
        <p:nvPr/>
      </p:nvGrpSpPr>
      <p:grpSpPr>
        <a:xfrm>
          <a:off x="0" y="0"/>
          <a:ext cx="0" cy="0"/>
          <a:chOff x="0" y="0"/>
          <a:chExt cx="0" cy="0"/>
        </a:xfrm>
      </p:grpSpPr>
      <p:grpSp>
        <p:nvGrpSpPr>
          <p:cNvPr id="164" name="Google Shape;164;p10"/>
          <p:cNvGrpSpPr/>
          <p:nvPr/>
        </p:nvGrpSpPr>
        <p:grpSpPr>
          <a:xfrm>
            <a:off x="7597472" y="0"/>
            <a:ext cx="1546126" cy="1023900"/>
            <a:chOff x="10127324" y="0"/>
            <a:chExt cx="2061501" cy="1365200"/>
          </a:xfrm>
        </p:grpSpPr>
        <p:pic>
          <p:nvPicPr>
            <p:cNvPr id="165" name="Google Shape;165;p10"/>
            <p:cNvPicPr preferRelativeResize="0"/>
            <p:nvPr/>
          </p:nvPicPr>
          <p:blipFill>
            <a:blip r:embed="rId2">
              <a:alphaModFix/>
            </a:blip>
            <a:stretch>
              <a:fillRect/>
            </a:stretch>
          </p:blipFill>
          <p:spPr>
            <a:xfrm>
              <a:off x="10127324" y="601950"/>
              <a:ext cx="1365200" cy="284600"/>
            </a:xfrm>
            <a:prstGeom prst="rect">
              <a:avLst/>
            </a:prstGeom>
            <a:noFill/>
            <a:ln>
              <a:noFill/>
            </a:ln>
          </p:spPr>
        </p:pic>
        <p:pic>
          <p:nvPicPr>
            <p:cNvPr id="166" name="Google Shape;166;p10"/>
            <p:cNvPicPr preferRelativeResize="0"/>
            <p:nvPr/>
          </p:nvPicPr>
          <p:blipFill>
            <a:blip r:embed="rId3">
              <a:alphaModFix/>
            </a:blip>
            <a:stretch>
              <a:fillRect/>
            </a:stretch>
          </p:blipFill>
          <p:spPr>
            <a:xfrm>
              <a:off x="10823625" y="0"/>
              <a:ext cx="1365200" cy="1365200"/>
            </a:xfrm>
            <a:prstGeom prst="rect">
              <a:avLst/>
            </a:prstGeom>
            <a:noFill/>
            <a:ln>
              <a:noFill/>
            </a:ln>
          </p:spPr>
        </p:pic>
      </p:grpSp>
      <p:sp>
        <p:nvSpPr>
          <p:cNvPr id="167" name="Google Shape;167;p10"/>
          <p:cNvSpPr txBox="1">
            <a:spLocks noGrp="1"/>
          </p:cNvSpPr>
          <p:nvPr>
            <p:ph type="title"/>
          </p:nvPr>
        </p:nvSpPr>
        <p:spPr>
          <a:xfrm>
            <a:off x="428737" y="47625"/>
            <a:ext cx="6752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8" name="Google Shape;168;p10"/>
          <p:cNvSpPr txBox="1">
            <a:spLocks noGrp="1"/>
          </p:cNvSpPr>
          <p:nvPr>
            <p:ph type="body" idx="1"/>
          </p:nvPr>
        </p:nvSpPr>
        <p:spPr>
          <a:xfrm>
            <a:off x="428737" y="1216230"/>
            <a:ext cx="25038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69" name="Google Shape;169;p10"/>
          <p:cNvSpPr txBox="1">
            <a:spLocks noGrp="1"/>
          </p:cNvSpPr>
          <p:nvPr>
            <p:ph type="body" idx="2"/>
          </p:nvPr>
        </p:nvSpPr>
        <p:spPr>
          <a:xfrm>
            <a:off x="3283881" y="1216019"/>
            <a:ext cx="25038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70" name="Google Shape;170;p10"/>
          <p:cNvSpPr txBox="1">
            <a:spLocks noGrp="1"/>
          </p:cNvSpPr>
          <p:nvPr>
            <p:ph type="body" idx="3"/>
          </p:nvPr>
        </p:nvSpPr>
        <p:spPr>
          <a:xfrm>
            <a:off x="6139023" y="1215801"/>
            <a:ext cx="25038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71" name="Google Shape;171;p10"/>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lt2"/>
              </a:buClr>
              <a:buSzPts val="1400"/>
              <a:buChar char="•"/>
              <a:defRPr/>
            </a:lvl6pPr>
            <a:lvl7pPr marL="3200400" lvl="6" indent="-317500" algn="l" rtl="0">
              <a:spcBef>
                <a:spcPts val="300"/>
              </a:spcBef>
              <a:spcAft>
                <a:spcPts val="0"/>
              </a:spcAft>
              <a:buClr>
                <a:schemeClr val="lt2"/>
              </a:buClr>
              <a:buSzPts val="1400"/>
              <a:buChar char="•"/>
              <a:defRPr/>
            </a:lvl7pPr>
            <a:lvl8pPr marL="3657600" lvl="7" indent="-317500" algn="l" rtl="0">
              <a:spcBef>
                <a:spcPts val="300"/>
              </a:spcBef>
              <a:spcAft>
                <a:spcPts val="0"/>
              </a:spcAft>
              <a:buClr>
                <a:schemeClr val="lt2"/>
              </a:buClr>
              <a:buSzPts val="1400"/>
              <a:buChar char="•"/>
              <a:defRPr/>
            </a:lvl8pPr>
            <a:lvl9pPr marL="4114800" lvl="8" indent="-317500" algn="l" rtl="0">
              <a:spcBef>
                <a:spcPts val="300"/>
              </a:spcBef>
              <a:spcAft>
                <a:spcPts val="0"/>
              </a:spcAft>
              <a:buClr>
                <a:schemeClr val="lt2"/>
              </a:buClr>
              <a:buSzPts val="1400"/>
              <a:buChar char="•"/>
              <a:defRPr/>
            </a:lvl9pPr>
          </a:lstStyle>
          <a:p>
            <a:endParaRPr/>
          </a:p>
        </p:txBody>
      </p:sp>
      <p:sp>
        <p:nvSpPr>
          <p:cNvPr id="172" name="Google Shape;172;p10"/>
          <p:cNvSpPr txBox="1">
            <a:spLocks noGrp="1"/>
          </p:cNvSpPr>
          <p:nvPr>
            <p:ph type="subTitle" idx="5"/>
          </p:nvPr>
        </p:nvSpPr>
        <p:spPr>
          <a:xfrm>
            <a:off x="432169" y="4919140"/>
            <a:ext cx="6315300" cy="167700"/>
          </a:xfrm>
          <a:prstGeom prst="rect">
            <a:avLst/>
          </a:prstGeom>
        </p:spPr>
        <p:txBody>
          <a:bodyPr spcFirstLastPara="1" wrap="square" lIns="0" tIns="0" rIns="0" bIns="0" anchor="b" anchorCtr="0">
            <a:noAutofit/>
          </a:bodyPr>
          <a:lstStyle>
            <a:lvl1pPr lvl="0" rtl="0">
              <a:spcBef>
                <a:spcPts val="0"/>
              </a:spcBef>
              <a:spcAft>
                <a:spcPts val="0"/>
              </a:spcAft>
              <a:buSzPts val="800"/>
              <a:buNone/>
              <a:defRPr sz="800"/>
            </a:lvl1pPr>
            <a:lvl2pPr lvl="1" rtl="0">
              <a:spcBef>
                <a:spcPts val="200"/>
              </a:spcBef>
              <a:spcAft>
                <a:spcPts val="0"/>
              </a:spcAft>
              <a:buSzPts val="800"/>
              <a:buNone/>
              <a:defRPr sz="800"/>
            </a:lvl2pPr>
            <a:lvl3pPr lvl="2" rtl="0">
              <a:spcBef>
                <a:spcPts val="500"/>
              </a:spcBef>
              <a:spcAft>
                <a:spcPts val="0"/>
              </a:spcAft>
              <a:buSzPts val="800"/>
              <a:buNone/>
              <a:defRPr sz="800"/>
            </a:lvl3pPr>
            <a:lvl4pPr lvl="3" rtl="0">
              <a:spcBef>
                <a:spcPts val="500"/>
              </a:spcBef>
              <a:spcAft>
                <a:spcPts val="0"/>
              </a:spcAft>
              <a:buSzPts val="800"/>
              <a:buNone/>
              <a:defRPr sz="800"/>
            </a:lvl4pPr>
            <a:lvl5pPr lvl="4" rtl="0">
              <a:spcBef>
                <a:spcPts val="500"/>
              </a:spcBef>
              <a:spcAft>
                <a:spcPts val="0"/>
              </a:spcAft>
              <a:buSzPts val="800"/>
              <a:buNone/>
              <a:defRPr sz="800"/>
            </a:lvl5pPr>
            <a:lvl6pPr lvl="5" rtl="0">
              <a:spcBef>
                <a:spcPts val="500"/>
              </a:spcBef>
              <a:spcAft>
                <a:spcPts val="0"/>
              </a:spcAft>
              <a:buSzPts val="800"/>
              <a:buNone/>
              <a:defRPr sz="800"/>
            </a:lvl6pPr>
            <a:lvl7pPr lvl="6" rtl="0">
              <a:spcBef>
                <a:spcPts val="300"/>
              </a:spcBef>
              <a:spcAft>
                <a:spcPts val="0"/>
              </a:spcAft>
              <a:buSzPts val="800"/>
              <a:buNone/>
              <a:defRPr sz="800"/>
            </a:lvl7pPr>
            <a:lvl8pPr lvl="7" rtl="0">
              <a:spcBef>
                <a:spcPts val="300"/>
              </a:spcBef>
              <a:spcAft>
                <a:spcPts val="0"/>
              </a:spcAft>
              <a:buSzPts val="800"/>
              <a:buNone/>
              <a:defRPr sz="800"/>
            </a:lvl8pPr>
            <a:lvl9pPr lvl="8" rtl="0">
              <a:spcBef>
                <a:spcPts val="300"/>
              </a:spcBef>
              <a:spcAft>
                <a:spcPts val="0"/>
              </a:spcAft>
              <a:buSzPts val="800"/>
              <a:buNone/>
              <a:defRPr sz="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428740" y="13215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accen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Clr>
                <a:schemeClr val="dk1"/>
              </a:buClr>
              <a:buSzPts val="1100"/>
              <a:buNone/>
              <a:defRPr sz="1500" b="1" i="0" u="none" strike="noStrike" cap="none">
                <a:solidFill>
                  <a:schemeClr val="dk1"/>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lt2"/>
              </a:buClr>
              <a:buSzPts val="1500"/>
              <a:buFont typeface="Arial"/>
              <a:buChar char="•"/>
              <a:defRPr sz="1500" b="0" i="0" u="none" strike="noStrike" cap="none">
                <a:solidFill>
                  <a:schemeClr val="l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lt2"/>
              </a:buClr>
              <a:buSzPts val="1500"/>
              <a:buFont typeface="Arial"/>
              <a:buChar char="•"/>
              <a:defRPr sz="1500" b="0" i="0" u="none" strike="noStrike" cap="none">
                <a:solidFill>
                  <a:schemeClr val="l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lt2"/>
              </a:buClr>
              <a:buSzPts val="1500"/>
              <a:buFont typeface="Arial"/>
              <a:buChar char="•"/>
              <a:defRPr sz="1500" b="0" i="0" u="none" strike="noStrike" cap="none">
                <a:solidFill>
                  <a:schemeClr val="l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lt2"/>
              </a:buClr>
              <a:buSzPts val="1500"/>
              <a:buFont typeface="Arial"/>
              <a:buChar char="•"/>
              <a:defRPr sz="1500" b="0" i="0" u="none" strike="noStrike" cap="none">
                <a:solidFill>
                  <a:schemeClr val="lt2"/>
                </a:solidFill>
                <a:latin typeface="Salesforce Sans"/>
                <a:ea typeface="Salesforce Sans"/>
                <a:cs typeface="Salesforce Sans"/>
                <a:sym typeface="Salesforce Sans"/>
              </a:defRPr>
            </a:lvl9pPr>
          </a:lstStyle>
          <a:p>
            <a:endParaRPr/>
          </a:p>
        </p:txBody>
      </p:sp>
      <p:sp>
        <p:nvSpPr>
          <p:cNvPr id="7" name="Google Shape;7;p1"/>
          <p:cNvSpPr txBox="1">
            <a:spLocks noGrp="1"/>
          </p:cNvSpPr>
          <p:nvPr>
            <p:ph type="title"/>
          </p:nvPr>
        </p:nvSpPr>
        <p:spPr>
          <a:xfrm>
            <a:off x="428740" y="47625"/>
            <a:ext cx="8286300" cy="7431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400" b="1" i="0" u="none" strike="noStrike" cap="none">
                <a:solidFill>
                  <a:schemeClr val="accent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8" name="Google Shape;8;p1"/>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9" name="Google Shape;9;p1"/>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transition spd="med">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64">
          <p15:clr>
            <a:srgbClr val="F26B43"/>
          </p15:clr>
        </p15:guide>
        <p15:guide id="2" pos="273">
          <p15:clr>
            <a:srgbClr val="F26B43"/>
          </p15:clr>
        </p15:guide>
        <p15:guide id="3" orient="horz" pos="2997">
          <p15:clr>
            <a:srgbClr val="F26B43"/>
          </p15:clr>
        </p15:guide>
        <p15:guide id="4" pos="5491">
          <p15:clr>
            <a:srgbClr val="F26B43"/>
          </p15:clr>
        </p15:guide>
        <p15:guide id="5" orient="horz" pos="245">
          <p15:clr>
            <a:srgbClr val="F26B43"/>
          </p15:clr>
        </p15:guide>
        <p15:guide id="6" pos="2880">
          <p15:clr>
            <a:srgbClr val="F26B43"/>
          </p15:clr>
        </p15:guide>
        <p15:guide id="7" orient="horz" pos="1296">
          <p15:clr>
            <a:srgbClr val="F26B43"/>
          </p15:clr>
        </p15:guide>
        <p15:guide id="8" orient="horz" pos="698">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720" name="Google Shape;720;p36"/>
          <p:cNvSpPr txBox="1">
            <a:spLocks noGrp="1"/>
          </p:cNvSpPr>
          <p:nvPr>
            <p:ph type="ctrTitle"/>
          </p:nvPr>
        </p:nvSpPr>
        <p:spPr>
          <a:xfrm>
            <a:off x="425567" y="1253194"/>
            <a:ext cx="4031100" cy="1449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Tableau Fundamentals</a:t>
            </a:r>
            <a:endParaRPr/>
          </a:p>
        </p:txBody>
      </p:sp>
      <p:sp>
        <p:nvSpPr>
          <p:cNvPr id="721" name="Google Shape;721;p36"/>
          <p:cNvSpPr txBox="1">
            <a:spLocks noGrp="1"/>
          </p:cNvSpPr>
          <p:nvPr>
            <p:ph type="subTitle" idx="1"/>
          </p:nvPr>
        </p:nvSpPr>
        <p:spPr>
          <a:xfrm>
            <a:off x="433650" y="2728969"/>
            <a:ext cx="4031100" cy="520800"/>
          </a:xfrm>
          <a:prstGeom prst="rect">
            <a:avLst/>
          </a:prstGeom>
        </p:spPr>
        <p:txBody>
          <a:bodyPr spcFirstLastPara="1" wrap="square" lIns="0" tIns="0" rIns="0" bIns="0" anchor="t" anchorCtr="0">
            <a:noAutofit/>
          </a:bodyPr>
          <a:lstStyle/>
          <a:p>
            <a:pPr marL="0" lvl="0" indent="0" algn="l" rtl="0">
              <a:lnSpc>
                <a:spcPct val="100000"/>
              </a:lnSpc>
              <a:spcBef>
                <a:spcPts val="800"/>
              </a:spcBef>
              <a:spcAft>
                <a:spcPts val="0"/>
              </a:spcAft>
              <a:buNone/>
            </a:pPr>
            <a:r>
              <a:rPr lang="en" sz="1500" b="1">
                <a:solidFill>
                  <a:schemeClr val="accent2"/>
                </a:solidFill>
              </a:rPr>
              <a:t>Building Common Charts</a:t>
            </a:r>
            <a:endParaRPr sz="1500" b="1">
              <a:solidFill>
                <a:schemeClr val="accent2"/>
              </a:solidFill>
            </a:endParaRPr>
          </a:p>
          <a:p>
            <a:pPr marL="0" lvl="0" indent="0" algn="l" rtl="0">
              <a:spcBef>
                <a:spcPts val="200"/>
              </a:spcBef>
              <a:spcAft>
                <a:spcPts val="0"/>
              </a:spcAft>
              <a:buNone/>
            </a:pPr>
            <a:endParaRPr/>
          </a:p>
        </p:txBody>
      </p:sp>
      <p:sp>
        <p:nvSpPr>
          <p:cNvPr id="722" name="Google Shape;722;p36"/>
          <p:cNvSpPr txBox="1">
            <a:spLocks noGrp="1"/>
          </p:cNvSpPr>
          <p:nvPr>
            <p:ph type="body" idx="2"/>
          </p:nvPr>
        </p:nvSpPr>
        <p:spPr>
          <a:xfrm>
            <a:off x="433650" y="3736050"/>
            <a:ext cx="4033500" cy="2139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hr-HR" dirty="0" smtClean="0"/>
              <a:t>University of Banja Luka</a:t>
            </a:r>
            <a:endParaRPr dirty="0"/>
          </a:p>
        </p:txBody>
      </p:sp>
      <p:sp>
        <p:nvSpPr>
          <p:cNvPr id="723" name="Google Shape;723;p36"/>
          <p:cNvSpPr txBox="1">
            <a:spLocks noGrp="1"/>
          </p:cNvSpPr>
          <p:nvPr>
            <p:ph type="body" idx="3"/>
          </p:nvPr>
        </p:nvSpPr>
        <p:spPr>
          <a:xfrm>
            <a:off x="433650" y="3524544"/>
            <a:ext cx="4033500" cy="2115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r>
              <a:rPr lang="hr-HR" dirty="0" smtClean="0"/>
              <a:t>Bojan Baškot</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06"/>
        <p:cNvGrpSpPr/>
        <p:nvPr/>
      </p:nvGrpSpPr>
      <p:grpSpPr>
        <a:xfrm>
          <a:off x="0" y="0"/>
          <a:ext cx="0" cy="0"/>
          <a:chOff x="0" y="0"/>
          <a:chExt cx="0" cy="0"/>
        </a:xfrm>
      </p:grpSpPr>
      <p:sp>
        <p:nvSpPr>
          <p:cNvPr id="807" name="Google Shape;807;p46"/>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Density Maps </a:t>
            </a:r>
            <a:endParaRPr/>
          </a:p>
        </p:txBody>
      </p:sp>
      <p:sp>
        <p:nvSpPr>
          <p:cNvPr id="808" name="Google Shape;808;p46"/>
          <p:cNvSpPr txBox="1">
            <a:spLocks noGrp="1"/>
          </p:cNvSpPr>
          <p:nvPr>
            <p:ph type="body" idx="1"/>
          </p:nvPr>
        </p:nvSpPr>
        <p:spPr>
          <a:xfrm>
            <a:off x="428731"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Density maps, also referred to as heat maps, reveal patterns or relative concentrations in a specific geographic region.</a:t>
            </a:r>
            <a:endParaRPr/>
          </a:p>
          <a:p>
            <a:pPr marL="0" lvl="0" indent="0" algn="l" rtl="0">
              <a:spcBef>
                <a:spcPts val="800"/>
              </a:spcBef>
              <a:spcAft>
                <a:spcPts val="0"/>
              </a:spcAft>
              <a:buNone/>
            </a:pPr>
            <a:r>
              <a:rPr lang="en"/>
              <a:t>Density maps let you identify locations with larger or fewer data points. </a:t>
            </a:r>
            <a:endParaRPr/>
          </a:p>
          <a:p>
            <a:pPr marL="0" lvl="0" indent="0" algn="l" rtl="0">
              <a:spcBef>
                <a:spcPts val="800"/>
              </a:spcBef>
              <a:spcAft>
                <a:spcPts val="0"/>
              </a:spcAft>
              <a:buNone/>
            </a:pPr>
            <a:r>
              <a:rPr lang="en"/>
              <a:t>Density maps require a point geometry, latitude and longitude, or location names (as recognized by Tableau).</a:t>
            </a:r>
            <a:endParaRPr/>
          </a:p>
          <a:p>
            <a:pPr marL="0" lvl="0" indent="0" algn="l" rtl="0">
              <a:spcBef>
                <a:spcPts val="800"/>
              </a:spcBef>
              <a:spcAft>
                <a:spcPts val="0"/>
              </a:spcAft>
              <a:buNone/>
            </a:pPr>
            <a:r>
              <a:rPr lang="en"/>
              <a:t>After creating a map, use the density mark from the Mark dropdown menu to convert the map type. </a:t>
            </a:r>
            <a:endParaRPr/>
          </a:p>
          <a:p>
            <a:pPr marL="0" lvl="0" indent="0" algn="l" rtl="0">
              <a:spcBef>
                <a:spcPts val="800"/>
              </a:spcBef>
              <a:spcAft>
                <a:spcPts val="200"/>
              </a:spcAft>
              <a:buNone/>
            </a:pPr>
            <a:endParaRPr/>
          </a:p>
        </p:txBody>
      </p:sp>
      <p:sp>
        <p:nvSpPr>
          <p:cNvPr id="809" name="Google Shape;809;p46"/>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810" name="Google Shape;810;p46"/>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Heat Maps </a:t>
            </a:r>
            <a:endParaRPr/>
          </a:p>
        </p:txBody>
      </p:sp>
      <p:pic>
        <p:nvPicPr>
          <p:cNvPr id="811" name="Google Shape;811;p46"/>
          <p:cNvPicPr preferRelativeResize="0"/>
          <p:nvPr/>
        </p:nvPicPr>
        <p:blipFill>
          <a:blip r:embed="rId3">
            <a:alphaModFix/>
          </a:blip>
          <a:stretch>
            <a:fillRect/>
          </a:stretch>
        </p:blipFill>
        <p:spPr>
          <a:xfrm>
            <a:off x="4892506" y="1107097"/>
            <a:ext cx="3480832" cy="3537355"/>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15"/>
        <p:cNvGrpSpPr/>
        <p:nvPr/>
      </p:nvGrpSpPr>
      <p:grpSpPr>
        <a:xfrm>
          <a:off x="0" y="0"/>
          <a:ext cx="0" cy="0"/>
          <a:chOff x="0" y="0"/>
          <a:chExt cx="0" cy="0"/>
        </a:xfrm>
      </p:grpSpPr>
      <p:sp>
        <p:nvSpPr>
          <p:cNvPr id="816" name="Google Shape;816;p47"/>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What is a Text Table?</a:t>
            </a:r>
            <a:endParaRPr/>
          </a:p>
        </p:txBody>
      </p:sp>
      <p:sp>
        <p:nvSpPr>
          <p:cNvPr id="817" name="Google Shape;817;p47"/>
          <p:cNvSpPr txBox="1">
            <a:spLocks noGrp="1"/>
          </p:cNvSpPr>
          <p:nvPr>
            <p:ph type="body" idx="1"/>
          </p:nvPr>
        </p:nvSpPr>
        <p:spPr>
          <a:xfrm>
            <a:off x="428724" y="1216225"/>
            <a:ext cx="47250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Text tables are great when you want to do a comparison between specific points of data. </a:t>
            </a:r>
            <a:endParaRPr/>
          </a:p>
          <a:p>
            <a:pPr marL="0" lvl="0" indent="0" algn="l" rtl="0">
              <a:spcBef>
                <a:spcPts val="800"/>
              </a:spcBef>
              <a:spcAft>
                <a:spcPts val="0"/>
              </a:spcAft>
              <a:buNone/>
            </a:pPr>
            <a:r>
              <a:rPr lang="en"/>
              <a:t>Text tables are created by placing a dimension on the Column and Row Shelf. </a:t>
            </a:r>
            <a:endParaRPr/>
          </a:p>
          <a:p>
            <a:pPr marL="0" lvl="0" indent="0" algn="l" rtl="0">
              <a:spcBef>
                <a:spcPts val="800"/>
              </a:spcBef>
              <a:spcAft>
                <a:spcPts val="0"/>
              </a:spcAft>
              <a:buNone/>
            </a:pPr>
            <a:r>
              <a:rPr lang="en"/>
              <a:t>A successful text table will include: </a:t>
            </a:r>
            <a:endParaRPr/>
          </a:p>
          <a:p>
            <a:pPr marL="457200" lvl="0" indent="-323850" algn="l" rtl="0">
              <a:spcBef>
                <a:spcPts val="800"/>
              </a:spcBef>
              <a:spcAft>
                <a:spcPts val="0"/>
              </a:spcAft>
              <a:buSzPts val="1500"/>
              <a:buChar char="●"/>
            </a:pPr>
            <a:r>
              <a:rPr lang="en"/>
              <a:t>Row Headers</a:t>
            </a:r>
            <a:endParaRPr/>
          </a:p>
          <a:p>
            <a:pPr marL="457200" lvl="0" indent="-323850" algn="l" rtl="0">
              <a:spcBef>
                <a:spcPts val="0"/>
              </a:spcBef>
              <a:spcAft>
                <a:spcPts val="0"/>
              </a:spcAft>
              <a:buSzPts val="1500"/>
              <a:buChar char="●"/>
            </a:pPr>
            <a:r>
              <a:rPr lang="en"/>
              <a:t>Column Headers </a:t>
            </a:r>
            <a:endParaRPr/>
          </a:p>
          <a:p>
            <a:pPr marL="0" lvl="0" indent="0" algn="l" rtl="0">
              <a:spcBef>
                <a:spcPts val="800"/>
              </a:spcBef>
              <a:spcAft>
                <a:spcPts val="0"/>
              </a:spcAft>
              <a:buNone/>
            </a:pPr>
            <a:r>
              <a:rPr lang="en"/>
              <a:t>Dragging a measure to the Text marks card will fill the table with a sum of each cell. </a:t>
            </a:r>
            <a:endParaRPr/>
          </a:p>
          <a:p>
            <a:pPr marL="0" lvl="0" indent="0" algn="l" rtl="0">
              <a:spcBef>
                <a:spcPts val="800"/>
              </a:spcBef>
              <a:spcAft>
                <a:spcPts val="0"/>
              </a:spcAft>
              <a:buNone/>
            </a:pPr>
            <a:r>
              <a:rPr lang="en"/>
              <a:t>Dragging a measure to the Color mark will create a highlight table. </a:t>
            </a:r>
            <a:endParaRPr/>
          </a:p>
          <a:p>
            <a:pPr marL="0" lvl="0" indent="0" algn="l" rtl="0">
              <a:spcBef>
                <a:spcPts val="800"/>
              </a:spcBef>
              <a:spcAft>
                <a:spcPts val="200"/>
              </a:spcAft>
              <a:buNone/>
            </a:pPr>
            <a:endParaRPr/>
          </a:p>
        </p:txBody>
      </p:sp>
      <p:sp>
        <p:nvSpPr>
          <p:cNvPr id="818" name="Google Shape;818;p47"/>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819" name="Google Shape;819;p47"/>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endParaRPr/>
          </a:p>
        </p:txBody>
      </p:sp>
      <p:pic>
        <p:nvPicPr>
          <p:cNvPr id="820" name="Google Shape;820;p47"/>
          <p:cNvPicPr preferRelativeResize="0"/>
          <p:nvPr/>
        </p:nvPicPr>
        <p:blipFill>
          <a:blip r:embed="rId3">
            <a:alphaModFix/>
          </a:blip>
          <a:stretch>
            <a:fillRect/>
          </a:stretch>
        </p:blipFill>
        <p:spPr>
          <a:xfrm>
            <a:off x="5617249" y="1229384"/>
            <a:ext cx="2626326" cy="3537355"/>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sp>
        <p:nvSpPr>
          <p:cNvPr id="825" name="Google Shape;825;p48"/>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Expanding a Text Table</a:t>
            </a:r>
            <a:endParaRPr/>
          </a:p>
        </p:txBody>
      </p:sp>
      <p:sp>
        <p:nvSpPr>
          <p:cNvPr id="826" name="Google Shape;826;p48"/>
          <p:cNvSpPr txBox="1">
            <a:spLocks noGrp="1"/>
          </p:cNvSpPr>
          <p:nvPr>
            <p:ph type="body" idx="1"/>
          </p:nvPr>
        </p:nvSpPr>
        <p:spPr>
          <a:xfrm>
            <a:off x="428724" y="1216225"/>
            <a:ext cx="47250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sz="1600"/>
              <a:t>By default, text tables use the SUM aggregation when a measure is added to the Marks card. </a:t>
            </a:r>
            <a:endParaRPr sz="1600"/>
          </a:p>
          <a:p>
            <a:pPr marL="0" lvl="0" indent="0" algn="l" rtl="0">
              <a:spcBef>
                <a:spcPts val="800"/>
              </a:spcBef>
              <a:spcAft>
                <a:spcPts val="0"/>
              </a:spcAft>
              <a:buNone/>
            </a:pPr>
            <a:r>
              <a:rPr lang="en" sz="1600"/>
              <a:t>Using the right-click method on the measure, the aggregation can be changed. </a:t>
            </a:r>
            <a:endParaRPr sz="1600"/>
          </a:p>
          <a:p>
            <a:pPr marL="0" lvl="0" indent="0" algn="l" rtl="0">
              <a:spcBef>
                <a:spcPts val="800"/>
              </a:spcBef>
              <a:spcAft>
                <a:spcPts val="0"/>
              </a:spcAft>
              <a:buNone/>
            </a:pPr>
            <a:r>
              <a:rPr lang="en" sz="1600"/>
              <a:t>Additional sub-categories can be added to a table by dragging additional dimension to the view. </a:t>
            </a:r>
            <a:endParaRPr sz="1600"/>
          </a:p>
          <a:p>
            <a:pPr marL="0" lvl="0" indent="0" algn="l" rtl="0">
              <a:spcBef>
                <a:spcPts val="800"/>
              </a:spcBef>
              <a:spcAft>
                <a:spcPts val="200"/>
              </a:spcAft>
              <a:buNone/>
            </a:pPr>
            <a:r>
              <a:rPr lang="en" sz="1600"/>
              <a:t>An orange triangle will appear to indicate a new row or column is being added. </a:t>
            </a:r>
            <a:endParaRPr sz="1600"/>
          </a:p>
        </p:txBody>
      </p:sp>
      <p:sp>
        <p:nvSpPr>
          <p:cNvPr id="827" name="Google Shape;827;p48"/>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828" name="Google Shape;828;p48"/>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endParaRPr/>
          </a:p>
        </p:txBody>
      </p:sp>
      <p:pic>
        <p:nvPicPr>
          <p:cNvPr id="829" name="Google Shape;829;p48"/>
          <p:cNvPicPr preferRelativeResize="0"/>
          <p:nvPr/>
        </p:nvPicPr>
        <p:blipFill>
          <a:blip r:embed="rId3">
            <a:alphaModFix/>
          </a:blip>
          <a:stretch>
            <a:fillRect/>
          </a:stretch>
        </p:blipFill>
        <p:spPr>
          <a:xfrm>
            <a:off x="5385924" y="1229384"/>
            <a:ext cx="3046254" cy="3537355"/>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49"/>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Parts of a Whole</a:t>
            </a:r>
            <a:endParaRPr/>
          </a:p>
        </p:txBody>
      </p:sp>
      <p:sp>
        <p:nvSpPr>
          <p:cNvPr id="835" name="Google Shape;835;p49"/>
          <p:cNvSpPr txBox="1">
            <a:spLocks noGrp="1"/>
          </p:cNvSpPr>
          <p:nvPr>
            <p:ph type="body" idx="1"/>
          </p:nvPr>
        </p:nvSpPr>
        <p:spPr>
          <a:xfrm>
            <a:off x="428725" y="1216225"/>
            <a:ext cx="36984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Pie charts and tree maps are great options when you want to show a percentage of a whole. </a:t>
            </a:r>
            <a:endParaRPr/>
          </a:p>
          <a:p>
            <a:pPr marL="0" lvl="0" indent="0" algn="l" rtl="0">
              <a:spcBef>
                <a:spcPts val="800"/>
              </a:spcBef>
              <a:spcAft>
                <a:spcPts val="0"/>
              </a:spcAft>
              <a:buNone/>
            </a:pPr>
            <a:r>
              <a:rPr lang="en"/>
              <a:t>Pie charts should be used when you want to show relationships between fields as they relate to the whole. They should be used when the amount of dimensions is limited (less than 5).</a:t>
            </a:r>
            <a:endParaRPr/>
          </a:p>
          <a:p>
            <a:pPr marL="0" lvl="0" indent="0" algn="l" rtl="0">
              <a:spcBef>
                <a:spcPts val="800"/>
              </a:spcBef>
              <a:spcAft>
                <a:spcPts val="0"/>
              </a:spcAft>
              <a:buNone/>
            </a:pPr>
            <a:r>
              <a:rPr lang="en"/>
              <a:t>Tree maps, similar to pie charts, are a great way to show relationships between fields that have over 5 dimensions. </a:t>
            </a:r>
            <a:endParaRPr/>
          </a:p>
          <a:p>
            <a:pPr marL="0" lvl="0" indent="0" algn="l" rtl="0">
              <a:spcBef>
                <a:spcPts val="800"/>
              </a:spcBef>
              <a:spcAft>
                <a:spcPts val="200"/>
              </a:spcAft>
              <a:buNone/>
            </a:pPr>
            <a:endParaRPr/>
          </a:p>
        </p:txBody>
      </p:sp>
      <p:sp>
        <p:nvSpPr>
          <p:cNvPr id="836" name="Google Shape;836;p49"/>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837" name="Google Shape;837;p49"/>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Pie Charts and Tree Maps</a:t>
            </a:r>
            <a:endParaRPr/>
          </a:p>
        </p:txBody>
      </p:sp>
      <p:pic>
        <p:nvPicPr>
          <p:cNvPr id="838" name="Google Shape;838;p49"/>
          <p:cNvPicPr preferRelativeResize="0"/>
          <p:nvPr/>
        </p:nvPicPr>
        <p:blipFill>
          <a:blip r:embed="rId3">
            <a:alphaModFix/>
          </a:blip>
          <a:stretch>
            <a:fillRect/>
          </a:stretch>
        </p:blipFill>
        <p:spPr>
          <a:xfrm>
            <a:off x="4785625" y="1273434"/>
            <a:ext cx="3982173" cy="3053296"/>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42"/>
        <p:cNvGrpSpPr/>
        <p:nvPr/>
      </p:nvGrpSpPr>
      <p:grpSpPr>
        <a:xfrm>
          <a:off x="0" y="0"/>
          <a:ext cx="0" cy="0"/>
          <a:chOff x="0" y="0"/>
          <a:chExt cx="0" cy="0"/>
        </a:xfrm>
      </p:grpSpPr>
      <p:sp>
        <p:nvSpPr>
          <p:cNvPr id="843" name="Google Shape;843;p50"/>
          <p:cNvSpPr txBox="1">
            <a:spLocks noGrp="1"/>
          </p:cNvSpPr>
          <p:nvPr>
            <p:ph type="title"/>
          </p:nvPr>
        </p:nvSpPr>
        <p:spPr>
          <a:xfrm>
            <a:off x="841775" y="1274944"/>
            <a:ext cx="7460400" cy="10815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a:t>Questions?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736" name="Google Shape;736;p38"/>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Agenda</a:t>
            </a:r>
            <a:endParaRPr/>
          </a:p>
        </p:txBody>
      </p:sp>
      <p:sp>
        <p:nvSpPr>
          <p:cNvPr id="737" name="Google Shape;737;p38"/>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38" name="Google Shape;738;p38"/>
          <p:cNvSpPr txBox="1">
            <a:spLocks noGrp="1"/>
          </p:cNvSpPr>
          <p:nvPr>
            <p:ph type="body" idx="1"/>
          </p:nvPr>
        </p:nvSpPr>
        <p:spPr>
          <a:xfrm>
            <a:off x="539737" y="1272105"/>
            <a:ext cx="82866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Common Charts </a:t>
            </a:r>
            <a:endParaRPr/>
          </a:p>
          <a:p>
            <a:pPr marL="457200" lvl="0" indent="-323850" algn="l" rtl="0">
              <a:lnSpc>
                <a:spcPct val="115000"/>
              </a:lnSpc>
              <a:spcBef>
                <a:spcPts val="200"/>
              </a:spcBef>
              <a:spcAft>
                <a:spcPts val="0"/>
              </a:spcAft>
              <a:buSzPts val="1500"/>
              <a:buFont typeface="Salesforce Sans"/>
              <a:buChar char="●"/>
            </a:pPr>
            <a:r>
              <a:rPr lang="en"/>
              <a:t>Bar Charts</a:t>
            </a:r>
            <a:endParaRPr/>
          </a:p>
          <a:p>
            <a:pPr marL="457200" lvl="0" indent="-323850" algn="l" rtl="0">
              <a:lnSpc>
                <a:spcPct val="115000"/>
              </a:lnSpc>
              <a:spcBef>
                <a:spcPts val="0"/>
              </a:spcBef>
              <a:spcAft>
                <a:spcPts val="0"/>
              </a:spcAft>
              <a:buSzPts val="1500"/>
              <a:buFont typeface="Salesforce Sans"/>
              <a:buChar char="●"/>
            </a:pPr>
            <a:r>
              <a:rPr lang="en"/>
              <a:t>Scatterplots</a:t>
            </a:r>
            <a:endParaRPr/>
          </a:p>
          <a:p>
            <a:pPr marL="457200" lvl="0" indent="-323850" algn="l" rtl="0">
              <a:lnSpc>
                <a:spcPct val="115000"/>
              </a:lnSpc>
              <a:spcBef>
                <a:spcPts val="0"/>
              </a:spcBef>
              <a:spcAft>
                <a:spcPts val="0"/>
              </a:spcAft>
              <a:buSzPts val="1500"/>
              <a:buFont typeface="Salesforce Sans"/>
              <a:buChar char="●"/>
            </a:pPr>
            <a:r>
              <a:rPr lang="en"/>
              <a:t>Line Graphs</a:t>
            </a:r>
            <a:endParaRPr/>
          </a:p>
          <a:p>
            <a:pPr marL="457200" lvl="0" indent="-323850" algn="l" rtl="0">
              <a:lnSpc>
                <a:spcPct val="115000"/>
              </a:lnSpc>
              <a:spcBef>
                <a:spcPts val="0"/>
              </a:spcBef>
              <a:spcAft>
                <a:spcPts val="0"/>
              </a:spcAft>
              <a:buSzPts val="1500"/>
              <a:buFont typeface="Salesforce Sans"/>
              <a:buChar char="●"/>
            </a:pPr>
            <a:r>
              <a:rPr lang="en"/>
              <a:t>Combined Axis</a:t>
            </a:r>
            <a:endParaRPr/>
          </a:p>
          <a:p>
            <a:pPr marL="457200" lvl="0" indent="-323850" algn="l" rtl="0">
              <a:lnSpc>
                <a:spcPct val="115000"/>
              </a:lnSpc>
              <a:spcBef>
                <a:spcPts val="0"/>
              </a:spcBef>
              <a:spcAft>
                <a:spcPts val="0"/>
              </a:spcAft>
              <a:buSzPts val="1500"/>
              <a:buFont typeface="Salesforce Sans"/>
              <a:buChar char="●"/>
            </a:pPr>
            <a:r>
              <a:rPr lang="en"/>
              <a:t>Dual Axis</a:t>
            </a:r>
            <a:endParaRPr/>
          </a:p>
          <a:p>
            <a:pPr marL="457200" lvl="0" indent="-323850" algn="l" rtl="0">
              <a:lnSpc>
                <a:spcPct val="115000"/>
              </a:lnSpc>
              <a:spcBef>
                <a:spcPts val="0"/>
              </a:spcBef>
              <a:spcAft>
                <a:spcPts val="0"/>
              </a:spcAft>
              <a:buSzPts val="1500"/>
              <a:buChar char="●"/>
            </a:pPr>
            <a:r>
              <a:rPr lang="en"/>
              <a:t>Scatter Plots</a:t>
            </a:r>
            <a:endParaRPr/>
          </a:p>
          <a:p>
            <a:pPr marL="457200" lvl="0" indent="-323850" algn="l" rtl="0">
              <a:lnSpc>
                <a:spcPct val="115000"/>
              </a:lnSpc>
              <a:spcBef>
                <a:spcPts val="0"/>
              </a:spcBef>
              <a:spcAft>
                <a:spcPts val="0"/>
              </a:spcAft>
              <a:buSzPts val="1500"/>
              <a:buChar char="●"/>
            </a:pPr>
            <a:r>
              <a:rPr lang="en"/>
              <a:t>Maps</a:t>
            </a:r>
            <a:endParaRPr/>
          </a:p>
          <a:p>
            <a:pPr marL="457200" lvl="0" indent="-323850" algn="l" rtl="0">
              <a:lnSpc>
                <a:spcPct val="115000"/>
              </a:lnSpc>
              <a:spcBef>
                <a:spcPts val="0"/>
              </a:spcBef>
              <a:spcAft>
                <a:spcPts val="0"/>
              </a:spcAft>
              <a:buSzPts val="1500"/>
              <a:buChar char="●"/>
            </a:pPr>
            <a:r>
              <a:rPr lang="en"/>
              <a:t>Text Table</a:t>
            </a:r>
            <a:endParaRPr/>
          </a:p>
          <a:p>
            <a:pPr marL="457200" lvl="0" indent="-323850" algn="l" rtl="0">
              <a:lnSpc>
                <a:spcPct val="115000"/>
              </a:lnSpc>
              <a:spcBef>
                <a:spcPts val="0"/>
              </a:spcBef>
              <a:spcAft>
                <a:spcPts val="0"/>
              </a:spcAft>
              <a:buSzPts val="1500"/>
              <a:buChar char="●"/>
            </a:pPr>
            <a:r>
              <a:rPr lang="en"/>
              <a:t>Parts of a Whole</a:t>
            </a:r>
            <a:endParaRPr/>
          </a:p>
          <a:p>
            <a:pPr marL="457200" lvl="0" indent="0" algn="l" rtl="0">
              <a:lnSpc>
                <a:spcPct val="115000"/>
              </a:lnSpc>
              <a:spcBef>
                <a:spcPts val="0"/>
              </a:spcBef>
              <a:spcAft>
                <a:spcPts val="0"/>
              </a:spcAft>
              <a:buNone/>
            </a:pPr>
            <a:endParaRPr/>
          </a:p>
        </p:txBody>
      </p:sp>
      <p:sp>
        <p:nvSpPr>
          <p:cNvPr id="739" name="Google Shape;739;p38"/>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Where are we going?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
        <p:nvSpPr>
          <p:cNvPr id="744" name="Google Shape;744;p39"/>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Why Tableau Charts? </a:t>
            </a:r>
            <a:endParaRPr/>
          </a:p>
        </p:txBody>
      </p:sp>
      <p:sp>
        <p:nvSpPr>
          <p:cNvPr id="745" name="Google Shape;745;p39"/>
          <p:cNvSpPr txBox="1">
            <a:spLocks noGrp="1"/>
          </p:cNvSpPr>
          <p:nvPr>
            <p:ph type="body" idx="1"/>
          </p:nvPr>
        </p:nvSpPr>
        <p:spPr>
          <a:xfrm>
            <a:off x="428737" y="1216230"/>
            <a:ext cx="8286600" cy="3167700"/>
          </a:xfrm>
          <a:prstGeom prst="rect">
            <a:avLst/>
          </a:prstGeom>
        </p:spPr>
        <p:txBody>
          <a:bodyPr spcFirstLastPara="1" wrap="square" lIns="0" tIns="0" rIns="0" bIns="0" anchor="t" anchorCtr="0">
            <a:noAutofit/>
          </a:bodyPr>
          <a:lstStyle/>
          <a:p>
            <a:pPr marL="0" lvl="0" indent="0" algn="l" rtl="0">
              <a:lnSpc>
                <a:spcPct val="115000"/>
              </a:lnSpc>
              <a:spcBef>
                <a:spcPts val="800"/>
              </a:spcBef>
              <a:spcAft>
                <a:spcPts val="0"/>
              </a:spcAft>
              <a:buNone/>
            </a:pPr>
            <a:r>
              <a:rPr lang="en"/>
              <a:t>Tableau views and charts start with a question. Before you build a chart, you need to ask, “What do you want to know?”</a:t>
            </a:r>
            <a:endParaRPr/>
          </a:p>
          <a:p>
            <a:pPr marL="0" lvl="0" indent="0" algn="l" rtl="0">
              <a:lnSpc>
                <a:spcPct val="115000"/>
              </a:lnSpc>
              <a:spcBef>
                <a:spcPts val="800"/>
              </a:spcBef>
              <a:spcAft>
                <a:spcPts val="0"/>
              </a:spcAft>
              <a:buNone/>
            </a:pPr>
            <a:r>
              <a:rPr lang="en"/>
              <a:t>The type of question you are asking will determine which chart is most appropriate. </a:t>
            </a:r>
            <a:endParaRPr/>
          </a:p>
          <a:p>
            <a:pPr marL="0" lvl="0" indent="0" algn="l" rtl="0">
              <a:lnSpc>
                <a:spcPct val="115000"/>
              </a:lnSpc>
              <a:spcBef>
                <a:spcPts val="800"/>
              </a:spcBef>
              <a:spcAft>
                <a:spcPts val="0"/>
              </a:spcAft>
              <a:buNone/>
            </a:pPr>
            <a:r>
              <a:rPr lang="en"/>
              <a:t>Do you need to do a comparison between two variables? </a:t>
            </a:r>
            <a:endParaRPr/>
          </a:p>
          <a:p>
            <a:pPr marL="0" lvl="0" indent="0" algn="l" rtl="0">
              <a:lnSpc>
                <a:spcPct val="115000"/>
              </a:lnSpc>
              <a:spcBef>
                <a:spcPts val="800"/>
              </a:spcBef>
              <a:spcAft>
                <a:spcPts val="0"/>
              </a:spcAft>
              <a:buNone/>
            </a:pPr>
            <a:r>
              <a:rPr lang="en"/>
              <a:t>Do you need to show a relationship? </a:t>
            </a:r>
            <a:endParaRPr/>
          </a:p>
          <a:p>
            <a:pPr marL="0" lvl="0" indent="0" algn="l" rtl="0">
              <a:lnSpc>
                <a:spcPct val="115000"/>
              </a:lnSpc>
              <a:spcBef>
                <a:spcPts val="800"/>
              </a:spcBef>
              <a:spcAft>
                <a:spcPts val="0"/>
              </a:spcAft>
              <a:buNone/>
            </a:pPr>
            <a:r>
              <a:rPr lang="en"/>
              <a:t>Answering these types of questions will determine which chart is most appropriate. </a:t>
            </a:r>
            <a:endParaRPr/>
          </a:p>
          <a:p>
            <a:pPr marL="0" lvl="0" indent="0" algn="l" rtl="0">
              <a:lnSpc>
                <a:spcPct val="115000"/>
              </a:lnSpc>
              <a:spcBef>
                <a:spcPts val="800"/>
              </a:spcBef>
              <a:spcAft>
                <a:spcPts val="0"/>
              </a:spcAft>
              <a:buNone/>
            </a:pPr>
            <a:endParaRPr/>
          </a:p>
          <a:p>
            <a:pPr marL="0" lvl="0" indent="0" algn="l" rtl="0">
              <a:lnSpc>
                <a:spcPct val="115000"/>
              </a:lnSpc>
              <a:spcBef>
                <a:spcPts val="800"/>
              </a:spcBef>
              <a:spcAft>
                <a:spcPts val="200"/>
              </a:spcAft>
              <a:buNone/>
            </a:pPr>
            <a:endParaRPr/>
          </a:p>
        </p:txBody>
      </p:sp>
      <p:sp>
        <p:nvSpPr>
          <p:cNvPr id="746" name="Google Shape;746;p39"/>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47" name="Google Shape;747;p39"/>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a:t>Asking Good Questions is Key</a:t>
            </a:r>
            <a:endParaRPr/>
          </a:p>
          <a:p>
            <a:pPr marL="0" lvl="0" indent="0" algn="l" rtl="0">
              <a:spcBef>
                <a:spcPts val="200"/>
              </a:spcBef>
              <a:spcAft>
                <a:spcPts val="20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1"/>
        <p:cNvGrpSpPr/>
        <p:nvPr/>
      </p:nvGrpSpPr>
      <p:grpSpPr>
        <a:xfrm>
          <a:off x="0" y="0"/>
          <a:ext cx="0" cy="0"/>
          <a:chOff x="0" y="0"/>
          <a:chExt cx="0" cy="0"/>
        </a:xfrm>
      </p:grpSpPr>
      <p:sp>
        <p:nvSpPr>
          <p:cNvPr id="752" name="Google Shape;752;p40"/>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Bar Charts</a:t>
            </a:r>
            <a:endParaRPr/>
          </a:p>
        </p:txBody>
      </p:sp>
      <p:sp>
        <p:nvSpPr>
          <p:cNvPr id="753" name="Google Shape;753;p40"/>
          <p:cNvSpPr txBox="1">
            <a:spLocks noGrp="1"/>
          </p:cNvSpPr>
          <p:nvPr>
            <p:ph type="body" idx="1"/>
          </p:nvPr>
        </p:nvSpPr>
        <p:spPr>
          <a:xfrm>
            <a:off x="428725" y="1216225"/>
            <a:ext cx="42078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Bar charts compare data across categories. </a:t>
            </a:r>
            <a:endParaRPr/>
          </a:p>
          <a:p>
            <a:pPr marL="0" lvl="0" indent="0" algn="l" rtl="0">
              <a:spcBef>
                <a:spcPts val="800"/>
              </a:spcBef>
              <a:spcAft>
                <a:spcPts val="0"/>
              </a:spcAft>
              <a:buNone/>
            </a:pPr>
            <a:r>
              <a:rPr lang="en"/>
              <a:t>A </a:t>
            </a:r>
            <a:r>
              <a:rPr lang="en" i="1"/>
              <a:t>vertical</a:t>
            </a:r>
            <a:r>
              <a:rPr lang="en"/>
              <a:t> bar chart is created by placing a dimension on the Column shelf and a measure on the Rows shelf.</a:t>
            </a:r>
            <a:endParaRPr/>
          </a:p>
          <a:p>
            <a:pPr marL="0" lvl="0" indent="0" algn="l" rtl="0">
              <a:spcBef>
                <a:spcPts val="800"/>
              </a:spcBef>
              <a:spcAft>
                <a:spcPts val="0"/>
              </a:spcAft>
              <a:buNone/>
            </a:pPr>
            <a:r>
              <a:rPr lang="en"/>
              <a:t>A </a:t>
            </a:r>
            <a:r>
              <a:rPr lang="en" i="1"/>
              <a:t>horizontal</a:t>
            </a:r>
            <a:r>
              <a:rPr lang="en"/>
              <a:t> bar chart is created by placing a dimension on the Rows shelf and a measure on the Columns shelf. </a:t>
            </a:r>
            <a:endParaRPr/>
          </a:p>
          <a:p>
            <a:pPr marL="0" lvl="0" indent="0" algn="l" rtl="0">
              <a:spcBef>
                <a:spcPts val="800"/>
              </a:spcBef>
              <a:spcAft>
                <a:spcPts val="200"/>
              </a:spcAft>
              <a:buNone/>
            </a:pPr>
            <a:r>
              <a:rPr lang="en"/>
              <a:t>Use additional measures or dimensions to further explain your data by adding color (stacked bar) or size to your marks. </a:t>
            </a:r>
            <a:endParaRPr/>
          </a:p>
        </p:txBody>
      </p:sp>
      <p:sp>
        <p:nvSpPr>
          <p:cNvPr id="754" name="Google Shape;754;p40"/>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55" name="Google Shape;755;p40"/>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Data across categories</a:t>
            </a:r>
            <a:endParaRPr/>
          </a:p>
        </p:txBody>
      </p:sp>
      <p:pic>
        <p:nvPicPr>
          <p:cNvPr id="756" name="Google Shape;756;p40"/>
          <p:cNvPicPr preferRelativeResize="0"/>
          <p:nvPr/>
        </p:nvPicPr>
        <p:blipFill>
          <a:blip r:embed="rId3">
            <a:alphaModFix/>
          </a:blip>
          <a:stretch>
            <a:fillRect/>
          </a:stretch>
        </p:blipFill>
        <p:spPr>
          <a:xfrm>
            <a:off x="4911080" y="1076984"/>
            <a:ext cx="3804269" cy="3223062"/>
          </a:xfrm>
          <a:prstGeom prst="rect">
            <a:avLst/>
          </a:prstGeom>
          <a:noFill/>
          <a:ln>
            <a:noFill/>
          </a:ln>
        </p:spPr>
      </p:pic>
      <p:pic>
        <p:nvPicPr>
          <p:cNvPr id="757" name="Google Shape;757;p40"/>
          <p:cNvPicPr preferRelativeResize="0"/>
          <p:nvPr/>
        </p:nvPicPr>
        <p:blipFill>
          <a:blip r:embed="rId4">
            <a:alphaModFix/>
          </a:blip>
          <a:stretch>
            <a:fillRect/>
          </a:stretch>
        </p:blipFill>
        <p:spPr>
          <a:xfrm>
            <a:off x="5725825" y="867438"/>
            <a:ext cx="2442050" cy="36421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61"/>
        <p:cNvGrpSpPr/>
        <p:nvPr/>
      </p:nvGrpSpPr>
      <p:grpSpPr>
        <a:xfrm>
          <a:off x="0" y="0"/>
          <a:ext cx="0" cy="0"/>
          <a:chOff x="0" y="0"/>
          <a:chExt cx="0" cy="0"/>
        </a:xfrm>
      </p:grpSpPr>
      <p:sp>
        <p:nvSpPr>
          <p:cNvPr id="762" name="Google Shape;762;p41"/>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Clr>
                <a:schemeClr val="dk1"/>
              </a:buClr>
              <a:buSzPts val="1100"/>
              <a:buFont typeface="Arial"/>
              <a:buNone/>
            </a:pPr>
            <a:r>
              <a:rPr lang="en"/>
              <a:t>Line Charts</a:t>
            </a:r>
            <a:endParaRPr/>
          </a:p>
        </p:txBody>
      </p:sp>
      <p:sp>
        <p:nvSpPr>
          <p:cNvPr id="763" name="Google Shape;763;p41"/>
          <p:cNvSpPr txBox="1">
            <a:spLocks noGrp="1"/>
          </p:cNvSpPr>
          <p:nvPr>
            <p:ph type="body" idx="1"/>
          </p:nvPr>
        </p:nvSpPr>
        <p:spPr>
          <a:xfrm>
            <a:off x="428725" y="1216225"/>
            <a:ext cx="4143300" cy="34350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Line charts connect individual data points in a view. </a:t>
            </a:r>
            <a:endParaRPr/>
          </a:p>
          <a:p>
            <a:pPr marL="0" lvl="0" indent="0" algn="l" rtl="0">
              <a:spcBef>
                <a:spcPts val="800"/>
              </a:spcBef>
              <a:spcAft>
                <a:spcPts val="0"/>
              </a:spcAft>
              <a:buClr>
                <a:schemeClr val="dk1"/>
              </a:buClr>
              <a:buSzPts val="1100"/>
              <a:buFont typeface="Arial"/>
              <a:buNone/>
            </a:pPr>
            <a:r>
              <a:rPr lang="en"/>
              <a:t>They provide a simple way to visualize a sequence of values and are useful when you want to see trends over time or to forecast future values.</a:t>
            </a:r>
            <a:endParaRPr/>
          </a:p>
          <a:p>
            <a:pPr marL="0" lvl="0" indent="0" algn="l" rtl="0">
              <a:spcBef>
                <a:spcPts val="800"/>
              </a:spcBef>
              <a:spcAft>
                <a:spcPts val="0"/>
              </a:spcAft>
              <a:buClr>
                <a:schemeClr val="dk1"/>
              </a:buClr>
              <a:buSzPts val="1100"/>
              <a:buFont typeface="Arial"/>
              <a:buNone/>
            </a:pPr>
            <a:r>
              <a:rPr lang="en"/>
              <a:t>While not required, line charts are commonly used when a date dimension is involved. </a:t>
            </a:r>
            <a:endParaRPr/>
          </a:p>
          <a:p>
            <a:pPr marL="0" lvl="0" indent="0" algn="l" rtl="0">
              <a:spcBef>
                <a:spcPts val="800"/>
              </a:spcBef>
              <a:spcAft>
                <a:spcPts val="0"/>
              </a:spcAft>
              <a:buClr>
                <a:schemeClr val="dk1"/>
              </a:buClr>
              <a:buSzPts val="1100"/>
              <a:buFont typeface="Arial"/>
              <a:buNone/>
            </a:pPr>
            <a:r>
              <a:rPr lang="en"/>
              <a:t>Fields added to the columns shelf will be the </a:t>
            </a:r>
            <a:r>
              <a:rPr lang="en" b="1"/>
              <a:t>X-axis </a:t>
            </a:r>
            <a:r>
              <a:rPr lang="en"/>
              <a:t>and Fields added the rows shelf will be the </a:t>
            </a:r>
            <a:r>
              <a:rPr lang="en" b="1"/>
              <a:t>Y-axis</a:t>
            </a:r>
            <a:r>
              <a:rPr lang="en"/>
              <a:t>.</a:t>
            </a:r>
            <a:endParaRPr/>
          </a:p>
          <a:p>
            <a:pPr marL="0" lvl="0" indent="0" algn="l" rtl="0">
              <a:spcBef>
                <a:spcPts val="800"/>
              </a:spcBef>
              <a:spcAft>
                <a:spcPts val="0"/>
              </a:spcAft>
              <a:buClr>
                <a:schemeClr val="dk1"/>
              </a:buClr>
              <a:buSzPts val="1100"/>
              <a:buFont typeface="Arial"/>
              <a:buNone/>
            </a:pPr>
            <a:endParaRPr b="1"/>
          </a:p>
          <a:p>
            <a:pPr marL="0" lvl="0" indent="0" algn="l" rtl="0">
              <a:spcBef>
                <a:spcPts val="800"/>
              </a:spcBef>
              <a:spcAft>
                <a:spcPts val="200"/>
              </a:spcAft>
              <a:buNone/>
            </a:pPr>
            <a:endParaRPr/>
          </a:p>
        </p:txBody>
      </p:sp>
      <p:pic>
        <p:nvPicPr>
          <p:cNvPr id="764" name="Google Shape;764;p41"/>
          <p:cNvPicPr preferRelativeResize="0"/>
          <p:nvPr/>
        </p:nvPicPr>
        <p:blipFill>
          <a:blip r:embed="rId3">
            <a:alphaModFix/>
          </a:blip>
          <a:stretch>
            <a:fillRect/>
          </a:stretch>
        </p:blipFill>
        <p:spPr>
          <a:xfrm>
            <a:off x="5095075" y="1108262"/>
            <a:ext cx="3478675" cy="3495376"/>
          </a:xfrm>
          <a:prstGeom prst="rect">
            <a:avLst/>
          </a:prstGeom>
          <a:noFill/>
          <a:ln>
            <a:noFill/>
          </a:ln>
          <a:effectLst>
            <a:outerShdw blurRad="57150" dist="19050" dir="5400000" algn="bl" rotWithShape="0">
              <a:srgbClr val="000000">
                <a:alpha val="50000"/>
              </a:srgbClr>
            </a:outerShdw>
          </a:effectLst>
        </p:spPr>
      </p:pic>
      <p:sp>
        <p:nvSpPr>
          <p:cNvPr id="765" name="Google Shape;765;p41"/>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66" name="Google Shape;766;p41"/>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Connecting individual data points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771" name="Google Shape;771;p42"/>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Combined Axis </a:t>
            </a:r>
            <a:endParaRPr/>
          </a:p>
        </p:txBody>
      </p:sp>
      <p:sp>
        <p:nvSpPr>
          <p:cNvPr id="772" name="Google Shape;772;p42"/>
          <p:cNvSpPr txBox="1">
            <a:spLocks noGrp="1"/>
          </p:cNvSpPr>
          <p:nvPr>
            <p:ph type="body" idx="1"/>
          </p:nvPr>
        </p:nvSpPr>
        <p:spPr>
          <a:xfrm>
            <a:off x="428731"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highlight>
                  <a:srgbClr val="FFFFFF"/>
                </a:highlight>
              </a:rPr>
              <a:t>Combined Axis (Blended Axis)</a:t>
            </a:r>
            <a:r>
              <a:rPr lang="en"/>
              <a:t> share an axis so that all marks are shown in a single pane.</a:t>
            </a:r>
            <a:endParaRPr/>
          </a:p>
          <a:p>
            <a:pPr marL="0" lvl="0" indent="0" algn="l" rtl="0">
              <a:spcBef>
                <a:spcPts val="800"/>
              </a:spcBef>
              <a:spcAft>
                <a:spcPts val="0"/>
              </a:spcAft>
              <a:buNone/>
            </a:pPr>
            <a:r>
              <a:rPr lang="en"/>
              <a:t>Blending axes is most appropriate when comparing measures that have a similar scale and units.</a:t>
            </a:r>
            <a:endParaRPr/>
          </a:p>
          <a:p>
            <a:pPr marL="0" lvl="0" indent="0" algn="l" rtl="0">
              <a:spcBef>
                <a:spcPts val="800"/>
              </a:spcBef>
              <a:spcAft>
                <a:spcPts val="0"/>
              </a:spcAft>
              <a:buNone/>
            </a:pPr>
            <a:r>
              <a:rPr lang="en"/>
              <a:t>Dragging one measure to another measure’s axis will create a combined axis. You will see this indicated by two green bars above the measure Y-axis. </a:t>
            </a:r>
            <a:endParaRPr/>
          </a:p>
          <a:p>
            <a:pPr marL="0" lvl="0" indent="0" algn="l" rtl="0">
              <a:spcBef>
                <a:spcPts val="800"/>
              </a:spcBef>
              <a:spcAft>
                <a:spcPts val="200"/>
              </a:spcAft>
              <a:buNone/>
            </a:pPr>
            <a:r>
              <a:rPr lang="en"/>
              <a:t>Measures can be dragged to an axis from the data pane or the shelf card. </a:t>
            </a:r>
            <a:endParaRPr/>
          </a:p>
        </p:txBody>
      </p:sp>
      <p:pic>
        <p:nvPicPr>
          <p:cNvPr id="773" name="Google Shape;773;p42"/>
          <p:cNvPicPr preferRelativeResize="0"/>
          <p:nvPr/>
        </p:nvPicPr>
        <p:blipFill>
          <a:blip r:embed="rId3">
            <a:alphaModFix/>
          </a:blip>
          <a:stretch>
            <a:fillRect/>
          </a:stretch>
        </p:blipFill>
        <p:spPr>
          <a:xfrm>
            <a:off x="5327265" y="1021888"/>
            <a:ext cx="3108460" cy="3668113"/>
          </a:xfrm>
          <a:prstGeom prst="rect">
            <a:avLst/>
          </a:prstGeom>
          <a:noFill/>
          <a:ln>
            <a:noFill/>
          </a:ln>
          <a:effectLst>
            <a:outerShdw blurRad="57150" dist="19050" dir="5400000" algn="bl" rotWithShape="0">
              <a:srgbClr val="000000">
                <a:alpha val="50000"/>
              </a:srgbClr>
            </a:outerShdw>
          </a:effectLst>
        </p:spPr>
      </p:pic>
      <p:sp>
        <p:nvSpPr>
          <p:cNvPr id="774" name="Google Shape;774;p42"/>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75" name="Google Shape;775;p42"/>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Shared Axis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Google Shape;780;p43"/>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Dual Axis</a:t>
            </a:r>
            <a:endParaRPr/>
          </a:p>
        </p:txBody>
      </p:sp>
      <p:sp>
        <p:nvSpPr>
          <p:cNvPr id="781" name="Google Shape;781;p43"/>
          <p:cNvSpPr txBox="1">
            <a:spLocks noGrp="1"/>
          </p:cNvSpPr>
          <p:nvPr>
            <p:ph type="body" idx="1"/>
          </p:nvPr>
        </p:nvSpPr>
        <p:spPr>
          <a:xfrm>
            <a:off x="428731"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Dual </a:t>
            </a:r>
            <a:r>
              <a:rPr lang="en">
                <a:highlight>
                  <a:schemeClr val="lt1"/>
                </a:highlight>
              </a:rPr>
              <a:t>Axis</a:t>
            </a:r>
            <a:r>
              <a:rPr lang="en"/>
              <a:t> compare multiple measures using dual axes which are two independent axes that are layered on top of each other. </a:t>
            </a:r>
            <a:endParaRPr/>
          </a:p>
          <a:p>
            <a:pPr marL="0" lvl="0" indent="0" algn="l" rtl="0">
              <a:spcBef>
                <a:spcPts val="800"/>
              </a:spcBef>
              <a:spcAft>
                <a:spcPts val="0"/>
              </a:spcAft>
              <a:buNone/>
            </a:pPr>
            <a:r>
              <a:rPr lang="en"/>
              <a:t>Dual axes are useful for analyzing two measures with different scales. </a:t>
            </a:r>
            <a:endParaRPr/>
          </a:p>
          <a:p>
            <a:pPr marL="0" lvl="0" indent="0" algn="l" rtl="0">
              <a:spcBef>
                <a:spcPts val="800"/>
              </a:spcBef>
              <a:spcAft>
                <a:spcPts val="0"/>
              </a:spcAft>
              <a:buNone/>
            </a:pPr>
            <a:r>
              <a:rPr lang="en"/>
              <a:t>Dragging a measure to the right or top of a view will create a dual axis. This is indicated by a black dotted line and one single green bar.</a:t>
            </a:r>
            <a:endParaRPr/>
          </a:p>
          <a:p>
            <a:pPr marL="0" lvl="0" indent="0" algn="l" rtl="0">
              <a:spcBef>
                <a:spcPts val="800"/>
              </a:spcBef>
              <a:spcAft>
                <a:spcPts val="0"/>
              </a:spcAft>
              <a:buNone/>
            </a:pPr>
            <a:r>
              <a:rPr lang="en"/>
              <a:t>Dual axis can display two different marks types on the same view. </a:t>
            </a:r>
            <a:endParaRPr/>
          </a:p>
          <a:p>
            <a:pPr marL="0" lvl="0" indent="0" algn="l" rtl="0">
              <a:spcBef>
                <a:spcPts val="800"/>
              </a:spcBef>
              <a:spcAft>
                <a:spcPts val="0"/>
              </a:spcAft>
              <a:buNone/>
            </a:pPr>
            <a:endParaRPr>
              <a:solidFill>
                <a:schemeClr val="dk1"/>
              </a:solidFill>
            </a:endParaRPr>
          </a:p>
          <a:p>
            <a:pPr marL="0" lvl="0" indent="0" algn="l" rtl="0">
              <a:spcBef>
                <a:spcPts val="800"/>
              </a:spcBef>
              <a:spcAft>
                <a:spcPts val="200"/>
              </a:spcAft>
              <a:buNone/>
            </a:pPr>
            <a:endParaRPr/>
          </a:p>
        </p:txBody>
      </p:sp>
      <p:pic>
        <p:nvPicPr>
          <p:cNvPr id="782" name="Google Shape;782;p43"/>
          <p:cNvPicPr preferRelativeResize="0"/>
          <p:nvPr/>
        </p:nvPicPr>
        <p:blipFill>
          <a:blip r:embed="rId3">
            <a:alphaModFix/>
          </a:blip>
          <a:stretch>
            <a:fillRect/>
          </a:stretch>
        </p:blipFill>
        <p:spPr>
          <a:xfrm>
            <a:off x="5017650" y="1184850"/>
            <a:ext cx="3211525" cy="3572901"/>
          </a:xfrm>
          <a:prstGeom prst="rect">
            <a:avLst/>
          </a:prstGeom>
          <a:noFill/>
          <a:ln>
            <a:noFill/>
          </a:ln>
          <a:effectLst>
            <a:outerShdw blurRad="57150" dist="19050" dir="5400000" algn="bl" rotWithShape="0">
              <a:srgbClr val="000000">
                <a:alpha val="50000"/>
              </a:srgbClr>
            </a:outerShdw>
          </a:effectLst>
        </p:spPr>
      </p:pic>
      <p:sp>
        <p:nvSpPr>
          <p:cNvPr id="783" name="Google Shape;783;p43"/>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84" name="Google Shape;784;p43"/>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Compare multiple measures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8"/>
        <p:cNvGrpSpPr/>
        <p:nvPr/>
      </p:nvGrpSpPr>
      <p:grpSpPr>
        <a:xfrm>
          <a:off x="0" y="0"/>
          <a:ext cx="0" cy="0"/>
          <a:chOff x="0" y="0"/>
          <a:chExt cx="0" cy="0"/>
        </a:xfrm>
      </p:grpSpPr>
      <p:sp>
        <p:nvSpPr>
          <p:cNvPr id="789" name="Google Shape;789;p44"/>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Scatter Plots </a:t>
            </a:r>
            <a:endParaRPr/>
          </a:p>
        </p:txBody>
      </p:sp>
      <p:sp>
        <p:nvSpPr>
          <p:cNvPr id="790" name="Google Shape;790;p44"/>
          <p:cNvSpPr txBox="1">
            <a:spLocks noGrp="1"/>
          </p:cNvSpPr>
          <p:nvPr>
            <p:ph type="body" idx="1"/>
          </p:nvPr>
        </p:nvSpPr>
        <p:spPr>
          <a:xfrm>
            <a:off x="428725" y="1216225"/>
            <a:ext cx="4143300" cy="3167700"/>
          </a:xfrm>
          <a:prstGeom prst="rect">
            <a:avLst/>
          </a:prstGeom>
          <a:noFill/>
        </p:spPr>
        <p:txBody>
          <a:bodyPr spcFirstLastPara="1" wrap="square" lIns="0" tIns="0" rIns="0" bIns="0" anchor="t" anchorCtr="0">
            <a:noAutofit/>
          </a:bodyPr>
          <a:lstStyle/>
          <a:p>
            <a:pPr marL="0" lvl="0" indent="0" algn="l" rtl="0">
              <a:spcBef>
                <a:spcPts val="800"/>
              </a:spcBef>
              <a:spcAft>
                <a:spcPts val="0"/>
              </a:spcAft>
              <a:buNone/>
            </a:pPr>
            <a:r>
              <a:rPr lang="en"/>
              <a:t>Scatter plots are used to visualize </a:t>
            </a:r>
            <a:r>
              <a:rPr lang="en" b="1"/>
              <a:t>relationships</a:t>
            </a:r>
            <a:r>
              <a:rPr lang="en"/>
              <a:t> between numerical variables and show patterns across data sets. </a:t>
            </a:r>
            <a:endParaRPr/>
          </a:p>
          <a:p>
            <a:pPr marL="0" lvl="0" indent="0" algn="l" rtl="0">
              <a:spcBef>
                <a:spcPts val="800"/>
              </a:spcBef>
              <a:spcAft>
                <a:spcPts val="0"/>
              </a:spcAft>
              <a:buNone/>
            </a:pPr>
            <a:r>
              <a:rPr lang="en"/>
              <a:t>Create a scatter plot by placing at least one measure on the </a:t>
            </a:r>
            <a:r>
              <a:rPr lang="en" b="1"/>
              <a:t>Columns</a:t>
            </a:r>
            <a:r>
              <a:rPr lang="en"/>
              <a:t> shelf and at least one measure on the </a:t>
            </a:r>
            <a:r>
              <a:rPr lang="en" b="1"/>
              <a:t>Rows</a:t>
            </a:r>
            <a:r>
              <a:rPr lang="en"/>
              <a:t> shelf. </a:t>
            </a:r>
            <a:endParaRPr/>
          </a:p>
          <a:p>
            <a:pPr marL="0" lvl="0" indent="0" algn="l" rtl="0">
              <a:spcBef>
                <a:spcPts val="800"/>
              </a:spcBef>
              <a:spcAft>
                <a:spcPts val="200"/>
              </a:spcAft>
              <a:buNone/>
            </a:pPr>
            <a:r>
              <a:rPr lang="en"/>
              <a:t>Dragging a secondary category (dimension) to the </a:t>
            </a:r>
            <a:r>
              <a:rPr lang="en" b="1"/>
              <a:t>Colors, Size, Label, Detail, or Shape</a:t>
            </a:r>
            <a:r>
              <a:rPr lang="en"/>
              <a:t> mark will create a multi-mark plot.</a:t>
            </a:r>
            <a:endParaRPr/>
          </a:p>
        </p:txBody>
      </p:sp>
      <p:sp>
        <p:nvSpPr>
          <p:cNvPr id="791" name="Google Shape;791;p44"/>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792" name="Google Shape;792;p44"/>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Visualize relationships</a:t>
            </a:r>
            <a:endParaRPr/>
          </a:p>
        </p:txBody>
      </p:sp>
      <p:pic>
        <p:nvPicPr>
          <p:cNvPr id="793" name="Google Shape;793;p44"/>
          <p:cNvPicPr preferRelativeResize="0"/>
          <p:nvPr/>
        </p:nvPicPr>
        <p:blipFill>
          <a:blip r:embed="rId3">
            <a:alphaModFix/>
          </a:blip>
          <a:stretch>
            <a:fillRect/>
          </a:stretch>
        </p:blipFill>
        <p:spPr>
          <a:xfrm>
            <a:off x="4791500" y="822884"/>
            <a:ext cx="3923860" cy="3537356"/>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45"/>
          <p:cNvSpPr txBox="1">
            <a:spLocks noGrp="1"/>
          </p:cNvSpPr>
          <p:nvPr>
            <p:ph type="title"/>
          </p:nvPr>
        </p:nvSpPr>
        <p:spPr>
          <a:xfrm>
            <a:off x="428737" y="49650"/>
            <a:ext cx="6795300" cy="7431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Maps</a:t>
            </a:r>
            <a:endParaRPr/>
          </a:p>
        </p:txBody>
      </p:sp>
      <p:sp>
        <p:nvSpPr>
          <p:cNvPr id="799" name="Google Shape;799;p45"/>
          <p:cNvSpPr txBox="1">
            <a:spLocks noGrp="1"/>
          </p:cNvSpPr>
          <p:nvPr>
            <p:ph type="body" idx="1"/>
          </p:nvPr>
        </p:nvSpPr>
        <p:spPr>
          <a:xfrm>
            <a:off x="428725" y="1216225"/>
            <a:ext cx="4143300" cy="3167700"/>
          </a:xfrm>
          <a:prstGeom prst="rect">
            <a:avLst/>
          </a:prstGeom>
        </p:spPr>
        <p:txBody>
          <a:bodyPr spcFirstLastPara="1" wrap="square" lIns="0" tIns="0" rIns="0" bIns="0" anchor="t" anchorCtr="0">
            <a:noAutofit/>
          </a:bodyPr>
          <a:lstStyle/>
          <a:p>
            <a:pPr marL="0" lvl="0" indent="0" algn="l" rtl="0">
              <a:spcBef>
                <a:spcPts val="800"/>
              </a:spcBef>
              <a:spcAft>
                <a:spcPts val="0"/>
              </a:spcAft>
              <a:buNone/>
            </a:pPr>
            <a:r>
              <a:rPr lang="en"/>
              <a:t>Maps allow you to develop a geographical analysis on your data. </a:t>
            </a:r>
            <a:endParaRPr/>
          </a:p>
          <a:p>
            <a:pPr marL="0" lvl="0" indent="0" algn="l" rtl="0">
              <a:spcBef>
                <a:spcPts val="800"/>
              </a:spcBef>
              <a:spcAft>
                <a:spcPts val="0"/>
              </a:spcAft>
              <a:buNone/>
            </a:pPr>
            <a:r>
              <a:rPr lang="en"/>
              <a:t>Maps require location data to work correctly. </a:t>
            </a:r>
            <a:endParaRPr/>
          </a:p>
          <a:p>
            <a:pPr marL="0" lvl="0" indent="0" algn="l" rtl="0">
              <a:spcBef>
                <a:spcPts val="800"/>
              </a:spcBef>
              <a:spcAft>
                <a:spcPts val="0"/>
              </a:spcAft>
              <a:buNone/>
            </a:pPr>
            <a:r>
              <a:rPr lang="en"/>
              <a:t>Common map data types include: </a:t>
            </a:r>
            <a:endParaRPr/>
          </a:p>
          <a:p>
            <a:pPr marL="457200" lvl="0" indent="-323850" algn="l" rtl="0">
              <a:spcBef>
                <a:spcPts val="800"/>
              </a:spcBef>
              <a:spcAft>
                <a:spcPts val="0"/>
              </a:spcAft>
              <a:buSzPts val="1500"/>
              <a:buChar char="●"/>
            </a:pPr>
            <a:r>
              <a:rPr lang="en"/>
              <a:t>Longitude and Latitude</a:t>
            </a:r>
            <a:endParaRPr/>
          </a:p>
          <a:p>
            <a:pPr marL="457200" lvl="0" indent="-323850" algn="l" rtl="0">
              <a:spcBef>
                <a:spcPts val="0"/>
              </a:spcBef>
              <a:spcAft>
                <a:spcPts val="0"/>
              </a:spcAft>
              <a:buSzPts val="1500"/>
              <a:buChar char="●"/>
            </a:pPr>
            <a:r>
              <a:rPr lang="en"/>
              <a:t>City, State, and Country</a:t>
            </a:r>
            <a:endParaRPr/>
          </a:p>
          <a:p>
            <a:pPr marL="457200" lvl="0" indent="-323850" algn="l" rtl="0">
              <a:spcBef>
                <a:spcPts val="0"/>
              </a:spcBef>
              <a:spcAft>
                <a:spcPts val="0"/>
              </a:spcAft>
              <a:buSzPts val="1500"/>
              <a:buChar char="●"/>
            </a:pPr>
            <a:r>
              <a:rPr lang="en"/>
              <a:t>Airport</a:t>
            </a:r>
            <a:endParaRPr/>
          </a:p>
          <a:p>
            <a:pPr marL="457200" lvl="0" indent="-323850" algn="l" rtl="0">
              <a:spcBef>
                <a:spcPts val="0"/>
              </a:spcBef>
              <a:spcAft>
                <a:spcPts val="0"/>
              </a:spcAft>
              <a:buSzPts val="1500"/>
              <a:buChar char="●"/>
            </a:pPr>
            <a:r>
              <a:rPr lang="en"/>
              <a:t>Areacode (US)</a:t>
            </a:r>
            <a:endParaRPr/>
          </a:p>
          <a:p>
            <a:pPr marL="0" lvl="0" indent="0" algn="l" rtl="0">
              <a:spcBef>
                <a:spcPts val="800"/>
              </a:spcBef>
              <a:spcAft>
                <a:spcPts val="0"/>
              </a:spcAft>
              <a:buNone/>
            </a:pPr>
            <a:r>
              <a:rPr lang="en"/>
              <a:t>Adding additional dimensions and measures to the marks card will further explain the level of detail. </a:t>
            </a:r>
            <a:endParaRPr/>
          </a:p>
          <a:p>
            <a:pPr marL="0" lvl="0" indent="0" algn="l" rtl="0">
              <a:spcBef>
                <a:spcPts val="800"/>
              </a:spcBef>
              <a:spcAft>
                <a:spcPts val="0"/>
              </a:spcAft>
              <a:buNone/>
            </a:pPr>
            <a:endParaRPr>
              <a:solidFill>
                <a:schemeClr val="dk1"/>
              </a:solidFill>
            </a:endParaRPr>
          </a:p>
          <a:p>
            <a:pPr marL="0" lvl="0" indent="0" algn="l" rtl="0">
              <a:spcBef>
                <a:spcPts val="800"/>
              </a:spcBef>
              <a:spcAft>
                <a:spcPts val="200"/>
              </a:spcAft>
              <a:buNone/>
            </a:pPr>
            <a:endParaRPr/>
          </a:p>
        </p:txBody>
      </p:sp>
      <p:pic>
        <p:nvPicPr>
          <p:cNvPr id="800" name="Google Shape;800;p45"/>
          <p:cNvPicPr preferRelativeResize="0"/>
          <p:nvPr/>
        </p:nvPicPr>
        <p:blipFill>
          <a:blip r:embed="rId3">
            <a:alphaModFix/>
          </a:blip>
          <a:stretch>
            <a:fillRect/>
          </a:stretch>
        </p:blipFill>
        <p:spPr>
          <a:xfrm>
            <a:off x="4992375" y="1107104"/>
            <a:ext cx="3666951" cy="3235522"/>
          </a:xfrm>
          <a:prstGeom prst="rect">
            <a:avLst/>
          </a:prstGeom>
          <a:noFill/>
          <a:ln>
            <a:noFill/>
          </a:ln>
          <a:effectLst>
            <a:outerShdw blurRad="57150" dist="19050" dir="5400000" algn="bl" rotWithShape="0">
              <a:srgbClr val="000000">
                <a:alpha val="50000"/>
              </a:srgbClr>
            </a:outerShdw>
          </a:effectLst>
        </p:spPr>
      </p:pic>
      <p:sp>
        <p:nvSpPr>
          <p:cNvPr id="801" name="Google Shape;801;p45"/>
          <p:cNvSpPr txBox="1">
            <a:spLocks noGrp="1"/>
          </p:cNvSpPr>
          <p:nvPr>
            <p:ph type="subTitle" idx="2"/>
          </p:nvPr>
        </p:nvSpPr>
        <p:spPr>
          <a:xfrm>
            <a:off x="432169" y="4919140"/>
            <a:ext cx="6315300" cy="167700"/>
          </a:xfrm>
          <a:prstGeom prst="rect">
            <a:avLst/>
          </a:prstGeom>
        </p:spPr>
        <p:txBody>
          <a:bodyPr spcFirstLastPara="1" wrap="square" lIns="0" tIns="0" rIns="0" bIns="0" anchor="b" anchorCtr="0">
            <a:noAutofit/>
          </a:bodyPr>
          <a:lstStyle/>
          <a:p>
            <a:pPr marL="0" lvl="0" indent="0" algn="l" rtl="0">
              <a:spcBef>
                <a:spcPts val="0"/>
              </a:spcBef>
              <a:spcAft>
                <a:spcPts val="200"/>
              </a:spcAft>
              <a:buNone/>
            </a:pPr>
            <a:endParaRPr/>
          </a:p>
        </p:txBody>
      </p:sp>
      <p:sp>
        <p:nvSpPr>
          <p:cNvPr id="802" name="Google Shape;802;p45"/>
          <p:cNvSpPr txBox="1">
            <a:spLocks noGrp="1"/>
          </p:cNvSpPr>
          <p:nvPr>
            <p:ph type="body" idx="3"/>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n"/>
              <a:t>Spatial data</a:t>
            </a:r>
            <a:endParaRPr/>
          </a:p>
        </p:txBody>
      </p:sp>
    </p:spTree>
  </p:cSld>
  <p:clrMapOvr>
    <a:masterClrMapping/>
  </p:clrMapOvr>
</p:sld>
</file>

<file path=ppt/theme/theme1.xml><?xml version="1.0" encoding="utf-8"?>
<a:theme xmlns:a="http://schemas.openxmlformats.org/drawingml/2006/main" name="Salesforce GS Template - 2021">
  <a:themeElements>
    <a:clrScheme name="Custom 4">
      <a:dk1>
        <a:srgbClr val="0B5CAB"/>
      </a:dk1>
      <a:lt1>
        <a:srgbClr val="FFFFFF"/>
      </a:lt1>
      <a:dk2>
        <a:srgbClr val="0D9DDA"/>
      </a:dk2>
      <a:lt2>
        <a:srgbClr val="9A8F87"/>
      </a:lt2>
      <a:accent1>
        <a:srgbClr val="032D60"/>
      </a:accent1>
      <a:accent2>
        <a:srgbClr val="59575C"/>
      </a:accent2>
      <a:accent3>
        <a:srgbClr val="8A033E"/>
      </a:accent3>
      <a:accent4>
        <a:srgbClr val="481A54"/>
      </a:accent4>
      <a:accent5>
        <a:srgbClr val="0B827C"/>
      </a:accent5>
      <a:accent6>
        <a:srgbClr val="DD7A01"/>
      </a:accent6>
      <a:hlink>
        <a:srgbClr val="0B5CAB"/>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1677</Words>
  <Application>Microsoft Office PowerPoint</Application>
  <PresentationFormat>On-screen Show (16:9)</PresentationFormat>
  <Paragraphs>148</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Salesforce Sans</vt:lpstr>
      <vt:lpstr>Salesforce GS Template - 2021</vt:lpstr>
      <vt:lpstr>Tableau Fundamentals</vt:lpstr>
      <vt:lpstr>Agenda</vt:lpstr>
      <vt:lpstr>Why Tableau Charts? </vt:lpstr>
      <vt:lpstr>Bar Charts</vt:lpstr>
      <vt:lpstr>Line Charts</vt:lpstr>
      <vt:lpstr>Combined Axis </vt:lpstr>
      <vt:lpstr>Dual Axis</vt:lpstr>
      <vt:lpstr>Scatter Plots </vt:lpstr>
      <vt:lpstr>Maps</vt:lpstr>
      <vt:lpstr>Density Maps </vt:lpstr>
      <vt:lpstr>What is a Text Table?</vt:lpstr>
      <vt:lpstr>Expanding a Text Table</vt:lpstr>
      <vt:lpstr>Parts of a Whole</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Tableau Fundamentals</dc:title>
  <cp:lastModifiedBy>Author</cp:lastModifiedBy>
  <cp:revision>1</cp:revision>
  <dcterms:modified xsi:type="dcterms:W3CDTF">2025-03-14T05:49:28Z</dcterms:modified>
</cp:coreProperties>
</file>