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5CDD8-D887-41FB-BE3E-B7B9A816F53C}" type="datetimeFigureOut">
              <a:rPr lang="sr-Latn-BA" smtClean="0"/>
              <a:t>30.9.2021.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5EFDB-C9AD-49EB-A1FB-C64BA16C4B82}" type="slidenum">
              <a:rPr lang="sr-Latn-BA" smtClean="0"/>
              <a:t>‹#›</a:t>
            </a:fld>
            <a:endParaRPr lang="sr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r-Latn-BA" dirty="0" smtClean="0"/>
              <a:t>Program za crtanje grafikona </a:t>
            </a:r>
            <a:br>
              <a:rPr lang="sr-Latn-BA" dirty="0" smtClean="0"/>
            </a:br>
            <a:r>
              <a:rPr lang="sr-Latn-BA" dirty="0" smtClean="0"/>
              <a:t>koji se može instalisati na mobilni telefon</a:t>
            </a:r>
            <a:endParaRPr lang="sr-Latn-BA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4509120"/>
            <a:ext cx="6400800" cy="1129680"/>
          </a:xfrm>
        </p:spPr>
        <p:txBody>
          <a:bodyPr/>
          <a:lstStyle/>
          <a:p>
            <a:r>
              <a:rPr lang="sr-Latn-BA" dirty="0">
                <a:solidFill>
                  <a:schemeClr val="tx1"/>
                </a:solidFill>
              </a:rPr>
              <a:t>GeoGebra Graphing Calculator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0"/>
            <a:ext cx="50405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</Words>
  <Application>Microsoft Office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Program za crtanje grafikona  koji se može instalisati na mobilni telefon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za crtanje grafikona  koji se može instalisati na mobilni telefon</dc:title>
  <dc:creator>efbl</dc:creator>
  <cp:lastModifiedBy>Matea</cp:lastModifiedBy>
  <cp:revision>1</cp:revision>
  <dcterms:created xsi:type="dcterms:W3CDTF">2020-10-27T07:22:09Z</dcterms:created>
  <dcterms:modified xsi:type="dcterms:W3CDTF">2021-09-30T12:45:07Z</dcterms:modified>
</cp:coreProperties>
</file>