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410" r:id="rId3"/>
    <p:sldId id="411" r:id="rId4"/>
    <p:sldId id="412" r:id="rId5"/>
    <p:sldId id="418" r:id="rId6"/>
    <p:sldId id="446" r:id="rId7"/>
    <p:sldId id="419" r:id="rId8"/>
    <p:sldId id="420" r:id="rId9"/>
    <p:sldId id="421" r:id="rId10"/>
    <p:sldId id="447" r:id="rId11"/>
    <p:sldId id="422" r:id="rId12"/>
    <p:sldId id="423" r:id="rId13"/>
    <p:sldId id="427" r:id="rId14"/>
    <p:sldId id="428" r:id="rId15"/>
    <p:sldId id="429" r:id="rId16"/>
    <p:sldId id="445" r:id="rId17"/>
    <p:sldId id="433" r:id="rId18"/>
    <p:sldId id="448" r:id="rId19"/>
    <p:sldId id="441" r:id="rId20"/>
    <p:sldId id="449" r:id="rId21"/>
    <p:sldId id="450" r:id="rId22"/>
    <p:sldId id="451" r:id="rId23"/>
    <p:sldId id="452" r:id="rId24"/>
    <p:sldId id="320" r:id="rId25"/>
  </p:sldIdLst>
  <p:sldSz cx="10972800" cy="5943600"/>
  <p:notesSz cx="6858000" cy="9144000"/>
  <p:defaultTextStyle>
    <a:defPPr>
      <a:defRPr lang="en-US"/>
    </a:defPPr>
    <a:lvl1pPr algn="l" defTabSz="404813" rtl="0" fontAlgn="base">
      <a:spcBef>
        <a:spcPct val="0"/>
      </a:spcBef>
      <a:spcAft>
        <a:spcPct val="0"/>
      </a:spcAft>
      <a:defRPr sz="1600" kern="1200">
        <a:solidFill>
          <a:schemeClr val="tx1"/>
        </a:solidFill>
        <a:latin typeface="Arial" charset="0"/>
        <a:ea typeface="+mn-ea"/>
        <a:cs typeface="Arial" charset="0"/>
      </a:defRPr>
    </a:lvl1pPr>
    <a:lvl2pPr marL="404813" indent="52388" algn="l" defTabSz="404813" rtl="0" fontAlgn="base">
      <a:spcBef>
        <a:spcPct val="0"/>
      </a:spcBef>
      <a:spcAft>
        <a:spcPct val="0"/>
      </a:spcAft>
      <a:defRPr sz="1600" kern="1200">
        <a:solidFill>
          <a:schemeClr val="tx1"/>
        </a:solidFill>
        <a:latin typeface="Arial" charset="0"/>
        <a:ea typeface="+mn-ea"/>
        <a:cs typeface="Arial" charset="0"/>
      </a:defRPr>
    </a:lvl2pPr>
    <a:lvl3pPr marL="811213" indent="103188" algn="l" defTabSz="404813" rtl="0" fontAlgn="base">
      <a:spcBef>
        <a:spcPct val="0"/>
      </a:spcBef>
      <a:spcAft>
        <a:spcPct val="0"/>
      </a:spcAft>
      <a:defRPr sz="1600" kern="1200">
        <a:solidFill>
          <a:schemeClr val="tx1"/>
        </a:solidFill>
        <a:latin typeface="Arial" charset="0"/>
        <a:ea typeface="+mn-ea"/>
        <a:cs typeface="Arial" charset="0"/>
      </a:defRPr>
    </a:lvl3pPr>
    <a:lvl4pPr marL="1217613" indent="153988" algn="l" defTabSz="404813" rtl="0" fontAlgn="base">
      <a:spcBef>
        <a:spcPct val="0"/>
      </a:spcBef>
      <a:spcAft>
        <a:spcPct val="0"/>
      </a:spcAft>
      <a:defRPr sz="1600" kern="1200">
        <a:solidFill>
          <a:schemeClr val="tx1"/>
        </a:solidFill>
        <a:latin typeface="Arial" charset="0"/>
        <a:ea typeface="+mn-ea"/>
        <a:cs typeface="Arial" charset="0"/>
      </a:defRPr>
    </a:lvl4pPr>
    <a:lvl5pPr marL="1622425" indent="206375" algn="l" defTabSz="404813" rtl="0" fontAlgn="base">
      <a:spcBef>
        <a:spcPct val="0"/>
      </a:spcBef>
      <a:spcAft>
        <a:spcPct val="0"/>
      </a:spcAft>
      <a:defRPr sz="1600" kern="1200">
        <a:solidFill>
          <a:schemeClr val="tx1"/>
        </a:solidFill>
        <a:latin typeface="Arial" charset="0"/>
        <a:ea typeface="+mn-ea"/>
        <a:cs typeface="Arial" charset="0"/>
      </a:defRPr>
    </a:lvl5pPr>
    <a:lvl6pPr marL="2286000" algn="l" defTabSz="914400" rtl="0" eaLnBrk="1" latinLnBrk="0" hangingPunct="1">
      <a:defRPr sz="1600" kern="1200">
        <a:solidFill>
          <a:schemeClr val="tx1"/>
        </a:solidFill>
        <a:latin typeface="Arial" charset="0"/>
        <a:ea typeface="+mn-ea"/>
        <a:cs typeface="Arial" charset="0"/>
      </a:defRPr>
    </a:lvl6pPr>
    <a:lvl7pPr marL="2743200" algn="l" defTabSz="914400" rtl="0" eaLnBrk="1" latinLnBrk="0" hangingPunct="1">
      <a:defRPr sz="1600" kern="1200">
        <a:solidFill>
          <a:schemeClr val="tx1"/>
        </a:solidFill>
        <a:latin typeface="Arial" charset="0"/>
        <a:ea typeface="+mn-ea"/>
        <a:cs typeface="Arial" charset="0"/>
      </a:defRPr>
    </a:lvl7pPr>
    <a:lvl8pPr marL="3200400" algn="l" defTabSz="914400" rtl="0" eaLnBrk="1" latinLnBrk="0" hangingPunct="1">
      <a:defRPr sz="1600" kern="1200">
        <a:solidFill>
          <a:schemeClr val="tx1"/>
        </a:solidFill>
        <a:latin typeface="Arial" charset="0"/>
        <a:ea typeface="+mn-ea"/>
        <a:cs typeface="Arial" charset="0"/>
      </a:defRPr>
    </a:lvl8pPr>
    <a:lvl9pPr marL="3657600" algn="l" defTabSz="914400" rtl="0" eaLnBrk="1" latinLnBrk="0" hangingPunct="1">
      <a:defRPr sz="16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872">
          <p15:clr>
            <a:srgbClr val="A4A3A4"/>
          </p15:clr>
        </p15:guide>
        <p15:guide id="2" pos="34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128" d="100"/>
          <a:sy n="128" d="100"/>
        </p:scale>
        <p:origin x="156" y="210"/>
      </p:cViewPr>
      <p:guideLst>
        <p:guide orient="horz" pos="1872"/>
        <p:guide pos="34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405994"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405994" fontAlgn="auto">
              <a:spcBef>
                <a:spcPts val="0"/>
              </a:spcBef>
              <a:spcAft>
                <a:spcPts val="0"/>
              </a:spcAft>
              <a:defRPr sz="1200">
                <a:latin typeface="+mn-lt"/>
                <a:cs typeface="+mn-cs"/>
              </a:defRPr>
            </a:lvl1pPr>
          </a:lstStyle>
          <a:p>
            <a:pPr>
              <a:defRPr/>
            </a:pPr>
            <a:fld id="{4586CECF-D7DC-4065-A873-883E4FF210EE}" type="datetimeFigureOut">
              <a:rPr lang="en-US"/>
              <a:pPr>
                <a:defRPr/>
              </a:pPr>
              <a:t>11/6/2024</a:t>
            </a:fld>
            <a:endParaRPr lang="en-US"/>
          </a:p>
        </p:txBody>
      </p:sp>
      <p:sp>
        <p:nvSpPr>
          <p:cNvPr id="4" name="Slide Image Placeholder 3"/>
          <p:cNvSpPr>
            <a:spLocks noGrp="1" noRot="1" noChangeAspect="1"/>
          </p:cNvSpPr>
          <p:nvPr>
            <p:ph type="sldImg" idx="2"/>
          </p:nvPr>
        </p:nvSpPr>
        <p:spPr>
          <a:xfrm>
            <a:off x="265113" y="685800"/>
            <a:ext cx="6327775"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405994"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405994" fontAlgn="auto">
              <a:spcBef>
                <a:spcPts val="0"/>
              </a:spcBef>
              <a:spcAft>
                <a:spcPts val="0"/>
              </a:spcAft>
              <a:defRPr sz="1200">
                <a:latin typeface="+mn-lt"/>
                <a:cs typeface="+mn-cs"/>
              </a:defRPr>
            </a:lvl1pPr>
          </a:lstStyle>
          <a:p>
            <a:pPr>
              <a:defRPr/>
            </a:pPr>
            <a:fld id="{F94EE729-6A43-4195-8DC5-93A0F4EAA5F4}" type="slidenum">
              <a:rPr lang="en-US"/>
              <a:pPr>
                <a:defRPr/>
              </a:pPr>
              <a:t>‹#›</a:t>
            </a:fld>
            <a:endParaRPr lang="en-US"/>
          </a:p>
        </p:txBody>
      </p:sp>
    </p:spTree>
    <p:extLst>
      <p:ext uri="{BB962C8B-B14F-4D97-AF65-F5344CB8AC3E}">
        <p14:creationId xmlns:p14="http://schemas.microsoft.com/office/powerpoint/2010/main" val="3586263258"/>
      </p:ext>
    </p:extLst>
  </p:cSld>
  <p:clrMap bg1="lt1" tx1="dk1" bg2="lt2" tx2="dk2" accent1="accent1" accent2="accent2" accent3="accent3" accent4="accent4" accent5="accent5" accent6="accent6" hlink="hlink" folHlink="folHlink"/>
  <p:notesStyle>
    <a:lvl1pPr algn="l" defTabSz="811213" rtl="0" eaLnBrk="0" fontAlgn="base" hangingPunct="0">
      <a:spcBef>
        <a:spcPct val="30000"/>
      </a:spcBef>
      <a:spcAft>
        <a:spcPct val="0"/>
      </a:spcAft>
      <a:defRPr sz="1100" kern="1200">
        <a:solidFill>
          <a:schemeClr val="tx1"/>
        </a:solidFill>
        <a:latin typeface="+mn-lt"/>
        <a:ea typeface="+mn-ea"/>
        <a:cs typeface="+mn-cs"/>
      </a:defRPr>
    </a:lvl1pPr>
    <a:lvl2pPr marL="404813" algn="l" defTabSz="811213" rtl="0" eaLnBrk="0" fontAlgn="base" hangingPunct="0">
      <a:spcBef>
        <a:spcPct val="30000"/>
      </a:spcBef>
      <a:spcAft>
        <a:spcPct val="0"/>
      </a:spcAft>
      <a:defRPr sz="1100" kern="1200">
        <a:solidFill>
          <a:schemeClr val="tx1"/>
        </a:solidFill>
        <a:latin typeface="+mn-lt"/>
        <a:ea typeface="+mn-ea"/>
        <a:cs typeface="+mn-cs"/>
      </a:defRPr>
    </a:lvl2pPr>
    <a:lvl3pPr marL="811213" algn="l" defTabSz="811213" rtl="0" eaLnBrk="0" fontAlgn="base" hangingPunct="0">
      <a:spcBef>
        <a:spcPct val="30000"/>
      </a:spcBef>
      <a:spcAft>
        <a:spcPct val="0"/>
      </a:spcAft>
      <a:defRPr sz="1100" kern="1200">
        <a:solidFill>
          <a:schemeClr val="tx1"/>
        </a:solidFill>
        <a:latin typeface="+mn-lt"/>
        <a:ea typeface="+mn-ea"/>
        <a:cs typeface="+mn-cs"/>
      </a:defRPr>
    </a:lvl3pPr>
    <a:lvl4pPr marL="1217613" algn="l" defTabSz="811213" rtl="0" eaLnBrk="0" fontAlgn="base" hangingPunct="0">
      <a:spcBef>
        <a:spcPct val="30000"/>
      </a:spcBef>
      <a:spcAft>
        <a:spcPct val="0"/>
      </a:spcAft>
      <a:defRPr sz="1100" kern="1200">
        <a:solidFill>
          <a:schemeClr val="tx1"/>
        </a:solidFill>
        <a:latin typeface="+mn-lt"/>
        <a:ea typeface="+mn-ea"/>
        <a:cs typeface="+mn-cs"/>
      </a:defRPr>
    </a:lvl4pPr>
    <a:lvl5pPr marL="1622425" algn="l" defTabSz="811213" rtl="0" eaLnBrk="0" fontAlgn="base" hangingPunct="0">
      <a:spcBef>
        <a:spcPct val="30000"/>
      </a:spcBef>
      <a:spcAft>
        <a:spcPct val="0"/>
      </a:spcAft>
      <a:defRPr sz="1100" kern="1200">
        <a:solidFill>
          <a:schemeClr val="tx1"/>
        </a:solidFill>
        <a:latin typeface="+mn-lt"/>
        <a:ea typeface="+mn-ea"/>
        <a:cs typeface="+mn-cs"/>
      </a:defRPr>
    </a:lvl5pPr>
    <a:lvl6pPr marL="2029968" algn="l" defTabSz="811987" rtl="0" eaLnBrk="1" latinLnBrk="0" hangingPunct="1">
      <a:defRPr sz="1100" kern="1200">
        <a:solidFill>
          <a:schemeClr val="tx1"/>
        </a:solidFill>
        <a:latin typeface="+mn-lt"/>
        <a:ea typeface="+mn-ea"/>
        <a:cs typeface="+mn-cs"/>
      </a:defRPr>
    </a:lvl6pPr>
    <a:lvl7pPr marL="2435962" algn="l" defTabSz="811987" rtl="0" eaLnBrk="1" latinLnBrk="0" hangingPunct="1">
      <a:defRPr sz="1100" kern="1200">
        <a:solidFill>
          <a:schemeClr val="tx1"/>
        </a:solidFill>
        <a:latin typeface="+mn-lt"/>
        <a:ea typeface="+mn-ea"/>
        <a:cs typeface="+mn-cs"/>
      </a:defRPr>
    </a:lvl7pPr>
    <a:lvl8pPr marL="2841955" algn="l" defTabSz="811987" rtl="0" eaLnBrk="1" latinLnBrk="0" hangingPunct="1">
      <a:defRPr sz="1100" kern="1200">
        <a:solidFill>
          <a:schemeClr val="tx1"/>
        </a:solidFill>
        <a:latin typeface="+mn-lt"/>
        <a:ea typeface="+mn-ea"/>
        <a:cs typeface="+mn-cs"/>
      </a:defRPr>
    </a:lvl8pPr>
    <a:lvl9pPr marL="3247949" algn="l" defTabSz="811987" rtl="0" eaLnBrk="1" latinLnBrk="0" hangingPunct="1">
      <a:defRPr sz="1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39460" y="1254760"/>
            <a:ext cx="7943092" cy="2885637"/>
          </a:xfrm>
        </p:spPr>
        <p:txBody>
          <a:bodyPr anchor="b"/>
          <a:lstStyle>
            <a:lvl1pPr>
              <a:defRPr sz="6400"/>
            </a:lvl1pPr>
          </a:lstStyle>
          <a:p>
            <a:r>
              <a:rPr lang="en-US" smtClean="0"/>
              <a:t>Click to edit Master title style</a:t>
            </a:r>
            <a:endParaRPr lang="en-US" dirty="0"/>
          </a:p>
        </p:txBody>
      </p:sp>
      <p:sp>
        <p:nvSpPr>
          <p:cNvPr id="3" name="Subtitle 2"/>
          <p:cNvSpPr>
            <a:spLocks noGrp="1"/>
          </p:cNvSpPr>
          <p:nvPr>
            <p:ph type="subTitle" idx="1"/>
          </p:nvPr>
        </p:nvSpPr>
        <p:spPr>
          <a:xfrm>
            <a:off x="1039460" y="4140396"/>
            <a:ext cx="7943092" cy="746564"/>
          </a:xfrm>
        </p:spPr>
        <p:txBody>
          <a:bodyPr/>
          <a:lstStyle>
            <a:lvl1pPr marL="0" indent="0" algn="l">
              <a:buNone/>
              <a:defRPr cap="all">
                <a:solidFill>
                  <a:schemeClr val="bg2">
                    <a:lumMod val="40000"/>
                    <a:lumOff val="60000"/>
                  </a:schemeClr>
                </a:solidFill>
              </a:defRPr>
            </a:lvl1pPr>
            <a:lvl2pPr marL="405994" indent="0" algn="ctr">
              <a:buNone/>
              <a:defRPr>
                <a:solidFill>
                  <a:schemeClr val="tx1">
                    <a:tint val="75000"/>
                  </a:schemeClr>
                </a:solidFill>
              </a:defRPr>
            </a:lvl2pPr>
            <a:lvl3pPr marL="811987" indent="0" algn="ctr">
              <a:buNone/>
              <a:defRPr>
                <a:solidFill>
                  <a:schemeClr val="tx1">
                    <a:tint val="75000"/>
                  </a:schemeClr>
                </a:solidFill>
              </a:defRPr>
            </a:lvl3pPr>
            <a:lvl4pPr marL="1217981" indent="0" algn="ctr">
              <a:buNone/>
              <a:defRPr>
                <a:solidFill>
                  <a:schemeClr val="tx1">
                    <a:tint val="75000"/>
                  </a:schemeClr>
                </a:solidFill>
              </a:defRPr>
            </a:lvl4pPr>
            <a:lvl5pPr marL="1623974" indent="0" algn="ctr">
              <a:buNone/>
              <a:defRPr>
                <a:solidFill>
                  <a:schemeClr val="tx1">
                    <a:tint val="75000"/>
                  </a:schemeClr>
                </a:solidFill>
              </a:defRPr>
            </a:lvl5pPr>
            <a:lvl6pPr marL="2029968" indent="0" algn="ctr">
              <a:buNone/>
              <a:defRPr>
                <a:solidFill>
                  <a:schemeClr val="tx1">
                    <a:tint val="75000"/>
                  </a:schemeClr>
                </a:solidFill>
              </a:defRPr>
            </a:lvl6pPr>
            <a:lvl7pPr marL="2435962" indent="0" algn="ctr">
              <a:buNone/>
              <a:defRPr>
                <a:solidFill>
                  <a:schemeClr val="tx1">
                    <a:tint val="75000"/>
                  </a:schemeClr>
                </a:solidFill>
              </a:defRPr>
            </a:lvl7pPr>
            <a:lvl8pPr marL="2841955" indent="0" algn="ctr">
              <a:buNone/>
              <a:defRPr>
                <a:solidFill>
                  <a:schemeClr val="tx1">
                    <a:tint val="75000"/>
                  </a:schemeClr>
                </a:solidFill>
              </a:defRPr>
            </a:lvl8pPr>
            <a:lvl9pPr marL="3247949"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C00DF348-2E87-40B0-A220-33A4EE8DB608}"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22BEC0-330E-480F-9C07-6F4C89062EA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461" y="4160509"/>
            <a:ext cx="7943091" cy="491173"/>
          </a:xfrm>
        </p:spPr>
        <p:txBody>
          <a:bodyPr anchor="b">
            <a:normAutofit/>
          </a:bodyPr>
          <a:lstStyle>
            <a:lvl1pPr algn="l">
              <a:defRPr sz="21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39460" y="594360"/>
            <a:ext cx="7943092" cy="3155244"/>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400"/>
            </a:lvl1pPr>
            <a:lvl2pPr marL="405994" indent="0">
              <a:buNone/>
              <a:defRPr sz="1400"/>
            </a:lvl2pPr>
            <a:lvl3pPr marL="811987" indent="0">
              <a:buNone/>
              <a:defRPr sz="1400"/>
            </a:lvl3pPr>
            <a:lvl4pPr marL="1217981" indent="0">
              <a:buNone/>
              <a:defRPr sz="1400"/>
            </a:lvl4pPr>
            <a:lvl5pPr marL="1623974" indent="0">
              <a:buNone/>
              <a:defRPr sz="1400"/>
            </a:lvl5pPr>
            <a:lvl6pPr marL="2029968" indent="0">
              <a:buNone/>
              <a:defRPr sz="1400"/>
            </a:lvl6pPr>
            <a:lvl7pPr marL="2435962" indent="0">
              <a:buNone/>
              <a:defRPr sz="1400"/>
            </a:lvl7pPr>
            <a:lvl8pPr marL="2841955" indent="0">
              <a:buNone/>
              <a:defRPr sz="1400"/>
            </a:lvl8pPr>
            <a:lvl9pPr marL="3247949" indent="0">
              <a:buNone/>
              <a:defRPr sz="14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039461" y="4651682"/>
            <a:ext cx="7943090" cy="427884"/>
          </a:xfrm>
        </p:spPr>
        <p:txBody>
          <a:bodyPr>
            <a:normAutofit/>
          </a:bodyPr>
          <a:lstStyle>
            <a:lvl1pPr marL="0" indent="0">
              <a:buNone/>
              <a:defRPr sz="11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40681A3-319D-4494-B2BA-E53BBAD1D9F7}" type="datetime1">
              <a:rPr lang="en-US"/>
              <a:pPr>
                <a:defRPr/>
              </a:pPr>
              <a:t>11/6/2024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534928E-A787-4F02-9774-D475F7BAE62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459" y="1254760"/>
            <a:ext cx="7943093" cy="1717040"/>
          </a:xfrm>
        </p:spPr>
        <p:txBody>
          <a:bodyPr/>
          <a:lstStyle>
            <a:lvl1pPr>
              <a:defRPr sz="4300"/>
            </a:lvl1pPr>
          </a:lstStyle>
          <a:p>
            <a:r>
              <a:rPr lang="en-US" smtClean="0"/>
              <a:t>Click to edit Master title style</a:t>
            </a:r>
            <a:endParaRPr lang="en-US" dirty="0"/>
          </a:p>
        </p:txBody>
      </p:sp>
      <p:sp>
        <p:nvSpPr>
          <p:cNvPr id="8" name="Text Placeholder 3"/>
          <p:cNvSpPr>
            <a:spLocks noGrp="1"/>
          </p:cNvSpPr>
          <p:nvPr>
            <p:ph type="body" sz="half" idx="2"/>
          </p:nvPr>
        </p:nvSpPr>
        <p:spPr>
          <a:xfrm>
            <a:off x="1039459" y="3169920"/>
            <a:ext cx="7943093" cy="2047240"/>
          </a:xfrm>
        </p:spPr>
        <p:txBody>
          <a:bodyPr anchor="ctr">
            <a:normAutofit/>
          </a:bodyPr>
          <a:lstStyle>
            <a:lvl1pPr marL="0" indent="0">
              <a:buNone/>
              <a:defRPr sz="16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CE8B300-DB05-4D5F-88ED-4AA8419BA534}"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4682983-4FE7-416E-B913-7DDE6E27B34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p:nvPr/>
        </p:nvSpPr>
        <p:spPr>
          <a:xfrm>
            <a:off x="808038" y="841375"/>
            <a:ext cx="722312" cy="1960563"/>
          </a:xfrm>
          <a:prstGeom prst="rect">
            <a:avLst/>
          </a:prstGeom>
          <a:noFill/>
        </p:spPr>
        <p:txBody>
          <a:bodyPr lIns="81199" tIns="40599" rIns="81199" bIns="40599">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05994" fontAlgn="auto">
              <a:spcBef>
                <a:spcPts val="0"/>
              </a:spcBef>
              <a:spcAft>
                <a:spcPts val="0"/>
              </a:spcAft>
              <a:defRPr/>
            </a:pPr>
            <a:r>
              <a:rPr lang="en-US" dirty="0"/>
              <a:t>“</a:t>
            </a:r>
          </a:p>
        </p:txBody>
      </p:sp>
      <p:sp>
        <p:nvSpPr>
          <p:cNvPr id="6" name="TextBox 5"/>
          <p:cNvSpPr txBox="1"/>
          <p:nvPr/>
        </p:nvSpPr>
        <p:spPr>
          <a:xfrm>
            <a:off x="8397875" y="2265363"/>
            <a:ext cx="720725" cy="1958975"/>
          </a:xfrm>
          <a:prstGeom prst="rect">
            <a:avLst/>
          </a:prstGeom>
          <a:noFill/>
        </p:spPr>
        <p:txBody>
          <a:bodyPr lIns="81199" tIns="40599" rIns="81199" bIns="40599">
            <a:spAutoFit/>
          </a:bodyPr>
          <a:lstStyle>
            <a:defPPr>
              <a:defRPr lang="en-US"/>
            </a:defPPr>
            <a:lvl1pPr algn="r">
              <a:defRPr sz="12200" b="0" i="0">
                <a:solidFill>
                  <a:schemeClr val="bg2">
                    <a:lumMod val="40000"/>
                    <a:lumOff val="60000"/>
                  </a:schemeClr>
                </a:solidFill>
                <a:latin typeface="Arial"/>
                <a:ea typeface="+mj-ea"/>
                <a:cs typeface="+mj-cs"/>
              </a:defRPr>
            </a:lvl1pPr>
          </a:lstStyle>
          <a:p>
            <a:pPr defTabSz="405994" fontAlgn="auto">
              <a:spcBef>
                <a:spcPts val="0"/>
              </a:spcBef>
              <a:spcAft>
                <a:spcPts val="0"/>
              </a:spcAft>
              <a:defRPr/>
            </a:pPr>
            <a:r>
              <a:rPr lang="en-US" dirty="0"/>
              <a:t>”</a:t>
            </a:r>
          </a:p>
        </p:txBody>
      </p:sp>
      <p:sp>
        <p:nvSpPr>
          <p:cNvPr id="2" name="Title 1"/>
          <p:cNvSpPr>
            <a:spLocks noGrp="1"/>
          </p:cNvSpPr>
          <p:nvPr>
            <p:ph type="title"/>
          </p:nvPr>
        </p:nvSpPr>
        <p:spPr>
          <a:xfrm>
            <a:off x="1417321" y="1254760"/>
            <a:ext cx="7199384" cy="2013591"/>
          </a:xfrm>
        </p:spPr>
        <p:txBody>
          <a:bodyPr/>
          <a:lstStyle>
            <a:lvl1pPr>
              <a:defRPr sz="43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737361" y="3268351"/>
            <a:ext cx="6551684" cy="296551"/>
          </a:xfrm>
        </p:spPr>
        <p:txBody>
          <a:bodyPr rtlCol="0">
            <a:normAutofit/>
          </a:bodyPr>
          <a:lstStyle>
            <a:lvl1pPr marL="0" indent="0">
              <a:buNone/>
              <a:defRPr lang="en-US" sz="1200" b="0" i="0" kern="1200" cap="small" dirty="0">
                <a:solidFill>
                  <a:schemeClr val="bg2">
                    <a:lumMod val="40000"/>
                    <a:lumOff val="60000"/>
                  </a:schemeClr>
                </a:solidFill>
                <a:latin typeface="+mj-lt"/>
                <a:ea typeface="+mj-ea"/>
                <a:cs typeface="+mj-cs"/>
              </a:defRPr>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dirty="0" smtClean="0"/>
              <a:t>Click to edit Master text styles</a:t>
            </a:r>
          </a:p>
        </p:txBody>
      </p:sp>
      <p:sp>
        <p:nvSpPr>
          <p:cNvPr id="10" name="Text Placeholder 3"/>
          <p:cNvSpPr>
            <a:spLocks noGrp="1"/>
          </p:cNvSpPr>
          <p:nvPr>
            <p:ph type="body" sz="half" idx="2"/>
          </p:nvPr>
        </p:nvSpPr>
        <p:spPr>
          <a:xfrm>
            <a:off x="1039459" y="3770569"/>
            <a:ext cx="7943093" cy="1452880"/>
          </a:xfrm>
        </p:spPr>
        <p:txBody>
          <a:bodyPr anchor="ctr">
            <a:normAutofit/>
          </a:bodyPr>
          <a:lstStyle>
            <a:lvl1pPr marL="0" indent="0">
              <a:buNone/>
              <a:defRPr sz="16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7" name="Date Placeholder 3"/>
          <p:cNvSpPr>
            <a:spLocks noGrp="1"/>
          </p:cNvSpPr>
          <p:nvPr>
            <p:ph type="dt" sz="half" idx="15"/>
          </p:nvPr>
        </p:nvSpPr>
        <p:spPr/>
        <p:txBody>
          <a:bodyPr/>
          <a:lstStyle>
            <a:lvl1pPr>
              <a:defRPr/>
            </a:lvl1pPr>
          </a:lstStyle>
          <a:p>
            <a:pPr>
              <a:defRPr/>
            </a:pPr>
            <a:fld id="{5BA643B6-DD46-4E6C-8CBD-2C443A25FA6A}" type="datetime1">
              <a:rPr lang="en-US"/>
              <a:pPr>
                <a:defRPr/>
              </a:pPr>
              <a:t>11/6/2024</a:t>
            </a:fld>
            <a:endParaRPr lang="en-US" dirty="0"/>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77108EDD-8D91-4D83-85E3-B493F86F576F}"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39459" y="2707641"/>
            <a:ext cx="7943094" cy="1432756"/>
          </a:xfrm>
        </p:spPr>
        <p:txBody>
          <a:bodyPr anchor="b"/>
          <a:lstStyle>
            <a:lvl1pPr algn="l">
              <a:defRPr sz="36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039459" y="4140397"/>
            <a:ext cx="7943093" cy="745680"/>
          </a:xfrm>
        </p:spPr>
        <p:txBody>
          <a:bodyPr/>
          <a:lstStyle>
            <a:lvl1pPr marL="0" indent="0" algn="l">
              <a:buNone/>
              <a:defRPr sz="1800" cap="none">
                <a:solidFill>
                  <a:schemeClr val="bg2">
                    <a:lumMod val="40000"/>
                    <a:lumOff val="60000"/>
                  </a:schemeClr>
                </a:solidFill>
              </a:defRPr>
            </a:lvl1pPr>
            <a:lvl2pPr marL="405994" indent="0">
              <a:buNone/>
              <a:defRPr sz="1600">
                <a:solidFill>
                  <a:schemeClr val="tx1">
                    <a:tint val="75000"/>
                  </a:schemeClr>
                </a:solidFill>
              </a:defRPr>
            </a:lvl2pPr>
            <a:lvl3pPr marL="811987" indent="0">
              <a:buNone/>
              <a:defRPr sz="1400">
                <a:solidFill>
                  <a:schemeClr val="tx1">
                    <a:tint val="75000"/>
                  </a:schemeClr>
                </a:solidFill>
              </a:defRPr>
            </a:lvl3pPr>
            <a:lvl4pPr marL="1217981" indent="0">
              <a:buNone/>
              <a:defRPr sz="1200">
                <a:solidFill>
                  <a:schemeClr val="tx1">
                    <a:tint val="75000"/>
                  </a:schemeClr>
                </a:solidFill>
              </a:defRPr>
            </a:lvl4pPr>
            <a:lvl5pPr marL="1623974" indent="0">
              <a:buNone/>
              <a:defRPr sz="1200">
                <a:solidFill>
                  <a:schemeClr val="tx1">
                    <a:tint val="75000"/>
                  </a:schemeClr>
                </a:solidFill>
              </a:defRPr>
            </a:lvl5pPr>
            <a:lvl6pPr marL="2029968" indent="0">
              <a:buNone/>
              <a:defRPr sz="1200">
                <a:solidFill>
                  <a:schemeClr val="tx1">
                    <a:tint val="75000"/>
                  </a:schemeClr>
                </a:solidFill>
              </a:defRPr>
            </a:lvl6pPr>
            <a:lvl7pPr marL="2435962" indent="0">
              <a:buNone/>
              <a:defRPr sz="1200">
                <a:solidFill>
                  <a:schemeClr val="tx1">
                    <a:tint val="75000"/>
                  </a:schemeClr>
                </a:solidFill>
              </a:defRPr>
            </a:lvl7pPr>
            <a:lvl8pPr marL="2841955" indent="0">
              <a:buNone/>
              <a:defRPr sz="1200">
                <a:solidFill>
                  <a:schemeClr val="tx1">
                    <a:tint val="75000"/>
                  </a:schemeClr>
                </a:solidFill>
              </a:defRPr>
            </a:lvl8pPr>
            <a:lvl9pPr marL="3247949"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F7B0D0C-A636-4B34-A162-B61D2EB18BCA}"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15C856-8519-42AD-BF50-A6E91967099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p:cNvCxnSpPr/>
          <p:nvPr/>
        </p:nvCxnSpPr>
        <p:spPr>
          <a:xfrm>
            <a:off x="3352800" y="1849438"/>
            <a:ext cx="0" cy="34337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6265863" y="1849438"/>
            <a:ext cx="0" cy="3436937"/>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700"/>
            </a:lvl1pPr>
          </a:lstStyle>
          <a:p>
            <a:r>
              <a:rPr lang="en-US" smtClean="0"/>
              <a:t>Click to edit Master title style</a:t>
            </a:r>
            <a:endParaRPr lang="en-US" dirty="0"/>
          </a:p>
        </p:txBody>
      </p:sp>
      <p:sp>
        <p:nvSpPr>
          <p:cNvPr id="3" name="Text Placeholder 2"/>
          <p:cNvSpPr>
            <a:spLocks noGrp="1"/>
          </p:cNvSpPr>
          <p:nvPr>
            <p:ph type="body" idx="1"/>
          </p:nvPr>
        </p:nvSpPr>
        <p:spPr>
          <a:xfrm>
            <a:off x="569653" y="1717040"/>
            <a:ext cx="2652179"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16" name="Text Placeholder 3"/>
          <p:cNvSpPr>
            <a:spLocks noGrp="1"/>
          </p:cNvSpPr>
          <p:nvPr>
            <p:ph type="body" sz="half" idx="15"/>
          </p:nvPr>
        </p:nvSpPr>
        <p:spPr>
          <a:xfrm>
            <a:off x="587217" y="2311400"/>
            <a:ext cx="2634615" cy="3110760"/>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5" name="Text Placeholder 4"/>
          <p:cNvSpPr>
            <a:spLocks noGrp="1"/>
          </p:cNvSpPr>
          <p:nvPr>
            <p:ph type="body" sz="quarter" idx="3"/>
          </p:nvPr>
        </p:nvSpPr>
        <p:spPr>
          <a:xfrm>
            <a:off x="3495294" y="1717040"/>
            <a:ext cx="2642617"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19" name="Text Placeholder 3"/>
          <p:cNvSpPr>
            <a:spLocks noGrp="1"/>
          </p:cNvSpPr>
          <p:nvPr>
            <p:ph type="body" sz="half" idx="16"/>
          </p:nvPr>
        </p:nvSpPr>
        <p:spPr>
          <a:xfrm>
            <a:off x="3485795" y="2311400"/>
            <a:ext cx="2652115" cy="3110760"/>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14" name="Text Placeholder 4"/>
          <p:cNvSpPr>
            <a:spLocks noGrp="1"/>
          </p:cNvSpPr>
          <p:nvPr>
            <p:ph type="body" sz="quarter" idx="13"/>
          </p:nvPr>
        </p:nvSpPr>
        <p:spPr>
          <a:xfrm>
            <a:off x="6412230" y="1717040"/>
            <a:ext cx="2638902"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20" name="Text Placeholder 3"/>
          <p:cNvSpPr>
            <a:spLocks noGrp="1"/>
          </p:cNvSpPr>
          <p:nvPr>
            <p:ph type="body" sz="half" idx="17"/>
          </p:nvPr>
        </p:nvSpPr>
        <p:spPr>
          <a:xfrm>
            <a:off x="6412230" y="2311400"/>
            <a:ext cx="2638902" cy="3110760"/>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11" name="Date Placeholder 3"/>
          <p:cNvSpPr>
            <a:spLocks noGrp="1"/>
          </p:cNvSpPr>
          <p:nvPr>
            <p:ph type="dt" sz="half" idx="18"/>
          </p:nvPr>
        </p:nvSpPr>
        <p:spPr/>
        <p:txBody>
          <a:bodyPr/>
          <a:lstStyle>
            <a:lvl1pPr>
              <a:defRPr/>
            </a:lvl1pPr>
          </a:lstStyle>
          <a:p>
            <a:pPr>
              <a:defRPr/>
            </a:pPr>
            <a:fld id="{DE0D4F95-73AD-4962-ACEA-28A927360BE9}" type="datetime1">
              <a:rPr lang="en-US"/>
              <a:pPr>
                <a:defRPr/>
              </a:pPr>
              <a:t>11/6/2024</a:t>
            </a:fld>
            <a:endParaRPr lang="en-US" dirty="0"/>
          </a:p>
        </p:txBody>
      </p:sp>
      <p:sp>
        <p:nvSpPr>
          <p:cNvPr id="12" name="Footer Placeholder 4"/>
          <p:cNvSpPr>
            <a:spLocks noGrp="1"/>
          </p:cNvSpPr>
          <p:nvPr>
            <p:ph type="ftr" sz="quarter" idx="19"/>
          </p:nvPr>
        </p:nvSpPr>
        <p:spPr/>
        <p:txBody>
          <a:bodyPr/>
          <a:lstStyle>
            <a:lvl1pPr>
              <a:defRPr/>
            </a:lvl1pPr>
          </a:lstStyle>
          <a:p>
            <a:pPr>
              <a:defRPr/>
            </a:pPr>
            <a:endParaRPr lang="en-US"/>
          </a:p>
        </p:txBody>
      </p:sp>
      <p:sp>
        <p:nvSpPr>
          <p:cNvPr id="13" name="Slide Number Placeholder 5"/>
          <p:cNvSpPr>
            <a:spLocks noGrp="1"/>
          </p:cNvSpPr>
          <p:nvPr>
            <p:ph type="sldNum" sz="quarter" idx="20"/>
          </p:nvPr>
        </p:nvSpPr>
        <p:spPr/>
        <p:txBody>
          <a:bodyPr/>
          <a:lstStyle>
            <a:lvl1pPr>
              <a:defRPr/>
            </a:lvl1pPr>
          </a:lstStyle>
          <a:p>
            <a:pPr>
              <a:defRPr/>
            </a:pPr>
            <a:fld id="{1F9BEB00-F975-44EE-BBEE-AE5D40A74B7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p:cNvCxnSpPr/>
          <p:nvPr/>
        </p:nvCxnSpPr>
        <p:spPr>
          <a:xfrm>
            <a:off x="3352800" y="1849438"/>
            <a:ext cx="0" cy="34337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6265863" y="1849438"/>
            <a:ext cx="0" cy="3436937"/>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700"/>
            </a:lvl1pPr>
          </a:lstStyle>
          <a:p>
            <a:r>
              <a:rPr lang="en-US" smtClean="0"/>
              <a:t>Click to edit Master title style</a:t>
            </a:r>
            <a:endParaRPr lang="en-US" dirty="0"/>
          </a:p>
        </p:txBody>
      </p:sp>
      <p:sp>
        <p:nvSpPr>
          <p:cNvPr id="3" name="Text Placeholder 2"/>
          <p:cNvSpPr>
            <a:spLocks noGrp="1"/>
          </p:cNvSpPr>
          <p:nvPr>
            <p:ph type="body" idx="1"/>
          </p:nvPr>
        </p:nvSpPr>
        <p:spPr>
          <a:xfrm>
            <a:off x="587217" y="3684156"/>
            <a:ext cx="2646045"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29" name="Picture Placeholder 2"/>
          <p:cNvSpPr>
            <a:spLocks noGrp="1" noChangeAspect="1"/>
          </p:cNvSpPr>
          <p:nvPr>
            <p:ph type="pic" idx="15"/>
          </p:nvPr>
        </p:nvSpPr>
        <p:spPr>
          <a:xfrm>
            <a:off x="587217" y="1915160"/>
            <a:ext cx="2646045" cy="13208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400"/>
            </a:lvl1pPr>
            <a:lvl2pPr marL="405994" indent="0">
              <a:buNone/>
              <a:defRPr sz="1400"/>
            </a:lvl2pPr>
            <a:lvl3pPr marL="811987" indent="0">
              <a:buNone/>
              <a:defRPr sz="1400"/>
            </a:lvl3pPr>
            <a:lvl4pPr marL="1217981" indent="0">
              <a:buNone/>
              <a:defRPr sz="1400"/>
            </a:lvl4pPr>
            <a:lvl5pPr marL="1623974" indent="0">
              <a:buNone/>
              <a:defRPr sz="1400"/>
            </a:lvl5pPr>
            <a:lvl6pPr marL="2029968" indent="0">
              <a:buNone/>
              <a:defRPr sz="1400"/>
            </a:lvl6pPr>
            <a:lvl7pPr marL="2435962" indent="0">
              <a:buNone/>
              <a:defRPr sz="1400"/>
            </a:lvl7pPr>
            <a:lvl8pPr marL="2841955" indent="0">
              <a:buNone/>
              <a:defRPr sz="1400"/>
            </a:lvl8pPr>
            <a:lvl9pPr marL="3247949" indent="0">
              <a:buNone/>
              <a:defRPr sz="1400"/>
            </a:lvl9pPr>
          </a:lstStyle>
          <a:p>
            <a:pPr lvl="0"/>
            <a:r>
              <a:rPr lang="en-US" noProof="0" smtClean="0"/>
              <a:t>Click icon to add picture</a:t>
            </a:r>
            <a:endParaRPr lang="en-US" noProof="0" dirty="0"/>
          </a:p>
        </p:txBody>
      </p:sp>
      <p:sp>
        <p:nvSpPr>
          <p:cNvPr id="22" name="Text Placeholder 3"/>
          <p:cNvSpPr>
            <a:spLocks noGrp="1"/>
          </p:cNvSpPr>
          <p:nvPr>
            <p:ph type="body" sz="half" idx="18"/>
          </p:nvPr>
        </p:nvSpPr>
        <p:spPr>
          <a:xfrm>
            <a:off x="587217" y="4183583"/>
            <a:ext cx="2646045" cy="571297"/>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5" name="Text Placeholder 4"/>
          <p:cNvSpPr>
            <a:spLocks noGrp="1"/>
          </p:cNvSpPr>
          <p:nvPr>
            <p:ph type="body" sz="quarter" idx="3"/>
          </p:nvPr>
        </p:nvSpPr>
        <p:spPr>
          <a:xfrm>
            <a:off x="3500438" y="3684156"/>
            <a:ext cx="2637473"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30" name="Picture Placeholder 2"/>
          <p:cNvSpPr>
            <a:spLocks noGrp="1" noChangeAspect="1"/>
          </p:cNvSpPr>
          <p:nvPr>
            <p:ph type="pic" idx="21"/>
          </p:nvPr>
        </p:nvSpPr>
        <p:spPr>
          <a:xfrm>
            <a:off x="3500437" y="1915160"/>
            <a:ext cx="2637473" cy="13208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400"/>
            </a:lvl1pPr>
            <a:lvl2pPr marL="405994" indent="0">
              <a:buNone/>
              <a:defRPr sz="1400"/>
            </a:lvl2pPr>
            <a:lvl3pPr marL="811987" indent="0">
              <a:buNone/>
              <a:defRPr sz="1400"/>
            </a:lvl3pPr>
            <a:lvl4pPr marL="1217981" indent="0">
              <a:buNone/>
              <a:defRPr sz="1400"/>
            </a:lvl4pPr>
            <a:lvl5pPr marL="1623974" indent="0">
              <a:buNone/>
              <a:defRPr sz="1400"/>
            </a:lvl5pPr>
            <a:lvl6pPr marL="2029968" indent="0">
              <a:buNone/>
              <a:defRPr sz="1400"/>
            </a:lvl6pPr>
            <a:lvl7pPr marL="2435962" indent="0">
              <a:buNone/>
              <a:defRPr sz="1400"/>
            </a:lvl7pPr>
            <a:lvl8pPr marL="2841955" indent="0">
              <a:buNone/>
              <a:defRPr sz="1400"/>
            </a:lvl8pPr>
            <a:lvl9pPr marL="3247949" indent="0">
              <a:buNone/>
              <a:defRPr sz="1400"/>
            </a:lvl9pPr>
          </a:lstStyle>
          <a:p>
            <a:pPr lvl="0"/>
            <a:r>
              <a:rPr lang="en-US" noProof="0" smtClean="0"/>
              <a:t>Click icon to add picture</a:t>
            </a:r>
            <a:endParaRPr lang="en-US" noProof="0" dirty="0"/>
          </a:p>
        </p:txBody>
      </p:sp>
      <p:sp>
        <p:nvSpPr>
          <p:cNvPr id="23" name="Text Placeholder 3"/>
          <p:cNvSpPr>
            <a:spLocks noGrp="1"/>
          </p:cNvSpPr>
          <p:nvPr>
            <p:ph type="body" sz="half" idx="19"/>
          </p:nvPr>
        </p:nvSpPr>
        <p:spPr>
          <a:xfrm>
            <a:off x="3499220" y="4183583"/>
            <a:ext cx="2640965" cy="571297"/>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14" name="Text Placeholder 4"/>
          <p:cNvSpPr>
            <a:spLocks noGrp="1"/>
          </p:cNvSpPr>
          <p:nvPr>
            <p:ph type="body" sz="quarter" idx="13"/>
          </p:nvPr>
        </p:nvSpPr>
        <p:spPr>
          <a:xfrm>
            <a:off x="6412230" y="3684156"/>
            <a:ext cx="2638902"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31" name="Picture Placeholder 2"/>
          <p:cNvSpPr>
            <a:spLocks noGrp="1" noChangeAspect="1"/>
          </p:cNvSpPr>
          <p:nvPr>
            <p:ph type="pic" idx="22"/>
          </p:nvPr>
        </p:nvSpPr>
        <p:spPr>
          <a:xfrm>
            <a:off x="6412229" y="1915160"/>
            <a:ext cx="2638902" cy="13208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400"/>
            </a:lvl1pPr>
            <a:lvl2pPr marL="405994" indent="0">
              <a:buNone/>
              <a:defRPr sz="1400"/>
            </a:lvl2pPr>
            <a:lvl3pPr marL="811987" indent="0">
              <a:buNone/>
              <a:defRPr sz="1400"/>
            </a:lvl3pPr>
            <a:lvl4pPr marL="1217981" indent="0">
              <a:buNone/>
              <a:defRPr sz="1400"/>
            </a:lvl4pPr>
            <a:lvl5pPr marL="1623974" indent="0">
              <a:buNone/>
              <a:defRPr sz="1400"/>
            </a:lvl5pPr>
            <a:lvl6pPr marL="2029968" indent="0">
              <a:buNone/>
              <a:defRPr sz="1400"/>
            </a:lvl6pPr>
            <a:lvl7pPr marL="2435962" indent="0">
              <a:buNone/>
              <a:defRPr sz="1400"/>
            </a:lvl7pPr>
            <a:lvl8pPr marL="2841955" indent="0">
              <a:buNone/>
              <a:defRPr sz="1400"/>
            </a:lvl8pPr>
            <a:lvl9pPr marL="3247949" indent="0">
              <a:buNone/>
              <a:defRPr sz="1400"/>
            </a:lvl9pPr>
          </a:lstStyle>
          <a:p>
            <a:pPr lvl="0"/>
            <a:r>
              <a:rPr lang="en-US" noProof="0" smtClean="0"/>
              <a:t>Click icon to add picture</a:t>
            </a:r>
            <a:endParaRPr lang="en-US" noProof="0" dirty="0"/>
          </a:p>
        </p:txBody>
      </p:sp>
      <p:sp>
        <p:nvSpPr>
          <p:cNvPr id="24" name="Text Placeholder 3"/>
          <p:cNvSpPr>
            <a:spLocks noGrp="1"/>
          </p:cNvSpPr>
          <p:nvPr>
            <p:ph type="body" sz="half" idx="20"/>
          </p:nvPr>
        </p:nvSpPr>
        <p:spPr>
          <a:xfrm>
            <a:off x="6412118" y="4183581"/>
            <a:ext cx="2642397" cy="571297"/>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15" name="Date Placeholder 3"/>
          <p:cNvSpPr>
            <a:spLocks noGrp="1"/>
          </p:cNvSpPr>
          <p:nvPr>
            <p:ph type="dt" sz="half" idx="23"/>
          </p:nvPr>
        </p:nvSpPr>
        <p:spPr/>
        <p:txBody>
          <a:bodyPr/>
          <a:lstStyle>
            <a:lvl1pPr>
              <a:defRPr/>
            </a:lvl1pPr>
          </a:lstStyle>
          <a:p>
            <a:pPr>
              <a:defRPr/>
            </a:pPr>
            <a:fld id="{2C6834BA-74AF-40A8-9FA3-CD32EFF6AA75}" type="datetime1">
              <a:rPr lang="en-US"/>
              <a:pPr>
                <a:defRPr/>
              </a:pPr>
              <a:t>11/6/2024</a:t>
            </a:fld>
            <a:endParaRPr lang="en-US" dirty="0"/>
          </a:p>
        </p:txBody>
      </p:sp>
      <p:sp>
        <p:nvSpPr>
          <p:cNvPr id="16" name="Footer Placeholder 4"/>
          <p:cNvSpPr>
            <a:spLocks noGrp="1"/>
          </p:cNvSpPr>
          <p:nvPr>
            <p:ph type="ftr" sz="quarter" idx="24"/>
          </p:nvPr>
        </p:nvSpPr>
        <p:spPr/>
        <p:txBody>
          <a:bodyPr/>
          <a:lstStyle>
            <a:lvl1pPr>
              <a:defRPr/>
            </a:lvl1pPr>
          </a:lstStyle>
          <a:p>
            <a:pPr>
              <a:defRPr/>
            </a:pPr>
            <a:endParaRPr lang="en-US"/>
          </a:p>
        </p:txBody>
      </p:sp>
      <p:sp>
        <p:nvSpPr>
          <p:cNvPr id="17" name="Slide Number Placeholder 5"/>
          <p:cNvSpPr>
            <a:spLocks noGrp="1"/>
          </p:cNvSpPr>
          <p:nvPr>
            <p:ph type="sldNum" sz="quarter" idx="25"/>
          </p:nvPr>
        </p:nvSpPr>
        <p:spPr/>
        <p:txBody>
          <a:bodyPr/>
          <a:lstStyle>
            <a:lvl1pPr>
              <a:defRPr/>
            </a:lvl1pPr>
          </a:lstStyle>
          <a:p>
            <a:pPr>
              <a:defRPr/>
            </a:pPr>
            <a:fld id="{E1BC2F0C-9A7C-4177-A905-C8718ADB7868}"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ABEDC8E-0C69-4CE1-829E-07FADBF3B1ED}"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021861-D26A-443A-8285-D5F34E4CC02D}"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73791" y="372852"/>
            <a:ext cx="1577341" cy="5049308"/>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87217" y="769092"/>
            <a:ext cx="6680834" cy="46530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E4D5E4D-913C-4A42-94A0-2C5D5B66F666}"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D45230-28B7-477E-873E-C6E9A5E3ADF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27E63E3-E166-49B7-897A-F5C760344A66}"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951BC8-FE25-477B-A92C-C7A99B15497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9461" y="2480169"/>
            <a:ext cx="7943091" cy="1660227"/>
          </a:xfrm>
        </p:spPr>
        <p:txBody>
          <a:bodyPr anchor="b"/>
          <a:lstStyle>
            <a:lvl1pPr algn="l">
              <a:defRPr sz="36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039460" y="4140397"/>
            <a:ext cx="7943092" cy="745680"/>
          </a:xfrm>
        </p:spPr>
        <p:txBody>
          <a:bodyPr/>
          <a:lstStyle>
            <a:lvl1pPr marL="0" indent="0" algn="l">
              <a:buNone/>
              <a:defRPr sz="1800" cap="all">
                <a:solidFill>
                  <a:schemeClr val="bg2">
                    <a:lumMod val="40000"/>
                    <a:lumOff val="60000"/>
                  </a:schemeClr>
                </a:solidFill>
              </a:defRPr>
            </a:lvl1pPr>
            <a:lvl2pPr marL="405994" indent="0">
              <a:buNone/>
              <a:defRPr sz="1600">
                <a:solidFill>
                  <a:schemeClr val="tx1">
                    <a:tint val="75000"/>
                  </a:schemeClr>
                </a:solidFill>
              </a:defRPr>
            </a:lvl2pPr>
            <a:lvl3pPr marL="811987" indent="0">
              <a:buNone/>
              <a:defRPr sz="1400">
                <a:solidFill>
                  <a:schemeClr val="tx1">
                    <a:tint val="75000"/>
                  </a:schemeClr>
                </a:solidFill>
              </a:defRPr>
            </a:lvl3pPr>
            <a:lvl4pPr marL="1217981" indent="0">
              <a:buNone/>
              <a:defRPr sz="1200">
                <a:solidFill>
                  <a:schemeClr val="tx1">
                    <a:tint val="75000"/>
                  </a:schemeClr>
                </a:solidFill>
              </a:defRPr>
            </a:lvl4pPr>
            <a:lvl5pPr marL="1623974" indent="0">
              <a:buNone/>
              <a:defRPr sz="1200">
                <a:solidFill>
                  <a:schemeClr val="tx1">
                    <a:tint val="75000"/>
                  </a:schemeClr>
                </a:solidFill>
              </a:defRPr>
            </a:lvl5pPr>
            <a:lvl6pPr marL="2029968" indent="0">
              <a:buNone/>
              <a:defRPr sz="1200">
                <a:solidFill>
                  <a:schemeClr val="tx1">
                    <a:tint val="75000"/>
                  </a:schemeClr>
                </a:solidFill>
              </a:defRPr>
            </a:lvl6pPr>
            <a:lvl7pPr marL="2435962" indent="0">
              <a:buNone/>
              <a:defRPr sz="1200">
                <a:solidFill>
                  <a:schemeClr val="tx1">
                    <a:tint val="75000"/>
                  </a:schemeClr>
                </a:solidFill>
              </a:defRPr>
            </a:lvl7pPr>
            <a:lvl8pPr marL="2841955" indent="0">
              <a:buNone/>
              <a:defRPr sz="1200">
                <a:solidFill>
                  <a:schemeClr val="tx1">
                    <a:tint val="75000"/>
                  </a:schemeClr>
                </a:solidFill>
              </a:defRPr>
            </a:lvl8pPr>
            <a:lvl9pPr marL="3247949"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E1467E9-2BF0-4F83-9661-8AF5E2EF7D03}" type="datetime1">
              <a:rPr lang="en-US"/>
              <a:pPr>
                <a:defRPr/>
              </a:pPr>
              <a:t>11/6/2024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467BD5-8A5F-44BC-8F4F-985538129F3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92981" y="1785832"/>
            <a:ext cx="3956705" cy="3636328"/>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044" y="1781947"/>
            <a:ext cx="3956707" cy="3640212"/>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9AAB95D4-7904-4E9F-BEA7-D952459C5947}" type="datetime1">
              <a:rPr lang="en-US"/>
              <a:pPr>
                <a:defRPr/>
              </a:pPr>
              <a:t>11/6/2024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964F3EA-15E7-4E4F-A3CD-3930B8D68E8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92982" y="1651000"/>
            <a:ext cx="3956704"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992981" y="2179320"/>
            <a:ext cx="3956705" cy="324284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9046" y="1651000"/>
            <a:ext cx="3956705" cy="499427"/>
          </a:xfrm>
        </p:spPr>
        <p:txBody>
          <a:bodyPr anchor="b">
            <a:noAutofit/>
          </a:bodyPr>
          <a:lstStyle>
            <a:lvl1pPr marL="0" indent="0">
              <a:buNone/>
              <a:defRPr sz="2100" b="0">
                <a:solidFill>
                  <a:schemeClr val="bg2">
                    <a:lumMod val="40000"/>
                    <a:lumOff val="60000"/>
                  </a:schemeClr>
                </a:solidFill>
              </a:defRPr>
            </a:lvl1pPr>
            <a:lvl2pPr marL="405994" indent="0">
              <a:buNone/>
              <a:defRPr sz="1800" b="1"/>
            </a:lvl2pPr>
            <a:lvl3pPr marL="811987" indent="0">
              <a:buNone/>
              <a:defRPr sz="1600" b="1"/>
            </a:lvl3pPr>
            <a:lvl4pPr marL="1217981" indent="0">
              <a:buNone/>
              <a:defRPr sz="1400" b="1"/>
            </a:lvl4pPr>
            <a:lvl5pPr marL="1623974" indent="0">
              <a:buNone/>
              <a:defRPr sz="1400" b="1"/>
            </a:lvl5pPr>
            <a:lvl6pPr marL="2029968" indent="0">
              <a:buNone/>
              <a:defRPr sz="1400" b="1"/>
            </a:lvl6pPr>
            <a:lvl7pPr marL="2435962" indent="0">
              <a:buNone/>
              <a:defRPr sz="1400" b="1"/>
            </a:lvl7pPr>
            <a:lvl8pPr marL="2841955" indent="0">
              <a:buNone/>
              <a:defRPr sz="1400" b="1"/>
            </a:lvl8pPr>
            <a:lvl9pPr marL="3247949"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5089046" y="2179320"/>
            <a:ext cx="3956705" cy="324284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527904A7-F829-43AD-88AD-0B4210E78DDA}" type="datetime1">
              <a:rPr lang="en-US"/>
              <a:pPr>
                <a:defRPr/>
              </a:pPr>
              <a:t>11/6/2024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9EB5142-98ED-4638-91DB-113F77E9E02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D4698121-15C8-4899-A03D-31023D7951CA}" type="datetime1">
              <a:rPr lang="en-US"/>
              <a:pPr>
                <a:defRPr/>
              </a:pPr>
              <a:t>11/6/2024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E5DD7D7-478F-4A1E-A8D7-C1AB321D196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79A9CEF-8830-4E42-A70F-2E3D639FD036}" type="datetime1">
              <a:rPr lang="en-US"/>
              <a:pPr>
                <a:defRPr/>
              </a:pPr>
              <a:t>11/6/2024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868081F-80D0-4944-A16C-CEF2211A4C9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458" y="1254760"/>
            <a:ext cx="3060958" cy="1254760"/>
          </a:xfrm>
        </p:spPr>
        <p:txBody>
          <a:bodyPr anchor="b"/>
          <a:lstStyle>
            <a:lvl1pPr algn="l">
              <a:defRPr sz="2100" b="0"/>
            </a:lvl1pPr>
          </a:lstStyle>
          <a:p>
            <a:r>
              <a:rPr lang="en-US" smtClean="0"/>
              <a:t>Click to edit Master title style</a:t>
            </a:r>
            <a:endParaRPr lang="en-US" dirty="0"/>
          </a:p>
        </p:txBody>
      </p:sp>
      <p:sp>
        <p:nvSpPr>
          <p:cNvPr id="3" name="Content Placeholder 2"/>
          <p:cNvSpPr>
            <a:spLocks noGrp="1"/>
          </p:cNvSpPr>
          <p:nvPr>
            <p:ph idx="1"/>
          </p:nvPr>
        </p:nvSpPr>
        <p:spPr>
          <a:xfrm>
            <a:off x="4306155" y="1254760"/>
            <a:ext cx="4676397" cy="3962400"/>
          </a:xfrm>
        </p:spPr>
        <p:txBody>
          <a:bodyPr anchor="ct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39458" y="2712043"/>
            <a:ext cx="3060957" cy="2509519"/>
          </a:xfrm>
        </p:spPr>
        <p:txBody>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5EF4379-7BAA-474B-ACA4-00F40802359F}" type="datetime1">
              <a:rPr lang="en-US"/>
              <a:pPr>
                <a:defRPr/>
              </a:pPr>
              <a:t>11/6/2024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CE1EB7-C7EB-4C11-9851-8F93E3C4020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8517" y="1606966"/>
            <a:ext cx="4583615" cy="1364834"/>
          </a:xfrm>
        </p:spPr>
        <p:txBody>
          <a:bodyPr anchor="b">
            <a:normAutofit/>
          </a:bodyPr>
          <a:lstStyle>
            <a:lvl1pPr algn="l">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54591" y="990600"/>
            <a:ext cx="2880360" cy="39624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400"/>
            </a:lvl1pPr>
            <a:lvl2pPr marL="405994" indent="0">
              <a:buNone/>
              <a:defRPr sz="1400"/>
            </a:lvl2pPr>
            <a:lvl3pPr marL="811987" indent="0">
              <a:buNone/>
              <a:defRPr sz="1400"/>
            </a:lvl3pPr>
            <a:lvl4pPr marL="1217981" indent="0">
              <a:buNone/>
              <a:defRPr sz="1400"/>
            </a:lvl4pPr>
            <a:lvl5pPr marL="1623974" indent="0">
              <a:buNone/>
              <a:defRPr sz="1400"/>
            </a:lvl5pPr>
            <a:lvl6pPr marL="2029968" indent="0">
              <a:buNone/>
              <a:defRPr sz="1400"/>
            </a:lvl6pPr>
            <a:lvl7pPr marL="2435962" indent="0">
              <a:buNone/>
              <a:defRPr sz="1400"/>
            </a:lvl7pPr>
            <a:lvl8pPr marL="2841955" indent="0">
              <a:buNone/>
              <a:defRPr sz="1400"/>
            </a:lvl8pPr>
            <a:lvl9pPr marL="3247949" indent="0">
              <a:buNone/>
              <a:defRPr sz="14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039459" y="3169920"/>
            <a:ext cx="4576481" cy="1188720"/>
          </a:xfrm>
        </p:spPr>
        <p:txBody>
          <a:bodyPr>
            <a:normAutofit/>
          </a:bodyPr>
          <a:lstStyle>
            <a:lvl1pPr marL="0" indent="0">
              <a:buNone/>
              <a:defRPr sz="1200"/>
            </a:lvl1pPr>
            <a:lvl2pPr marL="405994" indent="0">
              <a:buNone/>
              <a:defRPr sz="1100"/>
            </a:lvl2pPr>
            <a:lvl3pPr marL="811987" indent="0">
              <a:buNone/>
              <a:defRPr sz="900"/>
            </a:lvl3pPr>
            <a:lvl4pPr marL="1217981" indent="0">
              <a:buNone/>
              <a:defRPr sz="800"/>
            </a:lvl4pPr>
            <a:lvl5pPr marL="1623974" indent="0">
              <a:buNone/>
              <a:defRPr sz="800"/>
            </a:lvl5pPr>
            <a:lvl6pPr marL="2029968" indent="0">
              <a:buNone/>
              <a:defRPr sz="800"/>
            </a:lvl6pPr>
            <a:lvl7pPr marL="2435962" indent="0">
              <a:buNone/>
              <a:defRPr sz="800"/>
            </a:lvl7pPr>
            <a:lvl8pPr marL="2841955" indent="0">
              <a:buNone/>
              <a:defRPr sz="800"/>
            </a:lvl8pPr>
            <a:lvl9pPr marL="3247949" indent="0">
              <a:buNone/>
              <a:defRPr sz="8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EEF0432-20D0-4844-992C-0062B035D2AA}" type="datetime1">
              <a:rPr lang="en-US"/>
              <a:pPr>
                <a:defRPr/>
              </a:pPr>
              <a:t>11/6/2024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DA71154-AF6D-491D-B42C-E4B47289FA8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pic>
        <p:nvPicPr>
          <p:cNvPr id="1026" name="Picture 7"/>
          <p:cNvPicPr>
            <a:picLocks noChangeAspect="1"/>
          </p:cNvPicPr>
          <p:nvPr/>
        </p:nvPicPr>
        <p:blipFill>
          <a:blip r:embed="rId20"/>
          <a:srcRect l="3613"/>
          <a:stretch>
            <a:fillRect/>
          </a:stretch>
        </p:blipFill>
        <p:spPr bwMode="auto">
          <a:xfrm>
            <a:off x="0" y="2312988"/>
            <a:ext cx="3633788" cy="3630612"/>
          </a:xfrm>
          <a:prstGeom prst="rect">
            <a:avLst/>
          </a:prstGeom>
          <a:noFill/>
          <a:ln w="9525">
            <a:noFill/>
            <a:miter lim="800000"/>
            <a:headEnd/>
            <a:tailEnd/>
          </a:ln>
        </p:spPr>
      </p:pic>
      <p:pic>
        <p:nvPicPr>
          <p:cNvPr id="1027" name="Picture 6"/>
          <p:cNvPicPr>
            <a:picLocks noChangeAspect="1"/>
          </p:cNvPicPr>
          <p:nvPr/>
        </p:nvPicPr>
        <p:blipFill>
          <a:blip r:embed="rId21"/>
          <a:srcRect l="35640"/>
          <a:stretch>
            <a:fillRect/>
          </a:stretch>
        </p:blipFill>
        <p:spPr bwMode="auto">
          <a:xfrm>
            <a:off x="0" y="2506663"/>
            <a:ext cx="1370013" cy="2049462"/>
          </a:xfrm>
          <a:prstGeom prst="rect">
            <a:avLst/>
          </a:prstGeom>
          <a:noFill/>
          <a:ln w="9525">
            <a:noFill/>
            <a:miter lim="800000"/>
            <a:headEnd/>
            <a:tailEnd/>
          </a:ln>
        </p:spPr>
      </p:pic>
      <p:sp>
        <p:nvSpPr>
          <p:cNvPr id="16" name="Oval 15"/>
          <p:cNvSpPr/>
          <p:nvPr/>
        </p:nvSpPr>
        <p:spPr>
          <a:xfrm>
            <a:off x="7748111" y="1452880"/>
            <a:ext cx="2537460" cy="244348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31" name="Picture 8"/>
          <p:cNvPicPr>
            <a:picLocks noChangeAspect="1"/>
          </p:cNvPicPr>
          <p:nvPr/>
        </p:nvPicPr>
        <p:blipFill>
          <a:blip r:embed="rId22"/>
          <a:srcRect t="28813"/>
          <a:stretch>
            <a:fillRect/>
          </a:stretch>
        </p:blipFill>
        <p:spPr bwMode="auto">
          <a:xfrm>
            <a:off x="7199313" y="0"/>
            <a:ext cx="1443037" cy="989013"/>
          </a:xfrm>
          <a:prstGeom prst="rect">
            <a:avLst/>
          </a:prstGeom>
          <a:noFill/>
          <a:ln w="9525">
            <a:noFill/>
            <a:miter lim="800000"/>
            <a:headEnd/>
            <a:tailEnd/>
          </a:ln>
        </p:spPr>
      </p:pic>
      <p:pic>
        <p:nvPicPr>
          <p:cNvPr id="1032" name="Picture 9"/>
          <p:cNvPicPr>
            <a:picLocks noChangeAspect="1"/>
          </p:cNvPicPr>
          <p:nvPr/>
        </p:nvPicPr>
        <p:blipFill>
          <a:blip r:embed="rId23"/>
          <a:srcRect b="23320"/>
          <a:stretch>
            <a:fillRect/>
          </a:stretch>
        </p:blipFill>
        <p:spPr bwMode="auto">
          <a:xfrm>
            <a:off x="7745413" y="5283200"/>
            <a:ext cx="893762" cy="660400"/>
          </a:xfrm>
          <a:prstGeom prst="rect">
            <a:avLst/>
          </a:prstGeom>
          <a:noFill/>
          <a:ln w="9525">
            <a:noFill/>
            <a:miter lim="800000"/>
            <a:headEnd/>
            <a:tailEnd/>
          </a:ln>
        </p:spPr>
      </p:pic>
      <p:sp>
        <p:nvSpPr>
          <p:cNvPr id="14" name="Rectangle 13"/>
          <p:cNvSpPr/>
          <p:nvPr/>
        </p:nvSpPr>
        <p:spPr>
          <a:xfrm>
            <a:off x="9393238" y="0"/>
            <a:ext cx="617537" cy="990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34" name="Title Placeholder 1"/>
          <p:cNvSpPr>
            <a:spLocks noGrp="1"/>
          </p:cNvSpPr>
          <p:nvPr>
            <p:ph type="title"/>
          </p:nvPr>
        </p:nvSpPr>
        <p:spPr bwMode="auto">
          <a:xfrm>
            <a:off x="581025" y="392113"/>
            <a:ext cx="8464550" cy="1214437"/>
          </a:xfrm>
          <a:prstGeom prst="rect">
            <a:avLst/>
          </a:prstGeom>
          <a:noFill/>
          <a:ln w="9525">
            <a:noFill/>
            <a:miter lim="800000"/>
            <a:headEnd/>
            <a:tailEnd/>
          </a:ln>
        </p:spPr>
        <p:txBody>
          <a:bodyPr vert="horz" wrap="square" lIns="81199" tIns="40599" rIns="81199" bIns="40599" numCol="1" anchor="t" anchorCtr="0" compatLnSpc="1">
            <a:prstTxWarp prst="textNoShape">
              <a:avLst/>
            </a:prstTxWarp>
          </a:bodyPr>
          <a:lstStyle/>
          <a:p>
            <a:pPr lvl="0"/>
            <a:r>
              <a:rPr lang="en-US" smtClean="0"/>
              <a:t>Click to edit Master title style</a:t>
            </a:r>
          </a:p>
        </p:txBody>
      </p:sp>
      <p:sp>
        <p:nvSpPr>
          <p:cNvPr id="1035" name="Text Placeholder 2"/>
          <p:cNvSpPr>
            <a:spLocks noGrp="1"/>
          </p:cNvSpPr>
          <p:nvPr>
            <p:ph type="body" idx="1"/>
          </p:nvPr>
        </p:nvSpPr>
        <p:spPr bwMode="auto">
          <a:xfrm>
            <a:off x="992188" y="1779588"/>
            <a:ext cx="8053387" cy="3635375"/>
          </a:xfrm>
          <a:prstGeom prst="rect">
            <a:avLst/>
          </a:prstGeom>
          <a:noFill/>
          <a:ln w="9525">
            <a:noFill/>
            <a:miter lim="800000"/>
            <a:headEnd/>
            <a:tailEnd/>
          </a:ln>
        </p:spPr>
        <p:txBody>
          <a:bodyPr vert="horz" wrap="square" lIns="81199" tIns="40599" rIns="81199" bIns="4059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rot="5400000">
            <a:off x="9156700" y="1546225"/>
            <a:ext cx="858838" cy="274638"/>
          </a:xfrm>
          <a:prstGeom prst="rect">
            <a:avLst/>
          </a:prstGeom>
        </p:spPr>
        <p:txBody>
          <a:bodyPr vert="horz" lIns="81199" tIns="40599" rIns="81199" bIns="40599" rtlCol="0" anchor="t"/>
          <a:lstStyle>
            <a:lvl1pPr algn="l" defTabSz="405994" fontAlgn="auto">
              <a:spcBef>
                <a:spcPts val="0"/>
              </a:spcBef>
              <a:spcAft>
                <a:spcPts val="0"/>
              </a:spcAft>
              <a:defRPr sz="1000" b="0" i="0">
                <a:solidFill>
                  <a:schemeClr val="tx1">
                    <a:tint val="75000"/>
                    <a:alpha val="60000"/>
                  </a:schemeClr>
                </a:solidFill>
                <a:latin typeface="+mn-lt"/>
                <a:cs typeface="+mn-cs"/>
              </a:defRPr>
            </a:lvl1pPr>
          </a:lstStyle>
          <a:p>
            <a:pPr>
              <a:defRPr/>
            </a:pPr>
            <a:fld id="{56A0AA62-F182-4D50-83A1-E92F91736260}" type="datetime1">
              <a:rPr lang="en-US"/>
              <a:pPr>
                <a:defRPr/>
              </a:pPr>
              <a:t>11/6/2024</a:t>
            </a:fld>
            <a:endParaRPr lang="en-US" dirty="0"/>
          </a:p>
        </p:txBody>
      </p:sp>
      <p:sp>
        <p:nvSpPr>
          <p:cNvPr id="5" name="Footer Placeholder 4"/>
          <p:cNvSpPr>
            <a:spLocks noGrp="1"/>
          </p:cNvSpPr>
          <p:nvPr>
            <p:ph type="ftr" sz="quarter" idx="3"/>
          </p:nvPr>
        </p:nvSpPr>
        <p:spPr>
          <a:xfrm rot="5400000">
            <a:off x="8120063" y="2790825"/>
            <a:ext cx="3346450" cy="273050"/>
          </a:xfrm>
          <a:prstGeom prst="rect">
            <a:avLst/>
          </a:prstGeom>
        </p:spPr>
        <p:txBody>
          <a:bodyPr vert="horz" lIns="81199" tIns="40599" rIns="81199" bIns="40599" rtlCol="0" anchor="b"/>
          <a:lstStyle>
            <a:lvl1pPr algn="l" defTabSz="405994" fontAlgn="auto">
              <a:spcBef>
                <a:spcPts val="0"/>
              </a:spcBef>
              <a:spcAft>
                <a:spcPts val="0"/>
              </a:spcAft>
              <a:defRPr sz="1000" b="0" i="0">
                <a:solidFill>
                  <a:schemeClr val="tx1">
                    <a:tint val="75000"/>
                    <a:alpha val="60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bwMode="gray">
          <a:xfrm>
            <a:off x="9317038" y="255588"/>
            <a:ext cx="754062" cy="666750"/>
          </a:xfrm>
          <a:prstGeom prst="rect">
            <a:avLst/>
          </a:prstGeom>
        </p:spPr>
        <p:txBody>
          <a:bodyPr vert="horz" lIns="81199" tIns="40599" rIns="81199" bIns="40599" rtlCol="0" anchor="b"/>
          <a:lstStyle>
            <a:lvl1pPr algn="ctr" defTabSz="405994" fontAlgn="auto">
              <a:spcBef>
                <a:spcPts val="0"/>
              </a:spcBef>
              <a:spcAft>
                <a:spcPts val="0"/>
              </a:spcAft>
              <a:defRPr sz="2500" b="0" i="0">
                <a:solidFill>
                  <a:schemeClr val="tx1">
                    <a:tint val="75000"/>
                  </a:schemeClr>
                </a:solidFill>
                <a:latin typeface="+mn-lt"/>
                <a:cs typeface="+mn-cs"/>
              </a:defRPr>
            </a:lvl1pPr>
          </a:lstStyle>
          <a:p>
            <a:pPr>
              <a:defRPr/>
            </a:pPr>
            <a:fld id="{B8BD3E5F-200E-49BC-BA31-5C631F940811}"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8" r:id="rId12"/>
    <p:sldLayoutId id="2147483705" r:id="rId13"/>
    <p:sldLayoutId id="2147483709" r:id="rId14"/>
    <p:sldLayoutId id="2147483710" r:id="rId15"/>
    <p:sldLayoutId id="2147483706" r:id="rId16"/>
    <p:sldLayoutId id="2147483707" r:id="rId17"/>
  </p:sldLayoutIdLst>
  <p:hf sldNum="0" hdr="0" ftr="0" dt="0"/>
  <p:txStyles>
    <p:titleStyle>
      <a:lvl1pPr algn="l" defTabSz="404813" rtl="0" eaLnBrk="0" fontAlgn="base" hangingPunct="0">
        <a:spcBef>
          <a:spcPct val="0"/>
        </a:spcBef>
        <a:spcAft>
          <a:spcPct val="0"/>
        </a:spcAft>
        <a:defRPr sz="3700" kern="1200">
          <a:solidFill>
            <a:schemeClr val="tx2"/>
          </a:solidFill>
          <a:latin typeface="+mj-lt"/>
          <a:ea typeface="+mj-ea"/>
          <a:cs typeface="+mj-cs"/>
        </a:defRPr>
      </a:lvl1pPr>
      <a:lvl2pPr algn="l" defTabSz="404813" rtl="0" eaLnBrk="0" fontAlgn="base" hangingPunct="0">
        <a:spcBef>
          <a:spcPct val="0"/>
        </a:spcBef>
        <a:spcAft>
          <a:spcPct val="0"/>
        </a:spcAft>
        <a:defRPr sz="3700">
          <a:solidFill>
            <a:schemeClr val="tx2"/>
          </a:solidFill>
          <a:latin typeface="Century Gothic" pitchFamily="34" charset="0"/>
        </a:defRPr>
      </a:lvl2pPr>
      <a:lvl3pPr algn="l" defTabSz="404813" rtl="0" eaLnBrk="0" fontAlgn="base" hangingPunct="0">
        <a:spcBef>
          <a:spcPct val="0"/>
        </a:spcBef>
        <a:spcAft>
          <a:spcPct val="0"/>
        </a:spcAft>
        <a:defRPr sz="3700">
          <a:solidFill>
            <a:schemeClr val="tx2"/>
          </a:solidFill>
          <a:latin typeface="Century Gothic" pitchFamily="34" charset="0"/>
        </a:defRPr>
      </a:lvl3pPr>
      <a:lvl4pPr algn="l" defTabSz="404813" rtl="0" eaLnBrk="0" fontAlgn="base" hangingPunct="0">
        <a:spcBef>
          <a:spcPct val="0"/>
        </a:spcBef>
        <a:spcAft>
          <a:spcPct val="0"/>
        </a:spcAft>
        <a:defRPr sz="3700">
          <a:solidFill>
            <a:schemeClr val="tx2"/>
          </a:solidFill>
          <a:latin typeface="Century Gothic" pitchFamily="34" charset="0"/>
        </a:defRPr>
      </a:lvl4pPr>
      <a:lvl5pPr algn="l" defTabSz="404813" rtl="0" eaLnBrk="0" fontAlgn="base" hangingPunct="0">
        <a:spcBef>
          <a:spcPct val="0"/>
        </a:spcBef>
        <a:spcAft>
          <a:spcPct val="0"/>
        </a:spcAft>
        <a:defRPr sz="3700">
          <a:solidFill>
            <a:schemeClr val="tx2"/>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3213" indent="-303213" algn="l" defTabSz="404813" rtl="0" eaLnBrk="0" fontAlgn="base" hangingPunct="0">
        <a:spcBef>
          <a:spcPts val="888"/>
        </a:spcBef>
        <a:spcAft>
          <a:spcPct val="0"/>
        </a:spcAft>
        <a:buClr>
          <a:srgbClr val="8AD0D6"/>
        </a:buClr>
        <a:buSzPct val="80000"/>
        <a:buFont typeface="Wingdings 3" pitchFamily="18" charset="2"/>
        <a:buChar char=""/>
        <a:defRPr sz="3200" kern="1200">
          <a:solidFill>
            <a:schemeClr val="tx1"/>
          </a:solidFill>
          <a:latin typeface="+mj-lt"/>
          <a:ea typeface="+mj-ea"/>
          <a:cs typeface="+mj-cs"/>
        </a:defRPr>
      </a:lvl1pPr>
      <a:lvl2pPr marL="658813" indent="-252413" algn="l" defTabSz="404813" rtl="0" eaLnBrk="0" fontAlgn="base" hangingPunct="0">
        <a:spcBef>
          <a:spcPts val="888"/>
        </a:spcBef>
        <a:spcAft>
          <a:spcPct val="0"/>
        </a:spcAft>
        <a:buClr>
          <a:srgbClr val="8AD0D6"/>
        </a:buClr>
        <a:buSzPct val="80000"/>
        <a:buFont typeface="Wingdings 3" pitchFamily="18" charset="2"/>
        <a:buChar char=""/>
        <a:defRPr sz="1600" kern="1200">
          <a:solidFill>
            <a:schemeClr val="tx1"/>
          </a:solidFill>
          <a:latin typeface="+mj-lt"/>
          <a:ea typeface="+mj-ea"/>
          <a:cs typeface="+mj-cs"/>
        </a:defRPr>
      </a:lvl2pPr>
      <a:lvl3pPr marL="1014413" indent="-201613" algn="l" defTabSz="404813" rtl="0" eaLnBrk="0" fontAlgn="base" hangingPunct="0">
        <a:spcBef>
          <a:spcPts val="888"/>
        </a:spcBef>
        <a:spcAft>
          <a:spcPct val="0"/>
        </a:spcAft>
        <a:buClr>
          <a:srgbClr val="8AD0D6"/>
        </a:buClr>
        <a:buSzPct val="80000"/>
        <a:buFont typeface="Wingdings 3" pitchFamily="18" charset="2"/>
        <a:buChar char=""/>
        <a:defRPr sz="1400" kern="1200">
          <a:solidFill>
            <a:schemeClr val="tx1"/>
          </a:solidFill>
          <a:latin typeface="+mj-lt"/>
          <a:ea typeface="+mj-ea"/>
          <a:cs typeface="+mj-cs"/>
        </a:defRPr>
      </a:lvl3pPr>
      <a:lvl4pPr marL="1420813" indent="-201613" algn="l" defTabSz="404813" rtl="0" eaLnBrk="0" fontAlgn="base" hangingPunct="0">
        <a:spcBef>
          <a:spcPts val="888"/>
        </a:spcBef>
        <a:spcAft>
          <a:spcPct val="0"/>
        </a:spcAft>
        <a:buClr>
          <a:srgbClr val="8AD0D6"/>
        </a:buClr>
        <a:buSzPct val="80000"/>
        <a:buFont typeface="Wingdings 3" pitchFamily="18" charset="2"/>
        <a:buChar char=""/>
        <a:defRPr sz="1200" kern="1200">
          <a:solidFill>
            <a:schemeClr val="tx1"/>
          </a:solidFill>
          <a:latin typeface="+mj-lt"/>
          <a:ea typeface="+mj-ea"/>
          <a:cs typeface="+mj-cs"/>
        </a:defRPr>
      </a:lvl4pPr>
      <a:lvl5pPr marL="1825625" indent="-201613" algn="l" defTabSz="404813" rtl="0" eaLnBrk="0" fontAlgn="base" hangingPunct="0">
        <a:spcBef>
          <a:spcPts val="888"/>
        </a:spcBef>
        <a:spcAft>
          <a:spcPct val="0"/>
        </a:spcAft>
        <a:buClr>
          <a:srgbClr val="8AD0D6"/>
        </a:buClr>
        <a:buSzPct val="80000"/>
        <a:buFont typeface="Wingdings 3" pitchFamily="18" charset="2"/>
        <a:buChar char=""/>
        <a:defRPr sz="1200" kern="1200">
          <a:solidFill>
            <a:schemeClr val="tx1"/>
          </a:solidFill>
          <a:latin typeface="+mj-lt"/>
          <a:ea typeface="+mj-ea"/>
          <a:cs typeface="+mj-cs"/>
        </a:defRPr>
      </a:lvl5pPr>
      <a:lvl6pPr marL="2225328" indent="-202997" algn="l" defTabSz="405994" rtl="0" eaLnBrk="1" latinLnBrk="0" hangingPunct="1">
        <a:spcBef>
          <a:spcPts val="888"/>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6pPr>
      <a:lvl7pPr marL="2638958" indent="-202997" algn="l" defTabSz="405994" rtl="0" eaLnBrk="1" latinLnBrk="0" hangingPunct="1">
        <a:spcBef>
          <a:spcPts val="888"/>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7pPr>
      <a:lvl8pPr marL="3044952" indent="-202997" algn="l" defTabSz="405994" rtl="0" eaLnBrk="1" latinLnBrk="0" hangingPunct="1">
        <a:spcBef>
          <a:spcPts val="888"/>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8pPr>
      <a:lvl9pPr marL="3450946" indent="-202997" algn="l" defTabSz="405994" rtl="0" eaLnBrk="1" latinLnBrk="0" hangingPunct="1">
        <a:spcBef>
          <a:spcPts val="888"/>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05994" rtl="0" eaLnBrk="1" latinLnBrk="0" hangingPunct="1">
        <a:defRPr sz="1600" kern="1200">
          <a:solidFill>
            <a:schemeClr val="tx1"/>
          </a:solidFill>
          <a:latin typeface="+mn-lt"/>
          <a:ea typeface="+mn-ea"/>
          <a:cs typeface="+mn-cs"/>
        </a:defRPr>
      </a:lvl1pPr>
      <a:lvl2pPr marL="405994" algn="l" defTabSz="405994" rtl="0" eaLnBrk="1" latinLnBrk="0" hangingPunct="1">
        <a:defRPr sz="1600" kern="1200">
          <a:solidFill>
            <a:schemeClr val="tx1"/>
          </a:solidFill>
          <a:latin typeface="+mn-lt"/>
          <a:ea typeface="+mn-ea"/>
          <a:cs typeface="+mn-cs"/>
        </a:defRPr>
      </a:lvl2pPr>
      <a:lvl3pPr marL="811987" algn="l" defTabSz="405994" rtl="0" eaLnBrk="1" latinLnBrk="0" hangingPunct="1">
        <a:defRPr sz="1600" kern="1200">
          <a:solidFill>
            <a:schemeClr val="tx1"/>
          </a:solidFill>
          <a:latin typeface="+mn-lt"/>
          <a:ea typeface="+mn-ea"/>
          <a:cs typeface="+mn-cs"/>
        </a:defRPr>
      </a:lvl3pPr>
      <a:lvl4pPr marL="1217981" algn="l" defTabSz="405994" rtl="0" eaLnBrk="1" latinLnBrk="0" hangingPunct="1">
        <a:defRPr sz="1600" kern="1200">
          <a:solidFill>
            <a:schemeClr val="tx1"/>
          </a:solidFill>
          <a:latin typeface="+mn-lt"/>
          <a:ea typeface="+mn-ea"/>
          <a:cs typeface="+mn-cs"/>
        </a:defRPr>
      </a:lvl4pPr>
      <a:lvl5pPr marL="1623974" algn="l" defTabSz="405994" rtl="0" eaLnBrk="1" latinLnBrk="0" hangingPunct="1">
        <a:defRPr sz="1600" kern="1200">
          <a:solidFill>
            <a:schemeClr val="tx1"/>
          </a:solidFill>
          <a:latin typeface="+mn-lt"/>
          <a:ea typeface="+mn-ea"/>
          <a:cs typeface="+mn-cs"/>
        </a:defRPr>
      </a:lvl5pPr>
      <a:lvl6pPr marL="2029968" algn="l" defTabSz="405994" rtl="0" eaLnBrk="1" latinLnBrk="0" hangingPunct="1">
        <a:defRPr sz="1600" kern="1200">
          <a:solidFill>
            <a:schemeClr val="tx1"/>
          </a:solidFill>
          <a:latin typeface="+mn-lt"/>
          <a:ea typeface="+mn-ea"/>
          <a:cs typeface="+mn-cs"/>
        </a:defRPr>
      </a:lvl6pPr>
      <a:lvl7pPr marL="2435962" algn="l" defTabSz="405994" rtl="0" eaLnBrk="1" latinLnBrk="0" hangingPunct="1">
        <a:defRPr sz="1600" kern="1200">
          <a:solidFill>
            <a:schemeClr val="tx1"/>
          </a:solidFill>
          <a:latin typeface="+mn-lt"/>
          <a:ea typeface="+mn-ea"/>
          <a:cs typeface="+mn-cs"/>
        </a:defRPr>
      </a:lvl7pPr>
      <a:lvl8pPr marL="2841955" algn="l" defTabSz="405994" rtl="0" eaLnBrk="1" latinLnBrk="0" hangingPunct="1">
        <a:defRPr sz="1600" kern="1200">
          <a:solidFill>
            <a:schemeClr val="tx1"/>
          </a:solidFill>
          <a:latin typeface="+mn-lt"/>
          <a:ea typeface="+mn-ea"/>
          <a:cs typeface="+mn-cs"/>
        </a:defRPr>
      </a:lvl8pPr>
      <a:lvl9pPr marL="3247949" algn="l" defTabSz="405994"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1039813" y="1254125"/>
            <a:ext cx="7942262" cy="2886075"/>
          </a:xfrm>
        </p:spPr>
        <p:txBody>
          <a:bodyPr/>
          <a:lstStyle/>
          <a:p>
            <a:pPr eaLnBrk="1" hangingPunct="1"/>
            <a:r>
              <a:rPr lang="en-US" sz="4500" b="1" dirty="0" err="1" smtClean="0"/>
              <a:t>Међународни</a:t>
            </a:r>
            <a:r>
              <a:rPr lang="en-US" sz="4500" b="1" dirty="0" smtClean="0"/>
              <a:t>   </a:t>
            </a:r>
            <a:r>
              <a:rPr lang="en-US" sz="4500" b="1" dirty="0" err="1" smtClean="0"/>
              <a:t>мо</a:t>
            </a:r>
            <a:r>
              <a:rPr lang="sr-Cyrl-BA" sz="4500" b="1" dirty="0" smtClean="0"/>
              <a:t>н</a:t>
            </a:r>
            <a:r>
              <a:rPr lang="en-US" sz="4500" b="1" dirty="0" err="1" smtClean="0"/>
              <a:t>етарни</a:t>
            </a:r>
            <a:r>
              <a:rPr lang="en-US" sz="4500" b="1" dirty="0" smtClean="0"/>
              <a:t> </a:t>
            </a:r>
            <a:r>
              <a:rPr lang="en-US" sz="4500" b="1" dirty="0" err="1" smtClean="0"/>
              <a:t>систем</a:t>
            </a:r>
            <a:r>
              <a:rPr lang="en-US" sz="4500" b="1" dirty="0" smtClean="0"/>
              <a:t/>
            </a:r>
            <a:br>
              <a:rPr lang="en-US" sz="4500" b="1" dirty="0" smtClean="0"/>
            </a:br>
            <a:endParaRPr lang="en-US"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bs-Latn-BA" dirty="0"/>
              <a:t>Доба златног стандарда карактерисало је:</a:t>
            </a:r>
            <a:r>
              <a:rPr lang="en-US" dirty="0"/>
              <a:t/>
            </a:r>
            <a:br>
              <a:rPr lang="en-US" dirty="0"/>
            </a:br>
            <a:endParaRPr lang="en-US" dirty="0"/>
          </a:p>
        </p:txBody>
      </p:sp>
      <p:sp>
        <p:nvSpPr>
          <p:cNvPr id="3" name="Content Placeholder 2"/>
          <p:cNvSpPr>
            <a:spLocks noGrp="1"/>
          </p:cNvSpPr>
          <p:nvPr>
            <p:ph idx="1"/>
          </p:nvPr>
        </p:nvSpPr>
        <p:spPr>
          <a:xfrm>
            <a:off x="322289" y="1779588"/>
            <a:ext cx="10103369" cy="3635375"/>
          </a:xfrm>
        </p:spPr>
        <p:txBody>
          <a:bodyPr/>
          <a:lstStyle/>
          <a:p>
            <a:pPr lvl="1"/>
            <a:r>
              <a:rPr lang="bs-Latn-BA" sz="2000" dirty="0" smtClean="0"/>
              <a:t>Релативно </a:t>
            </a:r>
            <a:r>
              <a:rPr lang="bs-Latn-BA" sz="2000" dirty="0"/>
              <a:t>слободна трговина и слободно кретање капитала</a:t>
            </a:r>
            <a:endParaRPr lang="en-US" sz="2000" dirty="0"/>
          </a:p>
          <a:p>
            <a:pPr lvl="1"/>
            <a:r>
              <a:rPr lang="bs-Latn-BA" sz="2000" dirty="0"/>
              <a:t>Одсуство аутономије у вођењу монетарне политике</a:t>
            </a:r>
            <a:endParaRPr lang="en-US" sz="2000" dirty="0"/>
          </a:p>
          <a:p>
            <a:pPr lvl="1"/>
            <a:r>
              <a:rPr lang="bs-Latn-BA" sz="2000" dirty="0"/>
              <a:t>Релативно ниска инфлација због аутоматски контролисаног раста новчане масе</a:t>
            </a:r>
            <a:endParaRPr lang="en-US" sz="2000" dirty="0"/>
          </a:p>
          <a:p>
            <a:pPr lvl="1"/>
            <a:r>
              <a:rPr lang="bs-Latn-BA" sz="2000" dirty="0"/>
              <a:t>Релативно високе стопе економског раста у свијету</a:t>
            </a:r>
            <a:endParaRPr lang="en-US" sz="2000" dirty="0"/>
          </a:p>
          <a:p>
            <a:pPr lvl="1"/>
            <a:r>
              <a:rPr lang="bs-Latn-BA" sz="2000" dirty="0"/>
              <a:t>Проблем недовољне ликвидности због </a:t>
            </a:r>
            <a:r>
              <a:rPr lang="bs-Latn-BA" sz="2000" dirty="0"/>
              <a:t>ограничене </a:t>
            </a:r>
            <a:r>
              <a:rPr lang="bs-Latn-BA" sz="2000" dirty="0"/>
              <a:t>производње злата (што је ограничавало раст новчане масе у складу са растом производње)</a:t>
            </a:r>
            <a:endParaRPr lang="en-US" sz="2000" dirty="0"/>
          </a:p>
          <a:p>
            <a:endParaRPr lang="en-US" sz="2000" dirty="0"/>
          </a:p>
        </p:txBody>
      </p:sp>
    </p:spTree>
    <p:extLst>
      <p:ext uri="{BB962C8B-B14F-4D97-AF65-F5344CB8AC3E}">
        <p14:creationId xmlns:p14="http://schemas.microsoft.com/office/powerpoint/2010/main" val="2002750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82880" y="314793"/>
            <a:ext cx="10515600" cy="5430687"/>
          </a:xfrm>
        </p:spPr>
        <p:txBody>
          <a:bodyPr>
            <a:normAutofit/>
          </a:bodyPr>
          <a:lstStyle/>
          <a:p>
            <a:pPr lvl="0"/>
            <a:r>
              <a:rPr lang="sr-Latn-RS" sz="2400" dirty="0"/>
              <a:t>Основна идеја златног стандарда је била да држава гарантује конверзију валуте у одређену количину злата и обрнуто</a:t>
            </a:r>
            <a:r>
              <a:rPr lang="sr-Latn-RS" sz="2400" dirty="0" smtClean="0"/>
              <a:t>.</a:t>
            </a:r>
            <a:endParaRPr lang="sr-Cyrl-BA" sz="2400" dirty="0" smtClean="0"/>
          </a:p>
          <a:p>
            <a:pPr lvl="0"/>
            <a:endParaRPr lang="en-US" sz="2400" dirty="0"/>
          </a:p>
          <a:p>
            <a:pPr lvl="0"/>
            <a:r>
              <a:rPr lang="sr-Latn-RS" sz="2400" dirty="0"/>
              <a:t>Крајем 19. вијека све привредно важне државе су </a:t>
            </a:r>
            <a:r>
              <a:rPr lang="sr-Latn-RS" sz="2400" b="1" dirty="0"/>
              <a:t>дефинисале износ валуте у унци злата</a:t>
            </a:r>
            <a:r>
              <a:rPr lang="sr-Latn-RS" sz="2400" dirty="0" smtClean="0"/>
              <a:t>.</a:t>
            </a:r>
            <a:endParaRPr lang="sr-Cyrl-BA" sz="2400" dirty="0" smtClean="0"/>
          </a:p>
          <a:p>
            <a:pPr lvl="0"/>
            <a:endParaRPr lang="en-US" sz="2400" dirty="0"/>
          </a:p>
          <a:p>
            <a:pPr lvl="0"/>
            <a:r>
              <a:rPr lang="sr-Latn-RS" sz="2400" dirty="0"/>
              <a:t>Временом, разлика у цијени за унцу злата између двије валуте постала је курс тих валута. </a:t>
            </a:r>
            <a:r>
              <a:rPr lang="sr-Latn-RS" sz="2400" b="1" dirty="0"/>
              <a:t>Примјена зла</a:t>
            </a:r>
            <a:r>
              <a:rPr lang="en-US" sz="2400" b="1" dirty="0"/>
              <a:t>т</a:t>
            </a:r>
            <a:r>
              <a:rPr lang="sr-Latn-RS" sz="2400" b="1" dirty="0"/>
              <a:t>ног стандарда значила је прву употребу званичних девизних курсева.</a:t>
            </a:r>
            <a:r>
              <a:rPr lang="sr-Latn-RS" sz="2400" dirty="0"/>
              <a:t> </a:t>
            </a:r>
            <a:endParaRPr lang="sr-Cyrl-BA" sz="2400" dirty="0" smtClean="0"/>
          </a:p>
          <a:p>
            <a:pPr lvl="0"/>
            <a:endParaRPr lang="en-US" sz="2400" dirty="0"/>
          </a:p>
          <a:p>
            <a:pPr lvl="0"/>
            <a:r>
              <a:rPr lang="hr-HR" sz="2400" dirty="0"/>
              <a:t>Режим девизног курса у вријеме златног стандарда је режим фиксног девизног курса.</a:t>
            </a:r>
            <a:endParaRPr lang="en-US" sz="2400" dirty="0"/>
          </a:p>
          <a:p>
            <a:pPr>
              <a:buNone/>
            </a:pPr>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392113"/>
            <a:ext cx="8464550" cy="740651"/>
          </a:xfrm>
        </p:spPr>
        <p:txBody>
          <a:bodyPr/>
          <a:lstStyle/>
          <a:p>
            <a:pPr algn="ctr"/>
            <a:r>
              <a:rPr lang="sr-Cyrl-BA" dirty="0" smtClean="0"/>
              <a:t>Златни паритет</a:t>
            </a:r>
            <a:endParaRPr lang="en-US" dirty="0"/>
          </a:p>
        </p:txBody>
      </p:sp>
      <p:sp>
        <p:nvSpPr>
          <p:cNvPr id="3" name="Content Placeholder 2"/>
          <p:cNvSpPr>
            <a:spLocks noGrp="1"/>
          </p:cNvSpPr>
          <p:nvPr>
            <p:ph sz="quarter" idx="1"/>
          </p:nvPr>
        </p:nvSpPr>
        <p:spPr>
          <a:xfrm>
            <a:off x="365760" y="1518920"/>
            <a:ext cx="10332720" cy="4160520"/>
          </a:xfrm>
        </p:spPr>
        <p:txBody>
          <a:bodyPr>
            <a:normAutofit lnSpcReduction="10000"/>
          </a:bodyPr>
          <a:lstStyle/>
          <a:p>
            <a:pPr lvl="0"/>
            <a:r>
              <a:rPr lang="sr-Latn-RS" sz="2400" dirty="0"/>
              <a:t>На примјер, при златном стандарду златник од 1 фунте у Великој Британији садржавао је 113</a:t>
            </a:r>
            <a:r>
              <a:rPr lang="en-US" sz="2400" dirty="0"/>
              <a:t>,0016 </a:t>
            </a:r>
            <a:r>
              <a:rPr lang="sr-Latn-RS" sz="2400" dirty="0"/>
              <a:t>јединица чистог злата, док је златник у САД садржавао 23</a:t>
            </a:r>
            <a:r>
              <a:rPr lang="en-US" sz="2400" dirty="0"/>
              <a:t>,22 </a:t>
            </a:r>
            <a:r>
              <a:rPr lang="sr-Latn-RS" sz="2400" dirty="0"/>
              <a:t>јединице. То је значило да је доларска цијена фунте била 113,</a:t>
            </a:r>
            <a:r>
              <a:rPr lang="en-US" sz="2400" dirty="0"/>
              <a:t> 0016</a:t>
            </a:r>
            <a:r>
              <a:rPr lang="sr-Latn-RS" sz="2400" dirty="0"/>
              <a:t>/23,22 тј приблизно 4,87. То је био златни паритет</a:t>
            </a:r>
            <a:r>
              <a:rPr lang="sr-Latn-RS" sz="2400" dirty="0" smtClean="0"/>
              <a:t>.</a:t>
            </a:r>
            <a:endParaRPr lang="en-US" sz="2400" dirty="0" smtClean="0"/>
          </a:p>
          <a:p>
            <a:pPr marL="0" lvl="0" indent="0">
              <a:buNone/>
            </a:pPr>
            <a:endParaRPr lang="en-US" sz="2400" dirty="0"/>
          </a:p>
          <a:p>
            <a:pPr lvl="0"/>
            <a:r>
              <a:rPr lang="sr-Latn-RS" sz="2400" dirty="0"/>
              <a:t>Трошак превоза 1 фунте злата између САД и ВБ износио је око 3 цента, што је практично значило да курс долара и фунте није могао да варира за више од 3 цента изнад или испод златног паритета. Из простог разлога што нико не би за једну фунту дао више од 4,90 долара умјесто 4,87.</a:t>
            </a:r>
            <a:endParaRPr lang="en-US" sz="2400" dirty="0"/>
          </a:p>
          <a:p>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98120"/>
            <a:ext cx="10336378" cy="858520"/>
          </a:xfrm>
        </p:spPr>
        <p:txBody>
          <a:bodyPr>
            <a:normAutofit/>
          </a:bodyPr>
          <a:lstStyle/>
          <a:p>
            <a:pPr lvl="1"/>
            <a:r>
              <a:rPr lang="en-US" sz="4000" dirty="0"/>
              <a:t>П</a:t>
            </a:r>
            <a:r>
              <a:rPr lang="sr-Latn-RS" sz="4000" dirty="0"/>
              <a:t>редности златног стандарда</a:t>
            </a:r>
            <a:endParaRPr lang="en-US" sz="4000" dirty="0"/>
          </a:p>
        </p:txBody>
      </p:sp>
      <p:sp>
        <p:nvSpPr>
          <p:cNvPr id="3" name="Content Placeholder 2"/>
          <p:cNvSpPr>
            <a:spLocks noGrp="1"/>
          </p:cNvSpPr>
          <p:nvPr>
            <p:ph sz="quarter" idx="1"/>
          </p:nvPr>
        </p:nvSpPr>
        <p:spPr>
          <a:xfrm>
            <a:off x="532151" y="1434815"/>
            <a:ext cx="9804574" cy="3804248"/>
          </a:xfrm>
        </p:spPr>
        <p:txBody>
          <a:bodyPr>
            <a:normAutofit fontScale="92500" lnSpcReduction="10000"/>
          </a:bodyPr>
          <a:lstStyle/>
          <a:p>
            <a:pPr lvl="0"/>
            <a:r>
              <a:rPr lang="sr-Latn-RS" dirty="0"/>
              <a:t>Предности су:</a:t>
            </a:r>
            <a:endParaRPr lang="en-US" dirty="0"/>
          </a:p>
          <a:p>
            <a:pPr lvl="1"/>
            <a:r>
              <a:rPr lang="sr-Latn-RS" sz="2400" dirty="0">
                <a:solidFill>
                  <a:srgbClr val="FFFF00"/>
                </a:solidFill>
              </a:rPr>
              <a:t>1.Крајње обезбјеђење од инфлације</a:t>
            </a:r>
            <a:r>
              <a:rPr lang="sr-Latn-RS" sz="2400" dirty="0"/>
              <a:t>. Због својих основних резерви, зл. стандард ствара стабилност цијена и елиминише злоупотребе од стране ЦБ тј. хиперинфлацију</a:t>
            </a:r>
            <a:endParaRPr lang="en-US" sz="2400" dirty="0"/>
          </a:p>
          <a:p>
            <a:pPr lvl="1"/>
            <a:r>
              <a:rPr lang="sr-Latn-RS" sz="2400" dirty="0">
                <a:solidFill>
                  <a:srgbClr val="FFFF00"/>
                </a:solidFill>
              </a:rPr>
              <a:t>2. аутоматско прилагођавање платног </a:t>
            </a:r>
            <a:r>
              <a:rPr lang="sr-Latn-RS" sz="2400" dirty="0" smtClean="0">
                <a:solidFill>
                  <a:srgbClr val="FFFF00"/>
                </a:solidFill>
              </a:rPr>
              <a:t>биланса</a:t>
            </a:r>
            <a:endParaRPr lang="sr-Cyrl-BA" sz="2400" dirty="0">
              <a:solidFill>
                <a:srgbClr val="FFFF00"/>
              </a:solidFill>
            </a:endParaRPr>
          </a:p>
          <a:p>
            <a:pPr lvl="2"/>
            <a:r>
              <a:rPr lang="sr-Cyrl-BA" sz="2000" dirty="0" smtClean="0"/>
              <a:t>дефицит-одлив злата-пад количине новца-дефлација-пад домаћих цијена-већи извоз-већа каматна стопа-већи прилив капитала из иностранства</a:t>
            </a:r>
          </a:p>
          <a:p>
            <a:pPr lvl="2"/>
            <a:r>
              <a:rPr lang="sr-Cyrl-BA" sz="2000" dirty="0" smtClean="0"/>
              <a:t>суфицит-прилив злата-раст </a:t>
            </a:r>
            <a:r>
              <a:rPr lang="sr-Cyrl-BA" sz="2000" dirty="0"/>
              <a:t>количине </a:t>
            </a:r>
            <a:r>
              <a:rPr lang="sr-Cyrl-BA" sz="2000" dirty="0" smtClean="0"/>
              <a:t>новца-инфлација-раст </a:t>
            </a:r>
            <a:r>
              <a:rPr lang="sr-Cyrl-BA" sz="2000" dirty="0"/>
              <a:t>домаћих </a:t>
            </a:r>
            <a:r>
              <a:rPr lang="sr-Cyrl-BA" sz="2000" dirty="0" smtClean="0"/>
              <a:t>цијена-мањи извоз-мања </a:t>
            </a:r>
            <a:r>
              <a:rPr lang="sr-Cyrl-BA" sz="2000" dirty="0"/>
              <a:t>каматна </a:t>
            </a:r>
            <a:r>
              <a:rPr lang="sr-Cyrl-BA" sz="2000" dirty="0" smtClean="0"/>
              <a:t>стопа-мањи </a:t>
            </a:r>
            <a:r>
              <a:rPr lang="sr-Cyrl-BA" sz="2000" dirty="0"/>
              <a:t>прилив капитала из иностранства</a:t>
            </a:r>
          </a:p>
          <a:p>
            <a:pPr lvl="2"/>
            <a:endParaRPr lang="en-US" sz="2200" dirty="0"/>
          </a:p>
          <a:p>
            <a:pPr marL="0" indent="0">
              <a:buNone/>
            </a:pP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Недостаци златног стандарда</a:t>
            </a:r>
            <a:endParaRPr lang="en-US" dirty="0"/>
          </a:p>
        </p:txBody>
      </p:sp>
      <p:sp>
        <p:nvSpPr>
          <p:cNvPr id="3" name="Content Placeholder 2"/>
          <p:cNvSpPr>
            <a:spLocks noGrp="1"/>
          </p:cNvSpPr>
          <p:nvPr>
            <p:ph sz="quarter" idx="1"/>
          </p:nvPr>
        </p:nvSpPr>
        <p:spPr>
          <a:xfrm>
            <a:off x="992188" y="1779588"/>
            <a:ext cx="8997973" cy="3635375"/>
          </a:xfrm>
        </p:spPr>
        <p:txBody>
          <a:bodyPr/>
          <a:lstStyle/>
          <a:p>
            <a:pPr lvl="0"/>
            <a:r>
              <a:rPr lang="sr-Latn-RS" dirty="0"/>
              <a:t>Недостаци:</a:t>
            </a:r>
            <a:endParaRPr lang="en-US" dirty="0"/>
          </a:p>
          <a:p>
            <a:pPr lvl="1"/>
            <a:r>
              <a:rPr lang="sr-Latn-RS" sz="2400" dirty="0"/>
              <a:t>1. понуда резерви новоископаног злата су доста лимитиране па су међ.трговина и инвестиције могле бити успорене и </a:t>
            </a:r>
            <a:r>
              <a:rPr lang="sr-Latn-RS" sz="2400" dirty="0" smtClean="0"/>
              <a:t>ограничене</a:t>
            </a:r>
            <a:r>
              <a:rPr lang="sr-Cyrl-BA" sz="2400" dirty="0" smtClean="0"/>
              <a:t> - </a:t>
            </a:r>
            <a:r>
              <a:rPr lang="sr-Cyrl-BA" sz="2400" b="1" dirty="0" smtClean="0">
                <a:ln>
                  <a:solidFill>
                    <a:schemeClr val="tx1"/>
                  </a:solidFill>
                </a:ln>
                <a:solidFill>
                  <a:srgbClr val="FF0000"/>
                </a:solidFill>
              </a:rPr>
              <a:t>дефлација</a:t>
            </a:r>
            <a:endParaRPr lang="en-US" sz="2400" b="1" dirty="0">
              <a:ln>
                <a:solidFill>
                  <a:schemeClr val="tx1"/>
                </a:solidFill>
              </a:ln>
              <a:solidFill>
                <a:srgbClr val="FF0000"/>
              </a:solidFill>
            </a:endParaRPr>
          </a:p>
          <a:p>
            <a:pPr lvl="1"/>
            <a:r>
              <a:rPr lang="sr-Latn-RS" sz="2400" dirty="0"/>
              <a:t>2. држава може да напусти златни стандард. Нема механизма да примора државу да се понаша према правилима златног стандарда</a:t>
            </a:r>
            <a:endParaRPr lang="en-US" sz="2400" dirty="0"/>
          </a:p>
          <a:p>
            <a:pPr marL="0" indent="0">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4" y="392113"/>
            <a:ext cx="9927751" cy="617821"/>
          </a:xfrm>
        </p:spPr>
        <p:txBody>
          <a:bodyPr>
            <a:normAutofit fontScale="90000"/>
          </a:bodyPr>
          <a:lstStyle/>
          <a:p>
            <a:r>
              <a:rPr lang="sr-Latn-RS" dirty="0"/>
              <a:t>КРАЈ ЧИСТОГ ЗЛАТНОГ СТАНДАРДА</a:t>
            </a:r>
            <a:endParaRPr lang="en-US" dirty="0"/>
          </a:p>
        </p:txBody>
      </p:sp>
      <p:sp>
        <p:nvSpPr>
          <p:cNvPr id="3" name="Content Placeholder 2"/>
          <p:cNvSpPr>
            <a:spLocks noGrp="1"/>
          </p:cNvSpPr>
          <p:nvPr>
            <p:ph sz="quarter" idx="1"/>
          </p:nvPr>
        </p:nvSpPr>
        <p:spPr>
          <a:xfrm>
            <a:off x="182880" y="1229193"/>
            <a:ext cx="10515600" cy="4582327"/>
          </a:xfrm>
        </p:spPr>
        <p:txBody>
          <a:bodyPr>
            <a:normAutofit fontScale="85000" lnSpcReduction="20000"/>
          </a:bodyPr>
          <a:lstStyle/>
          <a:p>
            <a:r>
              <a:rPr lang="sr-Latn-CS" sz="2400" dirty="0" smtClean="0"/>
              <a:t>I </a:t>
            </a:r>
            <a:r>
              <a:rPr lang="sr-Latn-RS" dirty="0" smtClean="0"/>
              <a:t>свјетски </a:t>
            </a:r>
            <a:r>
              <a:rPr lang="sr-Latn-RS" dirty="0"/>
              <a:t>рат је означио крај чистог златног стандарда. Потребе финансирања ратних издатака су надмашивале златне резерве, па је штампан новац без златног покрића.  </a:t>
            </a:r>
            <a:endParaRPr lang="sr-Cyrl-BA" dirty="0" smtClean="0"/>
          </a:p>
          <a:p>
            <a:pPr marL="0" indent="0">
              <a:buNone/>
            </a:pPr>
            <a:endParaRPr lang="en-US" dirty="0"/>
          </a:p>
          <a:p>
            <a:pPr lvl="0"/>
            <a:r>
              <a:rPr lang="sr-Latn-RS" dirty="0"/>
              <a:t>Након рата: </a:t>
            </a:r>
            <a:endParaRPr lang="en-US" dirty="0"/>
          </a:p>
          <a:p>
            <a:pPr lvl="1"/>
            <a:r>
              <a:rPr lang="sr-Latn-RS" dirty="0"/>
              <a:t>хиперинфлација у многим земљама,</a:t>
            </a:r>
            <a:endParaRPr lang="en-US" dirty="0"/>
          </a:p>
          <a:p>
            <a:pPr lvl="1"/>
            <a:r>
              <a:rPr lang="sr-Latn-RS" dirty="0"/>
              <a:t>девизни курсеви слободно </a:t>
            </a:r>
            <a:r>
              <a:rPr lang="sr-Latn-RS" dirty="0" smtClean="0"/>
              <a:t>осцилирају</a:t>
            </a:r>
            <a:r>
              <a:rPr lang="sr-Cyrl-BA" dirty="0" smtClean="0"/>
              <a:t>.</a:t>
            </a:r>
          </a:p>
          <a:p>
            <a:pPr lvl="1"/>
            <a:endParaRPr lang="en-US" dirty="0"/>
          </a:p>
          <a:p>
            <a:pPr lvl="0"/>
            <a:r>
              <a:rPr lang="sr-Latn-RS" dirty="0"/>
              <a:t>Почетком </a:t>
            </a:r>
            <a:r>
              <a:rPr lang="sr-Latn-RS" dirty="0" smtClean="0"/>
              <a:t>1920, </a:t>
            </a:r>
            <a:r>
              <a:rPr lang="sr-Latn-RS" dirty="0"/>
              <a:t>покушаји враћања златног стандарда. Уведени су:</a:t>
            </a:r>
            <a:endParaRPr lang="en-US" dirty="0"/>
          </a:p>
          <a:p>
            <a:pPr lvl="1"/>
            <a:r>
              <a:rPr lang="sr-Latn-RS" dirty="0"/>
              <a:t>Златно-полужни и</a:t>
            </a:r>
            <a:endParaRPr lang="en-US" dirty="0"/>
          </a:p>
          <a:p>
            <a:pPr lvl="1"/>
            <a:r>
              <a:rPr lang="sr-Latn-RS" dirty="0"/>
              <a:t>Златно-девизни стандард</a:t>
            </a:r>
            <a:r>
              <a:rPr lang="sr-Latn-RS" dirty="0" smtClean="0"/>
              <a: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347" y="277318"/>
            <a:ext cx="9211455" cy="5471410"/>
          </a:xfrm>
        </p:spPr>
        <p:txBody>
          <a:bodyPr>
            <a:normAutofit fontScale="70000" lnSpcReduction="20000"/>
          </a:bodyPr>
          <a:lstStyle/>
          <a:p>
            <a:pPr lvl="0" algn="just"/>
            <a:r>
              <a:rPr lang="ru-RU" dirty="0" smtClean="0"/>
              <a:t>Злата је </a:t>
            </a:r>
            <a:r>
              <a:rPr lang="ru-RU" dirty="0"/>
              <a:t>било много мање и није било потпуног покрића валутом. Тада почињу да се користе резервне валуте најјачих земаља, </a:t>
            </a:r>
            <a:r>
              <a:rPr lang="ru-RU" dirty="0" smtClean="0"/>
              <a:t>прије </a:t>
            </a:r>
            <a:r>
              <a:rPr lang="ru-RU" dirty="0"/>
              <a:t>свега </a:t>
            </a:r>
            <a:r>
              <a:rPr lang="ru-RU" b="1" dirty="0"/>
              <a:t>фунта и долар</a:t>
            </a:r>
            <a:r>
              <a:rPr lang="ru-RU" dirty="0" smtClean="0"/>
              <a:t>.</a:t>
            </a:r>
          </a:p>
          <a:p>
            <a:pPr lvl="0"/>
            <a:endParaRPr lang="ru-RU" dirty="0"/>
          </a:p>
          <a:p>
            <a:pPr lvl="0" algn="just"/>
            <a:r>
              <a:rPr lang="ru-RU" dirty="0" smtClean="0"/>
              <a:t>Европске економије</a:t>
            </a:r>
            <a:r>
              <a:rPr lang="ru-RU" dirty="0"/>
              <a:t>, </a:t>
            </a:r>
            <a:r>
              <a:rPr lang="ru-RU" dirty="0" smtClean="0"/>
              <a:t>изашле </a:t>
            </a:r>
            <a:r>
              <a:rPr lang="ru-RU" dirty="0"/>
              <a:t>су из Првог </a:t>
            </a:r>
            <a:r>
              <a:rPr lang="ru-RU" dirty="0" smtClean="0"/>
              <a:t>свјетског </a:t>
            </a:r>
            <a:r>
              <a:rPr lang="ru-RU" dirty="0"/>
              <a:t>рата са уништеним економским потенцијалом, високом инфлацијом и високом политичком </a:t>
            </a:r>
            <a:r>
              <a:rPr lang="ru-RU" dirty="0" smtClean="0"/>
              <a:t>нестабилношћу. Циљеви </a:t>
            </a:r>
            <a:r>
              <a:rPr lang="ru-RU" dirty="0"/>
              <a:t>националних економија су стављени у први </a:t>
            </a:r>
            <a:r>
              <a:rPr lang="ru-RU" dirty="0" smtClean="0"/>
              <a:t>план</a:t>
            </a:r>
          </a:p>
          <a:p>
            <a:pPr marL="0" lvl="0" indent="0">
              <a:buNone/>
            </a:pPr>
            <a:endParaRPr lang="ru-RU" dirty="0" smtClean="0"/>
          </a:p>
          <a:p>
            <a:pPr lvl="0" algn="just"/>
            <a:r>
              <a:rPr lang="ru-RU" dirty="0" smtClean="0"/>
              <a:t>Дампинг </a:t>
            </a:r>
            <a:r>
              <a:rPr lang="ru-RU" dirty="0"/>
              <a:t>валуте (конкурентске девалвације) и раст </a:t>
            </a:r>
            <a:r>
              <a:rPr lang="ru-RU" dirty="0" smtClean="0"/>
              <a:t>протекционизма</a:t>
            </a:r>
          </a:p>
          <a:p>
            <a:pPr marL="0" lvl="0" indent="0">
              <a:buNone/>
            </a:pPr>
            <a:endParaRPr lang="ru-RU" dirty="0" smtClean="0"/>
          </a:p>
          <a:p>
            <a:pPr lvl="0" algn="just"/>
            <a:r>
              <a:rPr lang="ru-RU" dirty="0" smtClean="0"/>
              <a:t>30их година настаје Велика </a:t>
            </a:r>
            <a:r>
              <a:rPr lang="ru-RU" dirty="0"/>
              <a:t>криза и депресија, која је на крају резултирала Другим </a:t>
            </a:r>
            <a:r>
              <a:rPr lang="ru-RU" dirty="0" smtClean="0"/>
              <a:t>свјетским </a:t>
            </a:r>
            <a:r>
              <a:rPr lang="ru-RU" dirty="0"/>
              <a:t>ратом.</a:t>
            </a:r>
            <a:endParaRPr lang="ru-RU" dirty="0" smtClean="0"/>
          </a:p>
          <a:p>
            <a:pPr marL="0" lvl="0" indent="0">
              <a:buNone/>
            </a:pPr>
            <a:endParaRPr lang="sr-Cyrl-BA" dirty="0" smtClean="0"/>
          </a:p>
          <a:p>
            <a:pPr lvl="0"/>
            <a:r>
              <a:rPr lang="sr-Latn-RS" dirty="0" smtClean="0"/>
              <a:t>1936</a:t>
            </a:r>
            <a:r>
              <a:rPr lang="sr-Latn-RS" dirty="0"/>
              <a:t>. дефинитивни слом златног стандарда. </a:t>
            </a:r>
            <a:endParaRPr lang="en-US" dirty="0"/>
          </a:p>
          <a:p>
            <a:endParaRPr lang="en-US" dirty="0"/>
          </a:p>
        </p:txBody>
      </p:sp>
    </p:spTree>
    <p:extLst>
      <p:ext uri="{BB962C8B-B14F-4D97-AF65-F5344CB8AC3E}">
        <p14:creationId xmlns:p14="http://schemas.microsoft.com/office/powerpoint/2010/main" val="3372030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88620" y="163725"/>
            <a:ext cx="10241280" cy="748453"/>
          </a:xfrm>
        </p:spPr>
        <p:txBody>
          <a:bodyPr>
            <a:normAutofit/>
          </a:bodyPr>
          <a:lstStyle/>
          <a:p>
            <a:r>
              <a:rPr lang="sr-Latn-RS" sz="2800" b="1" dirty="0"/>
              <a:t>Бретонвудски златно-девизни стандард (1944-1973)</a:t>
            </a:r>
            <a:endParaRPr lang="en-US" sz="2800" b="1" dirty="0"/>
          </a:p>
        </p:txBody>
      </p:sp>
      <p:sp>
        <p:nvSpPr>
          <p:cNvPr id="86019" name="Content Placeholder 2"/>
          <p:cNvSpPr>
            <a:spLocks noGrp="1"/>
          </p:cNvSpPr>
          <p:nvPr>
            <p:ph sz="quarter" idx="1"/>
          </p:nvPr>
        </p:nvSpPr>
        <p:spPr>
          <a:xfrm>
            <a:off x="215266" y="955343"/>
            <a:ext cx="10542270" cy="4824533"/>
          </a:xfrm>
        </p:spPr>
        <p:txBody>
          <a:bodyPr>
            <a:normAutofit/>
          </a:bodyPr>
          <a:lstStyle/>
          <a:p>
            <a:pPr lvl="0"/>
            <a:endParaRPr lang="sr-Cyrl-BA" sz="2400" dirty="0" smtClean="0"/>
          </a:p>
          <a:p>
            <a:pPr lvl="0"/>
            <a:r>
              <a:rPr lang="sr-Latn-RS" sz="2400" dirty="0" smtClean="0"/>
              <a:t>1944</a:t>
            </a:r>
            <a:r>
              <a:rPr lang="sr-Latn-RS" sz="2400" dirty="0"/>
              <a:t>. године, у Бретон Вудсу (САД) договорени су принципи послијератног међународног монетарног система (Кејнсов и </a:t>
            </a:r>
            <a:r>
              <a:rPr lang="sr-Latn-RS" sz="2400" u="sng" dirty="0"/>
              <a:t>Вајтов план</a:t>
            </a:r>
            <a:r>
              <a:rPr lang="sr-Latn-RS" sz="2400" dirty="0" smtClean="0"/>
              <a:t>).</a:t>
            </a:r>
            <a:endParaRPr lang="sr-Cyrl-BA" sz="2400" dirty="0" smtClean="0"/>
          </a:p>
          <a:p>
            <a:pPr lvl="0"/>
            <a:endParaRPr lang="en-US" sz="2400" dirty="0"/>
          </a:p>
          <a:p>
            <a:pPr lvl="0"/>
            <a:r>
              <a:rPr lang="sr-Latn-RS" sz="2400" dirty="0"/>
              <a:t>Основан је Међународни монетарни фонд као његов стуб. </a:t>
            </a:r>
            <a:endParaRPr lang="sr-Cyrl-BA" sz="2400" dirty="0" smtClean="0"/>
          </a:p>
          <a:p>
            <a:pPr lvl="0">
              <a:buNone/>
            </a:pPr>
            <a:endParaRPr lang="en-US" sz="2400" dirty="0"/>
          </a:p>
          <a:p>
            <a:pPr lvl="0"/>
            <a:r>
              <a:rPr lang="en-US" sz="2400" dirty="0" err="1"/>
              <a:t>Паритет</a:t>
            </a:r>
            <a:r>
              <a:rPr lang="en-US" sz="2400" dirty="0"/>
              <a:t> </a:t>
            </a:r>
            <a:r>
              <a:rPr lang="en-US" sz="2400" dirty="0" err="1"/>
              <a:t>долара</a:t>
            </a:r>
            <a:r>
              <a:rPr lang="en-US" sz="2400" dirty="0"/>
              <a:t> </a:t>
            </a:r>
            <a:r>
              <a:rPr lang="en-US" sz="2400" dirty="0" err="1"/>
              <a:t>је</a:t>
            </a:r>
            <a:r>
              <a:rPr lang="en-US" sz="2400" dirty="0"/>
              <a:t> </a:t>
            </a:r>
            <a:r>
              <a:rPr lang="en-US" sz="2400" dirty="0" err="1"/>
              <a:t>утвр</a:t>
            </a:r>
            <a:r>
              <a:rPr lang="sr-Latn-RS" sz="2400" dirty="0"/>
              <a:t>ђ</a:t>
            </a:r>
            <a:r>
              <a:rPr lang="en-US" sz="2400" dirty="0" err="1"/>
              <a:t>ен</a:t>
            </a:r>
            <a:r>
              <a:rPr lang="en-US" sz="2400" dirty="0"/>
              <a:t> у </a:t>
            </a:r>
            <a:r>
              <a:rPr lang="en-US" sz="2400" dirty="0" err="1"/>
              <a:t>злату</a:t>
            </a:r>
            <a:r>
              <a:rPr lang="sr-Cyrl-CS" sz="2400" dirty="0"/>
              <a:t> – 35 </a:t>
            </a:r>
            <a:r>
              <a:rPr lang="en-US" sz="2400" dirty="0" err="1"/>
              <a:t>долара</a:t>
            </a:r>
            <a:r>
              <a:rPr lang="en-US" sz="2400" dirty="0"/>
              <a:t> </a:t>
            </a:r>
            <a:r>
              <a:rPr lang="en-US" sz="2400" dirty="0" err="1"/>
              <a:t>за</a:t>
            </a:r>
            <a:r>
              <a:rPr lang="en-US" sz="2400" dirty="0"/>
              <a:t> </a:t>
            </a:r>
            <a:r>
              <a:rPr lang="en-US" sz="2400" dirty="0" err="1"/>
              <a:t>унцу</a:t>
            </a:r>
            <a:r>
              <a:rPr lang="en-US" sz="2400" dirty="0"/>
              <a:t> </a:t>
            </a:r>
            <a:r>
              <a:rPr lang="en-US" sz="2400" dirty="0" err="1"/>
              <a:t>злата</a:t>
            </a:r>
            <a:r>
              <a:rPr lang="sr-Cyrl-CS" sz="2400" dirty="0"/>
              <a:t>. </a:t>
            </a:r>
            <a:r>
              <a:rPr lang="en-US" sz="2400" dirty="0"/>
              <a:t>САД </a:t>
            </a:r>
            <a:r>
              <a:rPr lang="en-US" sz="2400" dirty="0" err="1"/>
              <a:t>су</a:t>
            </a:r>
            <a:r>
              <a:rPr lang="en-US" sz="2400" dirty="0"/>
              <a:t> </a:t>
            </a:r>
            <a:r>
              <a:rPr lang="en-US" sz="2400" dirty="0" err="1"/>
              <a:t>се</a:t>
            </a:r>
            <a:r>
              <a:rPr lang="en-US" sz="2400" dirty="0"/>
              <a:t> </a:t>
            </a:r>
            <a:r>
              <a:rPr lang="en-US" sz="2400" dirty="0" err="1"/>
              <a:t>обавезале</a:t>
            </a:r>
            <a:r>
              <a:rPr lang="en-US" sz="2400" dirty="0"/>
              <a:t> </a:t>
            </a:r>
            <a:r>
              <a:rPr lang="en-US" sz="2400" dirty="0" err="1"/>
              <a:t>да</a:t>
            </a:r>
            <a:r>
              <a:rPr lang="en-US" sz="2400" dirty="0"/>
              <a:t> </a:t>
            </a:r>
            <a:r>
              <a:rPr lang="en-US" sz="2400" dirty="0" err="1"/>
              <a:t>ће</a:t>
            </a:r>
            <a:r>
              <a:rPr lang="en-US" sz="2400" dirty="0"/>
              <a:t> </a:t>
            </a:r>
            <a:r>
              <a:rPr lang="en-US" sz="2400" dirty="0" err="1"/>
              <a:t>откупљивати</a:t>
            </a:r>
            <a:r>
              <a:rPr lang="en-US" sz="2400" dirty="0"/>
              <a:t> и </a:t>
            </a:r>
            <a:r>
              <a:rPr lang="en-US" sz="2400" dirty="0" err="1"/>
              <a:t>продавати</a:t>
            </a:r>
            <a:r>
              <a:rPr lang="en-US" sz="2400" dirty="0"/>
              <a:t> </a:t>
            </a:r>
            <a:r>
              <a:rPr lang="en-US" sz="2400" dirty="0" err="1"/>
              <a:t>злато</a:t>
            </a:r>
            <a:r>
              <a:rPr lang="en-US" sz="2400" dirty="0"/>
              <a:t> </a:t>
            </a:r>
            <a:r>
              <a:rPr lang="en-US" sz="2400" dirty="0" err="1"/>
              <a:t>на</a:t>
            </a:r>
            <a:r>
              <a:rPr lang="en-US" sz="2400" dirty="0"/>
              <a:t> захтјев </a:t>
            </a:r>
            <a:r>
              <a:rPr lang="en-US" sz="2400" dirty="0" err="1"/>
              <a:t>централних</a:t>
            </a:r>
            <a:r>
              <a:rPr lang="en-US" sz="2400" dirty="0"/>
              <a:t> </a:t>
            </a:r>
            <a:r>
              <a:rPr lang="en-US" sz="2400" dirty="0" err="1"/>
              <a:t>банака</a:t>
            </a:r>
            <a:r>
              <a:rPr lang="en-US" sz="2400" dirty="0"/>
              <a:t> </a:t>
            </a:r>
            <a:r>
              <a:rPr lang="en-US" sz="2400" dirty="0" err="1"/>
              <a:t>чл</a:t>
            </a:r>
            <a:r>
              <a:rPr lang="sr-Cyrl-CS" sz="2400" dirty="0"/>
              <a:t>а</a:t>
            </a:r>
            <a:r>
              <a:rPr lang="en-US" sz="2400" dirty="0" err="1"/>
              <a:t>ниц</a:t>
            </a:r>
            <a:r>
              <a:rPr lang="sr-Cyrl-CS" sz="2400" dirty="0"/>
              <a:t>а </a:t>
            </a:r>
            <a:r>
              <a:rPr lang="en-US" sz="2400" dirty="0" err="1"/>
              <a:t>по</a:t>
            </a:r>
            <a:r>
              <a:rPr lang="en-US" sz="2400" dirty="0"/>
              <a:t> </a:t>
            </a:r>
            <a:r>
              <a:rPr lang="en-US" sz="2400" dirty="0" err="1"/>
              <a:t>цијени</a:t>
            </a:r>
            <a:r>
              <a:rPr lang="en-US" sz="2400" dirty="0"/>
              <a:t> </a:t>
            </a:r>
            <a:r>
              <a:rPr lang="en-US" sz="2400" dirty="0" err="1"/>
              <a:t>од</a:t>
            </a:r>
            <a:r>
              <a:rPr lang="sr-Cyrl-CS" sz="2400" dirty="0"/>
              <a:t> 35 </a:t>
            </a:r>
            <a:r>
              <a:rPr lang="en-US" sz="2400" dirty="0" err="1"/>
              <a:t>дол</a:t>
            </a:r>
            <a:r>
              <a:rPr lang="sr-Cyrl-CS" sz="2400" dirty="0"/>
              <a:t>а</a:t>
            </a:r>
            <a:r>
              <a:rPr lang="en-US" sz="2400" dirty="0"/>
              <a:t>р</a:t>
            </a:r>
            <a:r>
              <a:rPr lang="sr-Cyrl-CS" sz="2400" dirty="0"/>
              <a:t>а </a:t>
            </a:r>
            <a:r>
              <a:rPr lang="en-US" sz="2400" dirty="0"/>
              <a:t>з</a:t>
            </a:r>
            <a:r>
              <a:rPr lang="sr-Cyrl-CS" sz="2400" dirty="0"/>
              <a:t>а </a:t>
            </a:r>
            <a:r>
              <a:rPr lang="en-US" sz="2400" dirty="0" err="1"/>
              <a:t>унцу</a:t>
            </a:r>
            <a:r>
              <a:rPr lang="en-US" sz="2400" dirty="0"/>
              <a:t> </a:t>
            </a:r>
            <a:r>
              <a:rPr lang="en-US" sz="2400" dirty="0" err="1"/>
              <a:t>зл</a:t>
            </a:r>
            <a:r>
              <a:rPr lang="sr-Cyrl-CS" sz="2400" dirty="0"/>
              <a:t>а</a:t>
            </a:r>
            <a:r>
              <a:rPr lang="en-US" sz="2400" dirty="0"/>
              <a:t>т</a:t>
            </a:r>
            <a:r>
              <a:rPr lang="sr-Cyrl-CS" sz="2400" dirty="0"/>
              <a:t>а.</a:t>
            </a:r>
            <a:endParaRPr lang="en-US" sz="2400" dirty="0"/>
          </a:p>
          <a:p>
            <a:pPr algn="just"/>
            <a:endParaRPr lang="hr-HR" altLang="en-US" sz="2400" dirty="0" smtClean="0"/>
          </a:p>
          <a:p>
            <a:endParaRPr lang="hr-HR" altLang="en-US" sz="2400" dirty="0" smtClean="0"/>
          </a:p>
          <a:p>
            <a:endParaRPr lang="hr-HR" altLang="en-US" sz="2400" dirty="0" smtClean="0"/>
          </a:p>
          <a:p>
            <a:endParaRPr lang="hr-HR" altLang="en-US" sz="2400" dirty="0" smtClean="0"/>
          </a:p>
        </p:txBody>
      </p:sp>
      <p:graphicFrame>
        <p:nvGraphicFramePr>
          <p:cNvPr id="86020" name="Object 2"/>
          <p:cNvGraphicFramePr>
            <a:graphicFrameLocks noChangeAspect="1"/>
          </p:cNvGraphicFramePr>
          <p:nvPr/>
        </p:nvGraphicFramePr>
        <p:xfrm>
          <a:off x="2722246" y="2410460"/>
          <a:ext cx="137160" cy="187113"/>
        </p:xfrm>
        <a:graphic>
          <a:graphicData uri="http://schemas.openxmlformats.org/presentationml/2006/ole">
            <mc:AlternateContent xmlns:mc="http://schemas.openxmlformats.org/markup-compatibility/2006">
              <mc:Choice xmlns:v="urn:schemas-microsoft-com:vml" Requires="v">
                <p:oleObj spid="_x0000_s5189" name="Equation" r:id="rId3" imgW="114151" imgH="215619" progId="">
                  <p:embed/>
                </p:oleObj>
              </mc:Choice>
              <mc:Fallback>
                <p:oleObj name="Equation" r:id="rId3" imgW="114151" imgH="215619" progId="">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2246" y="2410460"/>
                        <a:ext cx="137160" cy="18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33038795"/>
              </p:ext>
            </p:extLst>
          </p:nvPr>
        </p:nvGraphicFramePr>
        <p:xfrm>
          <a:off x="397239" y="443712"/>
          <a:ext cx="9593705" cy="4807861"/>
        </p:xfrm>
        <a:graphic>
          <a:graphicData uri="http://schemas.openxmlformats.org/drawingml/2006/table">
            <a:tbl>
              <a:tblPr firstRow="1" bandRow="1">
                <a:tableStyleId>{5C22544A-7EE6-4342-B048-85BDC9FD1C3A}</a:tableStyleId>
              </a:tblPr>
              <a:tblGrid>
                <a:gridCol w="2707427">
                  <a:extLst>
                    <a:ext uri="{9D8B030D-6E8A-4147-A177-3AD203B41FA5}">
                      <a16:colId xmlns:a16="http://schemas.microsoft.com/office/drawing/2014/main" val="2950132371"/>
                    </a:ext>
                  </a:extLst>
                </a:gridCol>
                <a:gridCol w="6886278">
                  <a:extLst>
                    <a:ext uri="{9D8B030D-6E8A-4147-A177-3AD203B41FA5}">
                      <a16:colId xmlns:a16="http://schemas.microsoft.com/office/drawing/2014/main" val="344039036"/>
                    </a:ext>
                  </a:extLst>
                </a:gridCol>
              </a:tblGrid>
              <a:tr h="335657">
                <a:tc>
                  <a:txBody>
                    <a:bodyPr/>
                    <a:lstStyle/>
                    <a:p>
                      <a:pPr marL="114300" indent="-265430" algn="just">
                        <a:lnSpc>
                          <a:spcPct val="100000"/>
                        </a:lnSpc>
                        <a:spcAft>
                          <a:spcPts val="0"/>
                        </a:spcAft>
                      </a:pPr>
                      <a:r>
                        <a:rPr lang="bs-Latn-BA" sz="1600" dirty="0">
                          <a:effectLst/>
                        </a:rPr>
                        <a:t>Циљеви</a:t>
                      </a:r>
                      <a:endParaRPr lang="en-US" sz="1600" dirty="0">
                        <a:effectLst/>
                        <a:latin typeface="Times New Roman" panose="02020603050405020304" pitchFamily="18" charset="0"/>
                        <a:ea typeface="Calibri" panose="020F0502020204030204" pitchFamily="34" charset="0"/>
                      </a:endParaRPr>
                    </a:p>
                  </a:txBody>
                  <a:tcPr marL="74420" marR="74420" marT="26671" marB="26671"/>
                </a:tc>
                <a:tc>
                  <a:txBody>
                    <a:bodyPr/>
                    <a:lstStyle/>
                    <a:p>
                      <a:pPr marL="114300" indent="-265430" algn="just">
                        <a:lnSpc>
                          <a:spcPct val="100000"/>
                        </a:lnSpc>
                        <a:spcAft>
                          <a:spcPts val="0"/>
                        </a:spcAft>
                      </a:pPr>
                      <a:r>
                        <a:rPr lang="bs-Latn-BA" sz="1600">
                          <a:effectLst/>
                        </a:rPr>
                        <a:t>Инструменти</a:t>
                      </a:r>
                      <a:endParaRPr lang="en-US" sz="1600">
                        <a:effectLst/>
                        <a:latin typeface="Times New Roman" panose="02020603050405020304" pitchFamily="18" charset="0"/>
                        <a:ea typeface="Calibri" panose="020F0502020204030204" pitchFamily="34" charset="0"/>
                      </a:endParaRPr>
                    </a:p>
                  </a:txBody>
                  <a:tcPr marL="74420" marR="74420" marT="26671" marB="26671"/>
                </a:tc>
                <a:extLst>
                  <a:ext uri="{0D108BD9-81ED-4DB2-BD59-A6C34878D82A}">
                    <a16:rowId xmlns:a16="http://schemas.microsoft.com/office/drawing/2014/main" val="3264278510"/>
                  </a:ext>
                </a:extLst>
              </a:tr>
              <a:tr h="579151">
                <a:tc>
                  <a:txBody>
                    <a:bodyPr/>
                    <a:lstStyle/>
                    <a:p>
                      <a:pPr marL="114300" indent="-265430" algn="l">
                        <a:lnSpc>
                          <a:spcPct val="100000"/>
                        </a:lnSpc>
                        <a:spcAft>
                          <a:spcPts val="0"/>
                        </a:spcAft>
                      </a:pPr>
                      <a:r>
                        <a:rPr lang="bs-Latn-BA" sz="1600" dirty="0">
                          <a:effectLst/>
                        </a:rPr>
                        <a:t>Спријечити валутни дампинг</a:t>
                      </a:r>
                      <a:endParaRPr lang="en-US" sz="1600" dirty="0">
                        <a:effectLst/>
                        <a:latin typeface="Times New Roman" panose="02020603050405020304" pitchFamily="18" charset="0"/>
                        <a:ea typeface="Calibri" panose="020F0502020204030204" pitchFamily="34" charset="0"/>
                      </a:endParaRPr>
                    </a:p>
                  </a:txBody>
                  <a:tcPr marL="74420" marR="74420" marT="26671" marB="26671"/>
                </a:tc>
                <a:tc>
                  <a:txBody>
                    <a:bodyPr/>
                    <a:lstStyle/>
                    <a:p>
                      <a:pPr marL="114300" indent="-265430" algn="l">
                        <a:lnSpc>
                          <a:spcPct val="100000"/>
                        </a:lnSpc>
                        <a:spcAft>
                          <a:spcPts val="0"/>
                        </a:spcAft>
                      </a:pPr>
                      <a:r>
                        <a:rPr lang="bs-Latn-BA" sz="1600" dirty="0">
                          <a:effectLst/>
                        </a:rPr>
                        <a:t>Утврђивање паритета и одржавање курса на нивоу +/-1% око утврђеног паритета</a:t>
                      </a:r>
                      <a:endParaRPr lang="en-US" sz="1600" dirty="0">
                        <a:effectLst/>
                        <a:latin typeface="Times New Roman" panose="02020603050405020304" pitchFamily="18" charset="0"/>
                        <a:ea typeface="Calibri" panose="020F0502020204030204" pitchFamily="34" charset="0"/>
                      </a:endParaRPr>
                    </a:p>
                  </a:txBody>
                  <a:tcPr marL="74420" marR="74420" marT="26671" marB="26671"/>
                </a:tc>
                <a:extLst>
                  <a:ext uri="{0D108BD9-81ED-4DB2-BD59-A6C34878D82A}">
                    <a16:rowId xmlns:a16="http://schemas.microsoft.com/office/drawing/2014/main" val="848571557"/>
                  </a:ext>
                </a:extLst>
              </a:tr>
              <a:tr h="1025745">
                <a:tc>
                  <a:txBody>
                    <a:bodyPr/>
                    <a:lstStyle/>
                    <a:p>
                      <a:pPr marL="114300" indent="-265430" algn="l">
                        <a:lnSpc>
                          <a:spcPct val="100000"/>
                        </a:lnSpc>
                        <a:spcAft>
                          <a:spcPts val="0"/>
                        </a:spcAft>
                      </a:pPr>
                      <a:r>
                        <a:rPr lang="bs-Latn-BA" sz="1600">
                          <a:effectLst/>
                        </a:rPr>
                        <a:t>Приморати земљу да се придржава правила</a:t>
                      </a:r>
                      <a:endParaRPr lang="en-US" sz="1600">
                        <a:effectLst/>
                        <a:latin typeface="Times New Roman" panose="02020603050405020304" pitchFamily="18" charset="0"/>
                        <a:ea typeface="Calibri" panose="020F0502020204030204" pitchFamily="34" charset="0"/>
                      </a:endParaRPr>
                    </a:p>
                  </a:txBody>
                  <a:tcPr marL="74420" marR="74420" marT="26671" marB="26671"/>
                </a:tc>
                <a:tc>
                  <a:txBody>
                    <a:bodyPr/>
                    <a:lstStyle/>
                    <a:p>
                      <a:pPr marL="114300" indent="-265430" algn="l">
                        <a:lnSpc>
                          <a:spcPct val="100000"/>
                        </a:lnSpc>
                        <a:spcAft>
                          <a:spcPts val="0"/>
                        </a:spcAft>
                      </a:pPr>
                      <a:r>
                        <a:rPr lang="bs-Latn-BA" sz="1600" dirty="0">
                          <a:effectLst/>
                        </a:rPr>
                        <a:t>Земља не може сама да мијења паритет без сагласности  ММФ (само у случају фундаменталне неравнотеже), те мора обезбиједити конвертибилност за текуће трансакције</a:t>
                      </a:r>
                      <a:endParaRPr lang="en-US" sz="1600" dirty="0">
                        <a:effectLst/>
                        <a:latin typeface="Times New Roman" panose="02020603050405020304" pitchFamily="18" charset="0"/>
                        <a:ea typeface="Calibri" panose="020F0502020204030204" pitchFamily="34" charset="0"/>
                      </a:endParaRPr>
                    </a:p>
                  </a:txBody>
                  <a:tcPr marL="74420" marR="74420" marT="26671" marB="26671"/>
                </a:tc>
                <a:extLst>
                  <a:ext uri="{0D108BD9-81ED-4DB2-BD59-A6C34878D82A}">
                    <a16:rowId xmlns:a16="http://schemas.microsoft.com/office/drawing/2014/main" val="199124842"/>
                  </a:ext>
                </a:extLst>
              </a:tr>
              <a:tr h="1542885">
                <a:tc>
                  <a:txBody>
                    <a:bodyPr/>
                    <a:lstStyle/>
                    <a:p>
                      <a:pPr marL="114300" indent="-265430" algn="l">
                        <a:lnSpc>
                          <a:spcPct val="100000"/>
                        </a:lnSpc>
                        <a:spcAft>
                          <a:spcPts val="0"/>
                        </a:spcAft>
                      </a:pPr>
                      <a:r>
                        <a:rPr lang="bs-Latn-BA" sz="1600">
                          <a:effectLst/>
                        </a:rPr>
                        <a:t>Избјећи посљедице крутих правила </a:t>
                      </a:r>
                      <a:endParaRPr lang="en-US" sz="1600">
                        <a:effectLst/>
                      </a:endParaRPr>
                    </a:p>
                    <a:p>
                      <a:pPr marL="114300" indent="-265430" algn="l">
                        <a:lnSpc>
                          <a:spcPct val="100000"/>
                        </a:lnSpc>
                        <a:spcAft>
                          <a:spcPts val="0"/>
                        </a:spcAft>
                      </a:pPr>
                      <a:r>
                        <a:rPr lang="bs-Latn-BA" sz="1600">
                          <a:effectLst/>
                        </a:rPr>
                        <a:t>(која су постојала у златном стандарду)</a:t>
                      </a:r>
                      <a:endParaRPr lang="en-US" sz="1600">
                        <a:effectLst/>
                        <a:latin typeface="Times New Roman" panose="02020603050405020304" pitchFamily="18" charset="0"/>
                        <a:ea typeface="Calibri" panose="020F0502020204030204" pitchFamily="34" charset="0"/>
                      </a:endParaRPr>
                    </a:p>
                  </a:txBody>
                  <a:tcPr marL="74420" marR="74420" marT="26671" marB="26671"/>
                </a:tc>
                <a:tc>
                  <a:txBody>
                    <a:bodyPr/>
                    <a:lstStyle/>
                    <a:p>
                      <a:pPr marL="114300" indent="-265430" algn="l">
                        <a:lnSpc>
                          <a:spcPct val="100000"/>
                        </a:lnSpc>
                        <a:spcAft>
                          <a:spcPts val="0"/>
                        </a:spcAft>
                      </a:pPr>
                      <a:r>
                        <a:rPr lang="bs-Latn-BA" sz="1600" dirty="0">
                          <a:effectLst/>
                        </a:rPr>
                        <a:t>Девизни курсеви су фиксни, али прилагодљиви; </a:t>
                      </a:r>
                      <a:endParaRPr lang="en-US" sz="1600" dirty="0">
                        <a:effectLst/>
                      </a:endParaRPr>
                    </a:p>
                    <a:p>
                      <a:pPr marL="114300" indent="-265430" algn="l">
                        <a:lnSpc>
                          <a:spcPct val="100000"/>
                        </a:lnSpc>
                        <a:spcAft>
                          <a:spcPts val="0"/>
                        </a:spcAft>
                      </a:pPr>
                      <a:r>
                        <a:rPr lang="bs-Latn-BA" sz="1600" dirty="0">
                          <a:effectLst/>
                        </a:rPr>
                        <a:t>ММФ позајмљује средства земљама са платнобилансним потешкоћама;</a:t>
                      </a:r>
                      <a:endParaRPr lang="en-US" sz="1600" dirty="0">
                        <a:effectLst/>
                      </a:endParaRPr>
                    </a:p>
                    <a:p>
                      <a:pPr marL="114300" indent="-265430" algn="l">
                        <a:lnSpc>
                          <a:spcPct val="100000"/>
                        </a:lnSpc>
                        <a:spcAft>
                          <a:spcPts val="0"/>
                        </a:spcAft>
                      </a:pPr>
                      <a:r>
                        <a:rPr lang="bs-Latn-BA" sz="1600" dirty="0">
                          <a:effectLst/>
                        </a:rPr>
                        <a:t>Земље </a:t>
                      </a:r>
                      <a:r>
                        <a:rPr lang="bs-Latn-BA" sz="1600" i="1" baseline="0" dirty="0" smtClean="0"/>
                        <a:t>de facto </a:t>
                      </a:r>
                      <a:r>
                        <a:rPr lang="bs-Latn-BA" sz="1600" dirty="0" smtClean="0">
                          <a:effectLst/>
                        </a:rPr>
                        <a:t>имају </a:t>
                      </a:r>
                      <a:r>
                        <a:rPr lang="bs-Latn-BA" sz="1600" dirty="0">
                          <a:effectLst/>
                        </a:rPr>
                        <a:t>могућност да аутономно остварују домаће циљеве и стерилишу ефекте девизних трансакција.</a:t>
                      </a:r>
                      <a:endParaRPr lang="en-US" sz="1600" dirty="0">
                        <a:effectLst/>
                        <a:latin typeface="Times New Roman" panose="02020603050405020304" pitchFamily="18" charset="0"/>
                        <a:ea typeface="Calibri" panose="020F0502020204030204" pitchFamily="34" charset="0"/>
                      </a:endParaRPr>
                    </a:p>
                  </a:txBody>
                  <a:tcPr marL="74420" marR="74420" marT="26671" marB="26671"/>
                </a:tc>
                <a:extLst>
                  <a:ext uri="{0D108BD9-81ED-4DB2-BD59-A6C34878D82A}">
                    <a16:rowId xmlns:a16="http://schemas.microsoft.com/office/drawing/2014/main" val="842375827"/>
                  </a:ext>
                </a:extLst>
              </a:tr>
              <a:tr h="1324423">
                <a:tc>
                  <a:txBody>
                    <a:bodyPr/>
                    <a:lstStyle/>
                    <a:p>
                      <a:pPr marL="114300" indent="-265430" algn="l">
                        <a:lnSpc>
                          <a:spcPct val="100000"/>
                        </a:lnSpc>
                        <a:spcAft>
                          <a:spcPts val="0"/>
                        </a:spcAft>
                      </a:pPr>
                      <a:r>
                        <a:rPr lang="bs-Latn-BA" sz="1600">
                          <a:effectLst/>
                        </a:rPr>
                        <a:t>Кредибилан и стабилан међународни монетарни систем</a:t>
                      </a:r>
                      <a:endParaRPr lang="en-US" sz="1600">
                        <a:effectLst/>
                        <a:latin typeface="Times New Roman" panose="02020603050405020304" pitchFamily="18" charset="0"/>
                        <a:ea typeface="Calibri" panose="020F0502020204030204" pitchFamily="34" charset="0"/>
                      </a:endParaRPr>
                    </a:p>
                  </a:txBody>
                  <a:tcPr marL="74420" marR="74420" marT="26671" marB="26671"/>
                </a:tc>
                <a:tc>
                  <a:txBody>
                    <a:bodyPr/>
                    <a:lstStyle/>
                    <a:p>
                      <a:pPr marL="114300" indent="-265430" algn="l">
                        <a:lnSpc>
                          <a:spcPct val="100000"/>
                        </a:lnSpc>
                        <a:spcAft>
                          <a:spcPts val="0"/>
                        </a:spcAft>
                      </a:pPr>
                      <a:r>
                        <a:rPr lang="bs-Latn-BA" sz="1600" dirty="0">
                          <a:effectLst/>
                        </a:rPr>
                        <a:t>Злато је и даље у центру система;</a:t>
                      </a:r>
                      <a:endParaRPr lang="en-US" sz="1600" dirty="0">
                        <a:effectLst/>
                      </a:endParaRPr>
                    </a:p>
                    <a:p>
                      <a:pPr marL="114300" indent="-265430" algn="l">
                        <a:lnSpc>
                          <a:spcPct val="100000"/>
                        </a:lnSpc>
                        <a:spcAft>
                          <a:spcPts val="0"/>
                        </a:spcAft>
                      </a:pPr>
                      <a:r>
                        <a:rPr lang="bs-Latn-BA" sz="1600" dirty="0">
                          <a:effectLst/>
                        </a:rPr>
                        <a:t>Земље могу конвертовати потраживања у злато по фиксном курсу;</a:t>
                      </a:r>
                      <a:endParaRPr lang="en-US" sz="1600" dirty="0">
                        <a:effectLst/>
                      </a:endParaRPr>
                    </a:p>
                    <a:p>
                      <a:pPr marL="114300" indent="-265430" algn="l">
                        <a:lnSpc>
                          <a:spcPct val="100000"/>
                        </a:lnSpc>
                        <a:spcAft>
                          <a:spcPts val="0"/>
                        </a:spcAft>
                      </a:pPr>
                      <a:r>
                        <a:rPr lang="bs-Latn-BA" sz="1600" dirty="0">
                          <a:effectLst/>
                        </a:rPr>
                        <a:t>Дозвољава се контрола кретања капитала (осим за текуће трансакције)</a:t>
                      </a:r>
                      <a:endParaRPr lang="en-US" sz="1600" dirty="0">
                        <a:effectLst/>
                        <a:latin typeface="Times New Roman" panose="02020603050405020304" pitchFamily="18" charset="0"/>
                        <a:ea typeface="Calibri" panose="020F0502020204030204" pitchFamily="34" charset="0"/>
                      </a:endParaRPr>
                    </a:p>
                  </a:txBody>
                  <a:tcPr marL="74420" marR="74420" marT="26671" marB="26671"/>
                </a:tc>
                <a:extLst>
                  <a:ext uri="{0D108BD9-81ED-4DB2-BD59-A6C34878D82A}">
                    <a16:rowId xmlns:a16="http://schemas.microsoft.com/office/drawing/2014/main" val="2807714172"/>
                  </a:ext>
                </a:extLst>
              </a:tr>
            </a:tbl>
          </a:graphicData>
        </a:graphic>
      </p:graphicFrame>
    </p:spTree>
    <p:extLst>
      <p:ext uri="{BB962C8B-B14F-4D97-AF65-F5344CB8AC3E}">
        <p14:creationId xmlns:p14="http://schemas.microsoft.com/office/powerpoint/2010/main" val="1694455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4" y="392113"/>
            <a:ext cx="10023285" cy="767947"/>
          </a:xfrm>
        </p:spPr>
        <p:txBody>
          <a:bodyPr>
            <a:noAutofit/>
          </a:bodyPr>
          <a:lstStyle/>
          <a:p>
            <a:r>
              <a:rPr lang="sr-Latn-RS" sz="2800" b="1" dirty="0"/>
              <a:t>Бретонвудски златно-девизни стандард (1944-1973)</a:t>
            </a:r>
            <a:endParaRPr lang="en-US" sz="2800" b="1" dirty="0"/>
          </a:p>
        </p:txBody>
      </p:sp>
      <p:sp>
        <p:nvSpPr>
          <p:cNvPr id="3" name="Content Placeholder 2"/>
          <p:cNvSpPr>
            <a:spLocks noGrp="1"/>
          </p:cNvSpPr>
          <p:nvPr>
            <p:ph sz="quarter" idx="1"/>
          </p:nvPr>
        </p:nvSpPr>
        <p:spPr>
          <a:xfrm>
            <a:off x="182880" y="1386839"/>
            <a:ext cx="10336378" cy="4466820"/>
          </a:xfrm>
        </p:spPr>
        <p:txBody>
          <a:bodyPr>
            <a:normAutofit fontScale="77500" lnSpcReduction="20000"/>
          </a:bodyPr>
          <a:lstStyle/>
          <a:p>
            <a:pPr lvl="0"/>
            <a:r>
              <a:rPr lang="bs-Latn-BA" dirty="0" smtClean="0"/>
              <a:t>САД </a:t>
            </a:r>
            <a:r>
              <a:rPr lang="bs-Latn-BA" dirty="0"/>
              <a:t>су из II </a:t>
            </a:r>
            <a:r>
              <a:rPr lang="bs-Latn-BA" dirty="0" smtClean="0"/>
              <a:t>св</a:t>
            </a:r>
            <a:r>
              <a:rPr lang="en-US" dirty="0" smtClean="0"/>
              <a:t>j</a:t>
            </a:r>
            <a:r>
              <a:rPr lang="bs-Latn-BA" dirty="0" smtClean="0"/>
              <a:t>. </a:t>
            </a:r>
            <a:r>
              <a:rPr lang="bs-Latn-BA" dirty="0"/>
              <a:t>рата изашле са 60% свјетских златних резерви, те су имале довољно резерви за креирање </a:t>
            </a:r>
            <a:r>
              <a:rPr lang="bs-Latn-BA" dirty="0" smtClean="0"/>
              <a:t>количине </a:t>
            </a:r>
            <a:r>
              <a:rPr lang="bs-Latn-BA" dirty="0"/>
              <a:t>долара које су стицале иностране централне банке како би обезбиједиле покриће домаћег </a:t>
            </a:r>
            <a:r>
              <a:rPr lang="bs-Latn-BA" dirty="0" smtClean="0"/>
              <a:t>новца</a:t>
            </a:r>
            <a:endParaRPr lang="sr-Cyrl-BA" dirty="0" smtClean="0"/>
          </a:p>
          <a:p>
            <a:pPr lvl="0"/>
            <a:endParaRPr lang="en-US" dirty="0"/>
          </a:p>
          <a:p>
            <a:pPr lvl="0"/>
            <a:r>
              <a:rPr lang="bs-Latn-BA" dirty="0"/>
              <a:t>1973- друга девалвација долара, са 38$ на 42,22$ за једну унцу злата </a:t>
            </a:r>
            <a:endParaRPr lang="sr-Cyrl-BA" dirty="0" smtClean="0"/>
          </a:p>
          <a:p>
            <a:pPr lvl="0"/>
            <a:endParaRPr lang="en-US" dirty="0"/>
          </a:p>
          <a:p>
            <a:pPr lvl="0"/>
            <a:r>
              <a:rPr lang="sr-Cyrl-CS" dirty="0"/>
              <a:t>Сталне девалвације - </a:t>
            </a:r>
            <a:r>
              <a:rPr lang="bs-Latn-BA" dirty="0"/>
              <a:t>крај Бретонвудског златно девизног </a:t>
            </a:r>
            <a:r>
              <a:rPr lang="bs-Latn-BA" dirty="0" smtClean="0"/>
              <a:t>стандарда</a:t>
            </a:r>
            <a:endParaRPr lang="sr-Cyrl-BA" dirty="0" smtClean="0"/>
          </a:p>
          <a:p>
            <a:pPr lvl="0"/>
            <a:endParaRPr lang="en-US" dirty="0"/>
          </a:p>
          <a:p>
            <a:pPr lvl="0"/>
            <a:r>
              <a:rPr lang="bs-Latn-BA" dirty="0"/>
              <a:t>Валуте су почеле да флуктуирају на девизним тржиштима</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71" y="1"/>
            <a:ext cx="8464550" cy="941696"/>
          </a:xfrm>
        </p:spPr>
        <p:txBody>
          <a:bodyPr/>
          <a:lstStyle/>
          <a:p>
            <a:r>
              <a:rPr lang="ru-RU" b="1" smtClean="0"/>
              <a:t>Међународни монетарни систем</a:t>
            </a:r>
            <a:endParaRPr lang="en-US" b="1"/>
          </a:p>
        </p:txBody>
      </p:sp>
      <p:sp>
        <p:nvSpPr>
          <p:cNvPr id="3" name="Content Placeholder 2"/>
          <p:cNvSpPr>
            <a:spLocks noGrp="1"/>
          </p:cNvSpPr>
          <p:nvPr>
            <p:ph idx="1"/>
          </p:nvPr>
        </p:nvSpPr>
        <p:spPr>
          <a:xfrm>
            <a:off x="245660" y="1187356"/>
            <a:ext cx="10208525" cy="4517408"/>
          </a:xfrm>
        </p:spPr>
        <p:txBody>
          <a:bodyPr>
            <a:normAutofit fontScale="92500" lnSpcReduction="20000"/>
          </a:bodyPr>
          <a:lstStyle/>
          <a:p>
            <a:r>
              <a:rPr lang="ru-RU" smtClean="0"/>
              <a:t>Међународни монетарни систем дефинисан је као скуп правила, обичаја, принципа, инструмената, услуга и организација за спровођење међународних плаћања. </a:t>
            </a:r>
          </a:p>
          <a:p>
            <a:endParaRPr lang="ru-RU" smtClean="0"/>
          </a:p>
          <a:p>
            <a:r>
              <a:rPr lang="ru-RU" smtClean="0"/>
              <a:t>Међународни монетарни систем (ММС) може се сматрати квалитетним ако испуњава два основна предуслова:</a:t>
            </a:r>
          </a:p>
          <a:p>
            <a:pPr lvl="1"/>
            <a:r>
              <a:rPr lang="ru-RU" sz="2200" smtClean="0"/>
              <a:t>1)</a:t>
            </a:r>
            <a:r>
              <a:rPr lang="ru-RU" smtClean="0"/>
              <a:t> </a:t>
            </a:r>
            <a:r>
              <a:rPr lang="ru-RU" sz="2200" smtClean="0"/>
              <a:t>ако утиче на максимизацију међународних трговинских токова и</a:t>
            </a:r>
          </a:p>
          <a:p>
            <a:pPr lvl="1"/>
            <a:r>
              <a:rPr lang="ru-RU" sz="2200" smtClean="0"/>
              <a:t>2) ако доводи до равномјерне расподјеле користи од међународне размјене по цијелом свијету</a:t>
            </a:r>
            <a:r>
              <a:rPr lang="ru-RU" smtClean="0"/>
              <a:t>.</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985" y="197241"/>
            <a:ext cx="8464550" cy="882051"/>
          </a:xfrm>
        </p:spPr>
        <p:txBody>
          <a:bodyPr/>
          <a:lstStyle/>
          <a:p>
            <a:r>
              <a:rPr lang="sr-Cyrl-BA" dirty="0" smtClean="0"/>
              <a:t>Европски монетарни систем</a:t>
            </a:r>
            <a:endParaRPr lang="en-US" dirty="0"/>
          </a:p>
        </p:txBody>
      </p:sp>
      <p:sp>
        <p:nvSpPr>
          <p:cNvPr id="3" name="Content Placeholder 2"/>
          <p:cNvSpPr>
            <a:spLocks noGrp="1"/>
          </p:cNvSpPr>
          <p:nvPr>
            <p:ph idx="1"/>
          </p:nvPr>
        </p:nvSpPr>
        <p:spPr>
          <a:xfrm>
            <a:off x="1" y="1206708"/>
            <a:ext cx="10822898" cy="4616971"/>
          </a:xfrm>
        </p:spPr>
        <p:txBody>
          <a:bodyPr>
            <a:normAutofit fontScale="62500" lnSpcReduction="20000"/>
          </a:bodyPr>
          <a:lstStyle/>
          <a:p>
            <a:r>
              <a:rPr lang="sr-Latn-BA" dirty="0"/>
              <a:t>Усљед промјена у међународним економским односима</a:t>
            </a:r>
            <a:r>
              <a:rPr lang="sr-Latn-CS" dirty="0"/>
              <a:t>, </a:t>
            </a:r>
            <a:r>
              <a:rPr lang="sr-Latn-BA" dirty="0"/>
              <a:t>крајем 60</a:t>
            </a:r>
            <a:r>
              <a:rPr lang="sr-Latn-CS" dirty="0"/>
              <a:t>-тих </a:t>
            </a:r>
            <a:r>
              <a:rPr lang="sr-Latn-BA" dirty="0"/>
              <a:t>година долази </a:t>
            </a:r>
            <a:r>
              <a:rPr lang="sr-Latn-CS" dirty="0"/>
              <a:t>до </a:t>
            </a:r>
            <a:r>
              <a:rPr lang="sr-Cyrl-BA" dirty="0"/>
              <a:t>нових импулса за успостављање новог свјетског монетарно-девизног система</a:t>
            </a:r>
            <a:r>
              <a:rPr lang="sr-Latn-CS" dirty="0"/>
              <a:t>. </a:t>
            </a:r>
            <a:endParaRPr lang="sr-Cyrl-BA" dirty="0" smtClean="0"/>
          </a:p>
          <a:p>
            <a:endParaRPr lang="sr-Cyrl-BA" dirty="0"/>
          </a:p>
          <a:p>
            <a:r>
              <a:rPr lang="sr-Cyrl-BA" dirty="0" smtClean="0"/>
              <a:t>У </a:t>
            </a:r>
            <a:r>
              <a:rPr lang="sr-Cyrl-BA" dirty="0"/>
              <a:t>основи европских интеграција увијек су били како економски тако и политички утемељени фактори, од жеље да се спријече ратови и разарања па до економских користи проширења интеграција </a:t>
            </a:r>
            <a:endParaRPr lang="sr-Cyrl-BA" dirty="0" smtClean="0"/>
          </a:p>
          <a:p>
            <a:pPr marL="0" indent="0">
              <a:buNone/>
            </a:pPr>
            <a:endParaRPr lang="sr-Cyrl-BA" dirty="0"/>
          </a:p>
          <a:p>
            <a:r>
              <a:rPr lang="sr-Cyrl-BA" dirty="0" smtClean="0"/>
              <a:t>Као </a:t>
            </a:r>
            <a:r>
              <a:rPr lang="sr-Cyrl-BA" dirty="0"/>
              <a:t>основни разлог наводи се да су „шездесете године биле вријеме неодговорне инфлаторне монетарне политике САД – која је штампала новац за финансирање Вијетнамског рата</a:t>
            </a:r>
            <a:r>
              <a:rPr lang="sr-Cyrl-BA" dirty="0" smtClean="0"/>
              <a:t>.“ </a:t>
            </a:r>
            <a:r>
              <a:rPr lang="sr-Cyrl-BA" dirty="0"/>
              <a:t>С обзиром да су све главне валуте биле везане за долар у то вријеме </a:t>
            </a:r>
            <a:r>
              <a:rPr lang="sr-Cyrl-BA" dirty="0" smtClean="0"/>
              <a:t>америчка </a:t>
            </a:r>
            <a:r>
              <a:rPr lang="sr-Cyrl-BA" dirty="0"/>
              <a:t>инфлација је пренијета и у Европу. </a:t>
            </a:r>
            <a:endParaRPr lang="sr-Cyrl-BA" dirty="0" smtClean="0"/>
          </a:p>
          <a:p>
            <a:endParaRPr lang="sr-Cyrl-BA" dirty="0"/>
          </a:p>
          <a:p>
            <a:r>
              <a:rPr lang="sr-Cyrl-BA" dirty="0" smtClean="0"/>
              <a:t>То </a:t>
            </a:r>
            <a:r>
              <a:rPr lang="sr-Cyrl-BA" dirty="0"/>
              <a:t>је резултирало постепеним сломом глобалног система фиксних девизних </a:t>
            </a:r>
            <a:r>
              <a:rPr lang="sr-Cyrl-BA" dirty="0" smtClean="0"/>
              <a:t>курсева</a:t>
            </a:r>
            <a:endParaRPr lang="en-US" b="1" dirty="0"/>
          </a:p>
        </p:txBody>
      </p:sp>
    </p:spTree>
    <p:extLst>
      <p:ext uri="{BB962C8B-B14F-4D97-AF65-F5344CB8AC3E}">
        <p14:creationId xmlns:p14="http://schemas.microsoft.com/office/powerpoint/2010/main" val="3113241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4871" y="614597"/>
            <a:ext cx="9923489" cy="4901782"/>
          </a:xfrm>
        </p:spPr>
        <p:txBody>
          <a:bodyPr>
            <a:normAutofit fontScale="70000" lnSpcReduction="20000"/>
          </a:bodyPr>
          <a:lstStyle/>
          <a:p>
            <a:r>
              <a:rPr lang="sr-Cyrl-BA" b="1" dirty="0"/>
              <a:t>Историјски, </a:t>
            </a:r>
            <a:r>
              <a:rPr lang="sr-Latn-BA" b="1" dirty="0"/>
              <a:t>Европски монетарни систем</a:t>
            </a:r>
            <a:r>
              <a:rPr lang="sr-Cyrl-BA" b="1" dirty="0"/>
              <a:t> служио је као мост између Бретонвудског система у чијем је центру био долар, и монетарне уније.</a:t>
            </a:r>
            <a:endParaRPr lang="en-US" b="1" dirty="0"/>
          </a:p>
          <a:p>
            <a:endParaRPr lang="sr-Cyrl-BA" dirty="0" smtClean="0"/>
          </a:p>
          <a:p>
            <a:r>
              <a:rPr lang="sr-Latn-BA" dirty="0" smtClean="0"/>
              <a:t>Европска </a:t>
            </a:r>
            <a:r>
              <a:rPr lang="sr-Latn-BA" dirty="0"/>
              <a:t>комисија је 1977. године предложила формирање </a:t>
            </a:r>
            <a:r>
              <a:rPr lang="sr-Latn-BA" dirty="0" smtClean="0"/>
              <a:t>Европског</a:t>
            </a:r>
            <a:r>
              <a:rPr lang="sr-Cyrl-BA" dirty="0" smtClean="0"/>
              <a:t> </a:t>
            </a:r>
            <a:r>
              <a:rPr lang="sr-Latn-BA" dirty="0" smtClean="0"/>
              <a:t>монетарног </a:t>
            </a:r>
            <a:r>
              <a:rPr lang="sr-Latn-BA" dirty="0"/>
              <a:t>система (</a:t>
            </a:r>
            <a:r>
              <a:rPr lang="sr-Latn-CS" i="1" dirty="0"/>
              <a:t>European Monetary System - EMS</a:t>
            </a:r>
            <a:r>
              <a:rPr lang="sr-Latn-CS" dirty="0"/>
              <a:t>). </a:t>
            </a:r>
            <a:endParaRPr lang="sr-Cyrl-BA" dirty="0" smtClean="0"/>
          </a:p>
          <a:p>
            <a:r>
              <a:rPr lang="sr-Cyrl-BA" dirty="0" smtClean="0"/>
              <a:t>У</a:t>
            </a:r>
            <a:r>
              <a:rPr lang="sr-Latn-BA" dirty="0" smtClean="0"/>
              <a:t>темељен </a:t>
            </a:r>
            <a:r>
              <a:rPr lang="sr-Latn-BA" dirty="0"/>
              <a:t>је у јуну 1978. године у Бремену на конференцији шефова држава и влада деветорице</a:t>
            </a:r>
            <a:r>
              <a:rPr lang="sr-Latn-CS" dirty="0"/>
              <a:t>, </a:t>
            </a:r>
            <a:r>
              <a:rPr lang="sr-Latn-BA" dirty="0"/>
              <a:t>а ступио је на снагу </a:t>
            </a:r>
            <a:r>
              <a:rPr lang="sr-Latn-BA" dirty="0" smtClean="0"/>
              <a:t>1979.</a:t>
            </a:r>
            <a:endParaRPr lang="sr-Cyrl-BA" dirty="0" smtClean="0"/>
          </a:p>
          <a:p>
            <a:pPr marL="0" indent="0">
              <a:buNone/>
            </a:pPr>
            <a:r>
              <a:rPr lang="sr-Latn-BA" dirty="0" smtClean="0"/>
              <a:t> </a:t>
            </a:r>
            <a:endParaRPr lang="sr-Cyrl-BA" dirty="0"/>
          </a:p>
          <a:p>
            <a:r>
              <a:rPr lang="sr-Latn-BA" dirty="0" smtClean="0"/>
              <a:t>тада </a:t>
            </a:r>
            <a:r>
              <a:rPr lang="sr-Latn-BA" dirty="0"/>
              <a:t>су га чиниле све тадашње чланице ЕЕЗ</a:t>
            </a:r>
            <a:r>
              <a:rPr lang="sr-Latn-CS" dirty="0"/>
              <a:t>: </a:t>
            </a:r>
            <a:r>
              <a:rPr lang="sr-Cyrl-BA" dirty="0"/>
              <a:t>Њ</a:t>
            </a:r>
            <a:r>
              <a:rPr lang="sr-Latn-BA" dirty="0"/>
              <a:t>емачка</a:t>
            </a:r>
            <a:r>
              <a:rPr lang="sr-Latn-CS" dirty="0"/>
              <a:t>, </a:t>
            </a:r>
            <a:r>
              <a:rPr lang="sr-Latn-BA" dirty="0"/>
              <a:t>Француска</a:t>
            </a:r>
            <a:r>
              <a:rPr lang="sr-Latn-CS" dirty="0"/>
              <a:t>, </a:t>
            </a:r>
            <a:r>
              <a:rPr lang="sr-Latn-BA" dirty="0"/>
              <a:t>Велика Британија</a:t>
            </a:r>
            <a:r>
              <a:rPr lang="sr-Latn-CS" dirty="0"/>
              <a:t>, </a:t>
            </a:r>
            <a:r>
              <a:rPr lang="sr-Latn-BA" dirty="0"/>
              <a:t>Белгија, Холандија</a:t>
            </a:r>
            <a:r>
              <a:rPr lang="sr-Latn-CS" dirty="0"/>
              <a:t>, Луксембург, Данска, Ирска </a:t>
            </a:r>
            <a:r>
              <a:rPr lang="sr-Latn-BA" dirty="0"/>
              <a:t>и Италија</a:t>
            </a:r>
            <a:r>
              <a:rPr lang="sr-Latn-CS" dirty="0" smtClean="0"/>
              <a:t>.</a:t>
            </a:r>
            <a:endParaRPr lang="en-US" dirty="0"/>
          </a:p>
        </p:txBody>
      </p:sp>
    </p:spTree>
    <p:extLst>
      <p:ext uri="{BB962C8B-B14F-4D97-AF65-F5344CB8AC3E}">
        <p14:creationId xmlns:p14="http://schemas.microsoft.com/office/powerpoint/2010/main" val="42779713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912" y="547142"/>
            <a:ext cx="10740452" cy="5104150"/>
          </a:xfrm>
        </p:spPr>
        <p:txBody>
          <a:bodyPr>
            <a:normAutofit fontScale="92500" lnSpcReduction="20000"/>
          </a:bodyPr>
          <a:lstStyle/>
          <a:p>
            <a:r>
              <a:rPr lang="sr-Latn-BA" dirty="0"/>
              <a:t>ЕМС је основан с циљем да </a:t>
            </a:r>
            <a:r>
              <a:rPr lang="sr-Latn-BA" dirty="0">
                <a:solidFill>
                  <a:srgbClr val="FFFF00"/>
                </a:solidFill>
              </a:rPr>
              <a:t>обезбиједи монетарну сарадњу и стабилност између држава чланица </a:t>
            </a:r>
            <a:r>
              <a:rPr lang="sr-Latn-BA" dirty="0"/>
              <a:t>како би се убрзало кретање ка заједничкој валути</a:t>
            </a:r>
            <a:r>
              <a:rPr lang="sr-Latn-CS" dirty="0"/>
              <a:t>, </a:t>
            </a:r>
            <a:r>
              <a:rPr lang="sr-Latn-BA" dirty="0"/>
              <a:t>монетарној власти и монетарној унији у Европи, </a:t>
            </a:r>
            <a:r>
              <a:rPr lang="sr-Cyrl-BA" dirty="0"/>
              <a:t>и остварио виши ниво економске </a:t>
            </a:r>
            <a:r>
              <a:rPr lang="sr-Cyrl-BA" dirty="0" smtClean="0"/>
              <a:t>интеграције</a:t>
            </a:r>
          </a:p>
          <a:p>
            <a:endParaRPr lang="sr-Cyrl-BA" dirty="0" smtClean="0"/>
          </a:p>
          <a:p>
            <a:r>
              <a:rPr lang="sr-Latn-BA" dirty="0"/>
              <a:t>Кључне особине ЕМС</a:t>
            </a:r>
            <a:r>
              <a:rPr lang="sr-Latn-CS" dirty="0" smtClean="0"/>
              <a:t>-а</a:t>
            </a:r>
            <a:r>
              <a:rPr lang="sr-Cyrl-BA" dirty="0" smtClean="0"/>
              <a:t>:</a:t>
            </a:r>
            <a:r>
              <a:rPr lang="sr-Latn-CS" dirty="0" smtClean="0"/>
              <a:t> </a:t>
            </a:r>
            <a:endParaRPr lang="sr-Cyrl-BA" dirty="0"/>
          </a:p>
          <a:p>
            <a:pPr marL="406400" lvl="1" indent="0">
              <a:buNone/>
            </a:pPr>
            <a:r>
              <a:rPr lang="sr-Latn-BA" sz="1900" dirty="0" smtClean="0">
                <a:sym typeface="Symbol" panose="05050102010706020507" pitchFamily="18" charset="2"/>
              </a:rPr>
              <a:t></a:t>
            </a:r>
            <a:r>
              <a:rPr lang="sr-Latn-BA" sz="1900" dirty="0" smtClean="0"/>
              <a:t> </a:t>
            </a:r>
            <a:r>
              <a:rPr lang="sr-Latn-BA" sz="1900" dirty="0"/>
              <a:t>Заједничка валутна јединица </a:t>
            </a:r>
            <a:r>
              <a:rPr lang="sr-Latn-BA" sz="1900" i="1" dirty="0"/>
              <a:t>Е</a:t>
            </a:r>
            <a:r>
              <a:rPr lang="sr-Cyrl-BA" sz="1900" i="1" dirty="0"/>
              <a:t>К</a:t>
            </a:r>
            <a:r>
              <a:rPr lang="sr-Latn-BA" sz="1900" i="1" dirty="0"/>
              <a:t>У</a:t>
            </a:r>
            <a:r>
              <a:rPr lang="sr-Cyrl-BA" sz="1900" dirty="0"/>
              <a:t> (</a:t>
            </a:r>
            <a:r>
              <a:rPr lang="sr-Latn-BA" sz="1900" i="1" dirty="0"/>
              <a:t>European currency unit</a:t>
            </a:r>
            <a:r>
              <a:rPr lang="sr-Cyrl-BA" sz="1900" i="1" dirty="0"/>
              <a:t> - </a:t>
            </a:r>
            <a:r>
              <a:rPr lang="sr-Latn-BA" sz="1900" i="1" dirty="0"/>
              <a:t>ECU</a:t>
            </a:r>
            <a:r>
              <a:rPr lang="sr-Cyrl-BA" sz="1900" dirty="0"/>
              <a:t>) </a:t>
            </a:r>
            <a:r>
              <a:rPr lang="sr-Latn-BA" sz="1900" dirty="0"/>
              <a:t>за утврђивање паритета и упоређивање девизних курсева валута земаља чланица ЕЕЗ</a:t>
            </a:r>
            <a:r>
              <a:rPr lang="sr-Latn-BA" sz="1900" dirty="0" smtClean="0"/>
              <a:t>;</a:t>
            </a:r>
            <a:endParaRPr lang="sr-Cyrl-BA" sz="1900" dirty="0"/>
          </a:p>
          <a:p>
            <a:pPr marL="406400" lvl="1" indent="0">
              <a:buNone/>
            </a:pPr>
            <a:r>
              <a:rPr lang="sr-Latn-BA" sz="1900" dirty="0" smtClean="0">
                <a:sym typeface="Symbol" panose="05050102010706020507" pitchFamily="18" charset="2"/>
              </a:rPr>
              <a:t></a:t>
            </a:r>
            <a:r>
              <a:rPr lang="sr-Latn-BA" sz="1900" dirty="0" smtClean="0"/>
              <a:t> </a:t>
            </a:r>
            <a:r>
              <a:rPr lang="sr-Latn-CS" sz="1900" dirty="0"/>
              <a:t>O</a:t>
            </a:r>
            <a:r>
              <a:rPr lang="sr-Latn-BA" sz="1900" dirty="0"/>
              <a:t>граничено флуктуирање девизног курса валуте земље учеснице</a:t>
            </a:r>
            <a:r>
              <a:rPr lang="sr-Latn-CS" sz="1900" dirty="0"/>
              <a:t>, </a:t>
            </a:r>
            <a:r>
              <a:rPr lang="sr-Latn-BA" sz="1900" dirty="0"/>
              <a:t>како у односу на другу валуту</a:t>
            </a:r>
            <a:r>
              <a:rPr lang="sr-Latn-CS" sz="1900" dirty="0"/>
              <a:t>, </a:t>
            </a:r>
            <a:r>
              <a:rPr lang="sr-Latn-BA" sz="1900" dirty="0"/>
              <a:t>тако и у односу на ЕКУ</a:t>
            </a:r>
            <a:r>
              <a:rPr lang="sr-Latn-CS" sz="1900" dirty="0"/>
              <a:t>, </a:t>
            </a:r>
            <a:r>
              <a:rPr lang="sr-Latn-BA" sz="1900" dirty="0"/>
              <a:t>уз обавезу централне банке да интервенише </a:t>
            </a:r>
            <a:r>
              <a:rPr lang="sr-Cyrl-BA" sz="1900" dirty="0"/>
              <a:t>к</a:t>
            </a:r>
            <a:r>
              <a:rPr lang="sr-Latn-BA" sz="1900" dirty="0"/>
              <a:t>ада се достигне дивергентни праг у флуктуирање поједине валуте</a:t>
            </a:r>
            <a:r>
              <a:rPr lang="sr-Latn-CS" sz="1900" dirty="0" smtClean="0"/>
              <a:t>.</a:t>
            </a:r>
            <a:endParaRPr lang="sr-Cyrl-BA" sz="1900" dirty="0"/>
          </a:p>
          <a:p>
            <a:pPr marL="406400" lvl="1" indent="0">
              <a:buNone/>
            </a:pPr>
            <a:r>
              <a:rPr lang="sr-Latn-BA" sz="1900" dirty="0" smtClean="0">
                <a:sym typeface="Symbol" panose="05050102010706020507" pitchFamily="18" charset="2"/>
              </a:rPr>
              <a:t></a:t>
            </a:r>
            <a:r>
              <a:rPr lang="sr-Latn-BA" sz="1900" dirty="0" smtClean="0"/>
              <a:t> </a:t>
            </a:r>
            <a:r>
              <a:rPr lang="sr-Latn-BA" sz="1900" dirty="0"/>
              <a:t>Кредитне олакшице које земљи чланици одобрава Европски фонд за монетарну сарадњу у случају платно</a:t>
            </a:r>
            <a:r>
              <a:rPr lang="sr-Latn-CS" sz="1900" dirty="0"/>
              <a:t>-билансних </a:t>
            </a:r>
            <a:r>
              <a:rPr lang="sr-Latn-BA" sz="1900" dirty="0"/>
              <a:t>проблема</a:t>
            </a:r>
            <a:r>
              <a:rPr lang="sr-Latn-CS" sz="1900" dirty="0"/>
              <a:t>. </a:t>
            </a:r>
            <a:endParaRPr lang="en-US" sz="1900" dirty="0"/>
          </a:p>
          <a:p>
            <a:endParaRPr lang="en-US" dirty="0"/>
          </a:p>
        </p:txBody>
      </p:sp>
    </p:spTree>
    <p:extLst>
      <p:ext uri="{BB962C8B-B14F-4D97-AF65-F5344CB8AC3E}">
        <p14:creationId xmlns:p14="http://schemas.microsoft.com/office/powerpoint/2010/main" val="4025745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426" y="224852"/>
            <a:ext cx="10575561" cy="5606322"/>
          </a:xfrm>
        </p:spPr>
        <p:txBody>
          <a:bodyPr>
            <a:normAutofit fontScale="70000" lnSpcReduction="20000"/>
          </a:bodyPr>
          <a:lstStyle/>
          <a:p>
            <a:r>
              <a:rPr lang="sr-Cyrl-BA" dirty="0"/>
              <a:t>Европски монетарни систем је најзначајнији инструмент монетарне интеграције у Европи и стварању јединствене економске и монетарне уније, са сљедећим истакнутим </a:t>
            </a:r>
            <a:r>
              <a:rPr lang="sr-Cyrl-BA" dirty="0" smtClean="0"/>
              <a:t>циљевима:</a:t>
            </a:r>
            <a:endParaRPr lang="sr-Cyrl-BA" dirty="0"/>
          </a:p>
          <a:p>
            <a:pPr lvl="1"/>
            <a:r>
              <a:rPr lang="ru-RU" sz="2300" dirty="0" smtClean="0"/>
              <a:t>Стабилизација </a:t>
            </a:r>
            <a:r>
              <a:rPr lang="ru-RU" sz="2300" dirty="0"/>
              <a:t>девизних курсева путем интензивније монетарне сарадње између чланица ЕМС</a:t>
            </a:r>
            <a:r>
              <a:rPr lang="sr-Latn-CS" sz="2300" dirty="0" smtClean="0"/>
              <a:t>,</a:t>
            </a:r>
            <a:endParaRPr lang="sr-Cyrl-BA" sz="2300" dirty="0"/>
          </a:p>
          <a:p>
            <a:pPr lvl="1"/>
            <a:r>
              <a:rPr lang="en-US" sz="2300" dirty="0" err="1" smtClean="0"/>
              <a:t>Унапр</a:t>
            </a:r>
            <a:r>
              <a:rPr lang="sr-Cyrl-BA" sz="2300" dirty="0"/>
              <a:t>е</a:t>
            </a:r>
            <a:r>
              <a:rPr lang="en-US" sz="2300" dirty="0"/>
              <a:t>ђ</a:t>
            </a:r>
            <a:r>
              <a:rPr lang="sr-Cyrl-BA" sz="2300" dirty="0"/>
              <a:t>е</a:t>
            </a:r>
            <a:r>
              <a:rPr lang="en-US" sz="2300" dirty="0" err="1"/>
              <a:t>ње</a:t>
            </a:r>
            <a:r>
              <a:rPr lang="en-US" sz="2300" dirty="0"/>
              <a:t> </a:t>
            </a:r>
            <a:r>
              <a:rPr lang="en-US" sz="2300" dirty="0" err="1"/>
              <a:t>даљег</a:t>
            </a:r>
            <a:r>
              <a:rPr lang="en-US" sz="2300" dirty="0"/>
              <a:t> </a:t>
            </a:r>
            <a:r>
              <a:rPr lang="en-US" sz="2300" dirty="0" err="1"/>
              <a:t>процеса</a:t>
            </a:r>
            <a:r>
              <a:rPr lang="en-US" sz="2300" dirty="0"/>
              <a:t> </a:t>
            </a:r>
            <a:r>
              <a:rPr lang="en-US" sz="2300" dirty="0" err="1"/>
              <a:t>интеграције</a:t>
            </a:r>
            <a:r>
              <a:rPr lang="en-US" sz="2300" dirty="0"/>
              <a:t> </a:t>
            </a:r>
            <a:r>
              <a:rPr lang="en-US" sz="2300" dirty="0" smtClean="0"/>
              <a:t>и</a:t>
            </a:r>
            <a:endParaRPr lang="sr-Cyrl-BA" sz="2300" dirty="0" smtClean="0"/>
          </a:p>
          <a:p>
            <a:pPr lvl="1"/>
            <a:r>
              <a:rPr lang="sr-Cyrl-BA" sz="2300" dirty="0" smtClean="0"/>
              <a:t>Д</a:t>
            </a:r>
            <a:r>
              <a:rPr lang="ru-RU" sz="2300" dirty="0"/>
              <a:t>опринос стабилизацији у међународним економским односима.</a:t>
            </a:r>
            <a:endParaRPr lang="en-US" sz="2300" dirty="0"/>
          </a:p>
          <a:p>
            <a:endParaRPr lang="sr-Cyrl-BA" dirty="0" smtClean="0"/>
          </a:p>
          <a:p>
            <a:r>
              <a:rPr lang="sr-Latn-CS" dirty="0" smtClean="0"/>
              <a:t>Генерално </a:t>
            </a:r>
            <a:r>
              <a:rPr lang="sr-Latn-CS" dirty="0"/>
              <a:t>посматрано, Европски монетарни систем је дао задовољавајуће резултате јер је </a:t>
            </a:r>
            <a:r>
              <a:rPr lang="sr-Latn-CS" b="1" dirty="0"/>
              <a:t>обезб</a:t>
            </a:r>
            <a:r>
              <a:rPr lang="ru-RU" b="1" dirty="0"/>
              <a:t>иј</a:t>
            </a:r>
            <a:r>
              <a:rPr lang="sr-Latn-CS" b="1" dirty="0"/>
              <a:t>едио конвергенцију и смањење стопа инфлације, уз остваривање стабилности валутних курсева.</a:t>
            </a:r>
            <a:r>
              <a:rPr lang="sr-Latn-CS" dirty="0"/>
              <a:t> </a:t>
            </a:r>
            <a:endParaRPr lang="sr-Cyrl-BA" dirty="0" smtClean="0"/>
          </a:p>
          <a:p>
            <a:endParaRPr lang="sr-Cyrl-BA" dirty="0"/>
          </a:p>
          <a:p>
            <a:r>
              <a:rPr lang="sr-Latn-CS" dirty="0" smtClean="0"/>
              <a:t>ЕМС </a:t>
            </a:r>
            <a:r>
              <a:rPr lang="sr-Latn-CS" dirty="0"/>
              <a:t>је био усп</a:t>
            </a:r>
            <a:r>
              <a:rPr lang="ru-RU" dirty="0"/>
              <a:t>ј</a:t>
            </a:r>
            <a:r>
              <a:rPr lang="sr-Latn-CS" dirty="0"/>
              <a:t>ешан у обезбјеђивању монетарне стабилности док је дисциплинованост коју је систем наметао довела до </a:t>
            </a:r>
            <a:r>
              <a:rPr lang="sr-Cyrl-BA" dirty="0"/>
              <a:t>ус</a:t>
            </a:r>
            <a:r>
              <a:rPr lang="sr-Latn-CS" dirty="0"/>
              <a:t>постављања стабилности ц</a:t>
            </a:r>
            <a:r>
              <a:rPr lang="ru-RU" dirty="0"/>
              <a:t>иј</a:t>
            </a:r>
            <a:r>
              <a:rPr lang="sr-Latn-CS" dirty="0"/>
              <a:t>ена као циља монетарне политике и у земљама са релативно високим стопама инфлације. </a:t>
            </a:r>
            <a:r>
              <a:rPr lang="sr-Latn-CS" b="1" dirty="0"/>
              <a:t>Овим је отворен пут ка вишој фази интеграције </a:t>
            </a:r>
            <a:r>
              <a:rPr lang="sr-Latn-CS" b="1" dirty="0" smtClean="0"/>
              <a:t>Европе - EM</a:t>
            </a:r>
            <a:r>
              <a:rPr lang="en-US" b="1" dirty="0"/>
              <a:t>У</a:t>
            </a:r>
            <a:r>
              <a:rPr lang="sr-Cyrl-BA" b="1" dirty="0" smtClean="0"/>
              <a:t>.</a:t>
            </a:r>
            <a:endParaRPr lang="en-US" b="1" dirty="0"/>
          </a:p>
        </p:txBody>
      </p:sp>
    </p:spTree>
    <p:extLst>
      <p:ext uri="{BB962C8B-B14F-4D97-AF65-F5344CB8AC3E}">
        <p14:creationId xmlns:p14="http://schemas.microsoft.com/office/powerpoint/2010/main" val="3405613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marL="304495" indent="-304495" defTabSz="405994" eaLnBrk="1" fontAlgn="auto" hangingPunct="1">
              <a:spcAft>
                <a:spcPts val="0"/>
              </a:spcAft>
              <a:buClr>
                <a:schemeClr val="bg2">
                  <a:lumMod val="40000"/>
                  <a:lumOff val="60000"/>
                </a:schemeClr>
              </a:buClr>
              <a:buFont typeface="Wingdings" pitchFamily="2" charset="2"/>
              <a:buNone/>
              <a:defRPr/>
            </a:pPr>
            <a:endParaRPr lang="sr-Cyrl-CS" sz="4400" b="1" dirty="0" smtClean="0">
              <a:effectLst>
                <a:outerShdw blurRad="38100" dist="38100" dir="2700000" algn="tl">
                  <a:srgbClr val="000000">
                    <a:alpha val="43137"/>
                  </a:srgbClr>
                </a:outerShdw>
              </a:effectLst>
            </a:endParaRPr>
          </a:p>
          <a:p>
            <a:pPr marL="304495" indent="-304495" algn="ctr" defTabSz="405994" eaLnBrk="1" fontAlgn="auto" hangingPunct="1">
              <a:spcAft>
                <a:spcPts val="0"/>
              </a:spcAft>
              <a:buClr>
                <a:schemeClr val="bg2">
                  <a:lumMod val="40000"/>
                  <a:lumOff val="60000"/>
                </a:schemeClr>
              </a:buClr>
              <a:buFont typeface="Wingdings" pitchFamily="2" charset="2"/>
              <a:buNone/>
              <a:defRPr/>
            </a:pPr>
            <a:r>
              <a:rPr lang="sr-Cyrl-CS" sz="4400" b="1" dirty="0" smtClean="0">
                <a:effectLst>
                  <a:outerShdw blurRad="38100" dist="38100" dir="2700000" algn="tl">
                    <a:srgbClr val="000000">
                      <a:alpha val="43137"/>
                    </a:srgbClr>
                  </a:outerShdw>
                </a:effectLst>
              </a:rPr>
              <a:t>ХВАЛА НА </a:t>
            </a:r>
            <a:r>
              <a:rPr lang="sr-Cyrl-CS" sz="4400" b="1" smtClean="0">
                <a:effectLst>
                  <a:outerShdw blurRad="38100" dist="38100" dir="2700000" algn="tl">
                    <a:srgbClr val="000000">
                      <a:alpha val="43137"/>
                    </a:srgbClr>
                  </a:outerShdw>
                </a:effectLst>
              </a:rPr>
              <a:t>ПАЖЊИ!</a:t>
            </a:r>
            <a:endParaRPr lang="sr-Cyrl-CS" sz="4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660" y="218364"/>
            <a:ext cx="10426889" cy="5513696"/>
          </a:xfrm>
        </p:spPr>
        <p:txBody>
          <a:bodyPr>
            <a:normAutofit/>
          </a:bodyPr>
          <a:lstStyle/>
          <a:p>
            <a:r>
              <a:rPr lang="ru-RU" dirty="0" smtClean="0"/>
              <a:t>Процијењују се на основу сљедећих критеријума:</a:t>
            </a:r>
          </a:p>
          <a:p>
            <a:pPr lvl="1"/>
            <a:r>
              <a:rPr lang="ru-RU" sz="2400" dirty="0" smtClean="0"/>
              <a:t>1. </a:t>
            </a:r>
            <a:r>
              <a:rPr lang="ru-RU" sz="2400" b="1" dirty="0" smtClean="0"/>
              <a:t>Прилагодљивост</a:t>
            </a:r>
            <a:r>
              <a:rPr lang="ru-RU" sz="2400" dirty="0" smtClean="0"/>
              <a:t> - односи се на способност уравнотежења неравнотеже платног биланса. Квалитетни ММС карактерише минимизирање трошкова и вријеме прилагођавања;</a:t>
            </a:r>
          </a:p>
          <a:p>
            <a:pPr lvl="1"/>
            <a:r>
              <a:rPr lang="ru-RU" sz="2400" dirty="0" smtClean="0"/>
              <a:t>2. </a:t>
            </a:r>
            <a:r>
              <a:rPr lang="ru-RU" sz="2400" b="1" dirty="0" smtClean="0"/>
              <a:t>Ликвидност</a:t>
            </a:r>
            <a:r>
              <a:rPr lang="ru-RU" sz="2400" dirty="0" smtClean="0"/>
              <a:t> - односи се на износ расположивих девизних резерви за потребе уравнотежења неравнотежа платног биланса и	</a:t>
            </a:r>
          </a:p>
          <a:p>
            <a:pPr lvl="1"/>
            <a:r>
              <a:rPr lang="ru-RU" sz="2400" dirty="0" smtClean="0"/>
              <a:t>3. </a:t>
            </a:r>
            <a:r>
              <a:rPr lang="ru-RU" sz="2400" b="1" dirty="0" smtClean="0"/>
              <a:t>Поузданост </a:t>
            </a:r>
            <a:r>
              <a:rPr lang="ru-RU" sz="2400" dirty="0" smtClean="0"/>
              <a:t>- као критеријум који се односи на познавање квалитетног функционисања механизама прилагођавања, као и знање одржавања апсолутне и релативне вриједности девизних резерви.</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546" y="354842"/>
            <a:ext cx="10304060" cy="5060121"/>
          </a:xfrm>
        </p:spPr>
        <p:txBody>
          <a:bodyPr>
            <a:normAutofit/>
          </a:bodyPr>
          <a:lstStyle/>
          <a:p>
            <a:endParaRPr lang="ru-RU" dirty="0" smtClean="0"/>
          </a:p>
          <a:p>
            <a:r>
              <a:rPr lang="ru-RU" dirty="0" smtClean="0"/>
              <a:t>Његова кључна функција је пружање одговарајуће међународне ликвидности.</a:t>
            </a:r>
          </a:p>
          <a:p>
            <a:pPr>
              <a:buNone/>
            </a:pPr>
            <a:endParaRPr lang="ru-RU" dirty="0" smtClean="0"/>
          </a:p>
          <a:p>
            <a:r>
              <a:rPr lang="ru-RU" dirty="0" smtClean="0"/>
              <a:t>Специфичност међународних економских односа је </a:t>
            </a:r>
            <a:r>
              <a:rPr lang="ru-RU" b="1" dirty="0" smtClean="0"/>
              <a:t>недостатак јединственог монетарног медија </a:t>
            </a:r>
            <a:r>
              <a:rPr lang="ru-RU" dirty="0" smtClean="0"/>
              <a:t>који би био средство размјене, обрачунско средство и средство девизних резерви</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94872" y="463643"/>
            <a:ext cx="10201556" cy="5187649"/>
          </a:xfrm>
        </p:spPr>
        <p:txBody>
          <a:bodyPr>
            <a:normAutofit/>
          </a:bodyPr>
          <a:lstStyle/>
          <a:p>
            <a:pPr algn="just"/>
            <a:r>
              <a:rPr lang="en-US" dirty="0" err="1"/>
              <a:t>Ме</a:t>
            </a:r>
            <a:r>
              <a:rPr lang="sr-Latn-RS" dirty="0"/>
              <a:t>ђународни монетарни систем такође се може дефинисати као </a:t>
            </a:r>
            <a:r>
              <a:rPr lang="sr-Latn-RS" b="1" dirty="0"/>
              <a:t>институционални оквир којим су регулисана међународна плаћања, кретање капитала и начин утврђивања девизних курсева. </a:t>
            </a:r>
            <a:endParaRPr lang="en-US" b="1" dirty="0" smtClean="0"/>
          </a:p>
          <a:p>
            <a:pPr marL="0" indent="0">
              <a:buNone/>
            </a:pPr>
            <a:endParaRPr lang="en-US" dirty="0"/>
          </a:p>
          <a:p>
            <a:r>
              <a:rPr lang="sr-Latn-RS" dirty="0"/>
              <a:t>До сада су постојала 2 ММС</a:t>
            </a:r>
            <a:r>
              <a:rPr lang="sr-Latn-RS" dirty="0" smtClean="0"/>
              <a:t>:</a:t>
            </a:r>
            <a:endParaRPr lang="sr-Cyrl-BA" dirty="0" smtClean="0"/>
          </a:p>
          <a:p>
            <a:pPr lvl="1"/>
            <a:r>
              <a:rPr lang="sr-Latn-RS" sz="2000" dirty="0" smtClean="0"/>
              <a:t>златни </a:t>
            </a:r>
            <a:r>
              <a:rPr lang="sr-Latn-RS" sz="2000" dirty="0"/>
              <a:t>стандард, </a:t>
            </a:r>
            <a:r>
              <a:rPr lang="sr-Latn-RS" sz="2000" dirty="0" smtClean="0"/>
              <a:t>и</a:t>
            </a:r>
            <a:endParaRPr lang="sr-Cyrl-BA" sz="2000" dirty="0"/>
          </a:p>
          <a:p>
            <a:pPr lvl="1"/>
            <a:r>
              <a:rPr lang="sr-Latn-RS" sz="2000" dirty="0" smtClean="0"/>
              <a:t>бретонвудски </a:t>
            </a:r>
            <a:r>
              <a:rPr lang="sr-Latn-RS" sz="2000" dirty="0"/>
              <a:t>монетарни систем. </a:t>
            </a:r>
            <a:endParaRPr lang="en-US" sz="2000"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387" y="227221"/>
            <a:ext cx="8873188" cy="1214437"/>
          </a:xfrm>
        </p:spPr>
        <p:txBody>
          <a:bodyPr/>
          <a:lstStyle/>
          <a:p>
            <a:r>
              <a:rPr lang="sr-Cyrl-BA" b="1" dirty="0" smtClean="0"/>
              <a:t>З</a:t>
            </a:r>
            <a:r>
              <a:rPr lang="sr-Latn-CS" b="1" dirty="0" smtClean="0"/>
              <a:t>латни</a:t>
            </a:r>
            <a:r>
              <a:rPr lang="sr-Cyrl-BA" b="1" dirty="0" smtClean="0"/>
              <a:t> </a:t>
            </a:r>
            <a:r>
              <a:rPr lang="sr-Latn-CS" b="1" dirty="0" smtClean="0"/>
              <a:t>стандард</a:t>
            </a:r>
            <a:endParaRPr lang="en-US" dirty="0"/>
          </a:p>
        </p:txBody>
      </p:sp>
      <p:sp>
        <p:nvSpPr>
          <p:cNvPr id="3" name="Content Placeholder 2"/>
          <p:cNvSpPr>
            <a:spLocks noGrp="1"/>
          </p:cNvSpPr>
          <p:nvPr>
            <p:ph idx="1"/>
          </p:nvPr>
        </p:nvSpPr>
        <p:spPr>
          <a:xfrm>
            <a:off x="172387" y="1176728"/>
            <a:ext cx="10598045" cy="4594485"/>
          </a:xfrm>
        </p:spPr>
        <p:txBody>
          <a:bodyPr>
            <a:normAutofit fontScale="70000" lnSpcReduction="20000"/>
          </a:bodyPr>
          <a:lstStyle/>
          <a:p>
            <a:pPr algn="just"/>
            <a:r>
              <a:rPr lang="sr-Latn-CS" dirty="0"/>
              <a:t>У овој фази, вриједност новца је одређивана </a:t>
            </a:r>
            <a:r>
              <a:rPr lang="sr-Latn-CS" b="1" dirty="0">
                <a:solidFill>
                  <a:srgbClr val="FFFF00"/>
                </a:solidFill>
              </a:rPr>
              <a:t>на основу количине злата садржане у њему</a:t>
            </a:r>
            <a:r>
              <a:rPr lang="sr-Latn-CS" dirty="0"/>
              <a:t> (јер се новац на почетку ове фазе још увијек ковао од злата), што је представљало једноставан процес. </a:t>
            </a:r>
            <a:endParaRPr lang="sr-Cyrl-BA" dirty="0" smtClean="0"/>
          </a:p>
          <a:p>
            <a:endParaRPr lang="en-US" dirty="0"/>
          </a:p>
          <a:p>
            <a:r>
              <a:rPr lang="sr-Latn-CS" dirty="0"/>
              <a:t>Међутим, трговцима је ношење новца скованог од злата у далеке крајеве било доста ризично због могућности да буду покрадени. </a:t>
            </a:r>
            <a:endParaRPr lang="sr-Cyrl-BA" dirty="0" smtClean="0"/>
          </a:p>
          <a:p>
            <a:endParaRPr lang="sr-Cyrl-BA" dirty="0"/>
          </a:p>
          <a:p>
            <a:r>
              <a:rPr lang="sr-Latn-CS" dirty="0" smtClean="0"/>
              <a:t>Тако </a:t>
            </a:r>
            <a:r>
              <a:rPr lang="sr-Latn-CS" dirty="0"/>
              <a:t>су се јавиле цедуље које су банке издавале којима се гарантовало да именовани има депоновану количину злата на располагању, које су биле директно замјењиве за ковани новац. Ова фаза монетарног система је позната као </a:t>
            </a:r>
            <a:r>
              <a:rPr lang="sr-Latn-CS" b="1" dirty="0"/>
              <a:t>чисти златни стандард</a:t>
            </a:r>
            <a:r>
              <a:rPr lang="sr-Latn-CS" dirty="0"/>
              <a:t>. </a:t>
            </a:r>
            <a:endParaRPr lang="sr-Cyrl-BA" dirty="0" smtClean="0"/>
          </a:p>
          <a:p>
            <a:endParaRPr lang="sr-Cyrl-BA" dirty="0"/>
          </a:p>
          <a:p>
            <a:r>
              <a:rPr lang="sr-Latn-CS" dirty="0" smtClean="0"/>
              <a:t>Тај </a:t>
            </a:r>
            <a:r>
              <a:rPr lang="sr-Latn-CS" dirty="0"/>
              <a:t>период је </a:t>
            </a:r>
            <a:r>
              <a:rPr lang="sr-Latn-CS" dirty="0" smtClean="0"/>
              <a:t>обухватао</a:t>
            </a:r>
            <a:r>
              <a:rPr lang="sr-Cyrl-BA" dirty="0" smtClean="0"/>
              <a:t> </a:t>
            </a:r>
            <a:r>
              <a:rPr lang="sr-Latn-CS" dirty="0" smtClean="0"/>
              <a:t>1870 </a:t>
            </a:r>
            <a:r>
              <a:rPr lang="sr-Latn-CS" dirty="0"/>
              <a:t>– </a:t>
            </a:r>
            <a:r>
              <a:rPr lang="sr-Latn-CS" dirty="0" smtClean="0"/>
              <a:t>1914 </a:t>
            </a:r>
            <a:r>
              <a:rPr lang="sr-Latn-CS" dirty="0"/>
              <a:t>и подразумијевао претворивост папирног новца у злато. Новчанице имају “златно покриће”.</a:t>
            </a:r>
            <a:endParaRPr lang="en-US" dirty="0"/>
          </a:p>
          <a:p>
            <a:endParaRPr lang="en-US" dirty="0"/>
          </a:p>
        </p:txBody>
      </p:sp>
    </p:spTree>
    <p:extLst>
      <p:ext uri="{BB962C8B-B14F-4D97-AF65-F5344CB8AC3E}">
        <p14:creationId xmlns:p14="http://schemas.microsoft.com/office/powerpoint/2010/main" val="1011399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867628" y="204717"/>
            <a:ext cx="8464550" cy="791570"/>
          </a:xfrm>
        </p:spPr>
        <p:txBody>
          <a:bodyPr/>
          <a:lstStyle/>
          <a:p>
            <a:pPr algn="ctr" eaLnBrk="1" hangingPunct="1"/>
            <a:r>
              <a:rPr lang="sr-Cyrl-BA" smtClean="0"/>
              <a:t>Златни стандард</a:t>
            </a:r>
            <a:endParaRPr lang="en-US" smtClean="0"/>
          </a:p>
        </p:txBody>
      </p:sp>
      <p:sp>
        <p:nvSpPr>
          <p:cNvPr id="4099" name="Content Placeholder 2"/>
          <p:cNvSpPr>
            <a:spLocks noGrp="1"/>
          </p:cNvSpPr>
          <p:nvPr>
            <p:ph sz="quarter" idx="1"/>
          </p:nvPr>
        </p:nvSpPr>
        <p:spPr>
          <a:xfrm>
            <a:off x="368490" y="1329212"/>
            <a:ext cx="10072047" cy="4266370"/>
          </a:xfrm>
        </p:spPr>
        <p:txBody>
          <a:bodyPr>
            <a:normAutofit/>
          </a:bodyPr>
          <a:lstStyle/>
          <a:p>
            <a:r>
              <a:rPr lang="sr-Latn-RS" sz="2400" dirty="0" smtClean="0"/>
              <a:t>Фазе </a:t>
            </a:r>
            <a:r>
              <a:rPr lang="sr-Latn-RS" sz="2400" dirty="0"/>
              <a:t>златног стандарда:</a:t>
            </a:r>
            <a:endParaRPr lang="en-US" sz="2400" dirty="0"/>
          </a:p>
          <a:p>
            <a:pPr lvl="0"/>
            <a:r>
              <a:rPr lang="sr-Latn-RS" sz="2400" dirty="0">
                <a:solidFill>
                  <a:srgbClr val="FFFF00"/>
                </a:solidFill>
              </a:rPr>
              <a:t>Чисти златни стандард</a:t>
            </a:r>
            <a:r>
              <a:rPr lang="sr-Latn-RS" sz="2400" b="1" dirty="0">
                <a:solidFill>
                  <a:srgbClr val="FFFF00"/>
                </a:solidFill>
              </a:rPr>
              <a:t> </a:t>
            </a:r>
            <a:r>
              <a:rPr lang="sr-Latn-RS" sz="2400" dirty="0"/>
              <a:t>(</a:t>
            </a:r>
            <a:r>
              <a:rPr lang="sr-Latn-RS" sz="2400" dirty="0" smtClean="0"/>
              <a:t>1870 </a:t>
            </a:r>
            <a:r>
              <a:rPr lang="sr-Latn-RS" sz="2400" dirty="0"/>
              <a:t>– 1914) претворивост папирног новца у злато. Новчанице имају “златно покриће”.</a:t>
            </a:r>
            <a:endParaRPr lang="en-US" sz="2400" dirty="0"/>
          </a:p>
          <a:p>
            <a:pPr lvl="0"/>
            <a:r>
              <a:rPr lang="sr-Latn-RS" sz="2400" dirty="0">
                <a:solidFill>
                  <a:srgbClr val="FFFF00"/>
                </a:solidFill>
              </a:rPr>
              <a:t>Златно-полужни стандард</a:t>
            </a:r>
            <a:r>
              <a:rPr lang="sr-Latn-RS" sz="2400" b="1" dirty="0">
                <a:solidFill>
                  <a:srgbClr val="FFFF00"/>
                </a:solidFill>
              </a:rPr>
              <a:t> </a:t>
            </a:r>
            <a:r>
              <a:rPr lang="sr-Latn-RS" sz="2400" dirty="0"/>
              <a:t>(између два свјетска рата)– претворивост само већих вриједности папирног новца у златне полуге. </a:t>
            </a:r>
            <a:endParaRPr lang="en-US" sz="2400" dirty="0"/>
          </a:p>
          <a:p>
            <a:pPr lvl="0"/>
            <a:r>
              <a:rPr lang="sr-Latn-RS" sz="2400" dirty="0">
                <a:solidFill>
                  <a:srgbClr val="FFFF00"/>
                </a:solidFill>
              </a:rPr>
              <a:t>Златно-девизни стандард</a:t>
            </a:r>
            <a:r>
              <a:rPr lang="sr-Latn-RS" sz="2400" b="1" dirty="0">
                <a:solidFill>
                  <a:srgbClr val="FFFF00"/>
                </a:solidFill>
              </a:rPr>
              <a:t> </a:t>
            </a:r>
            <a:r>
              <a:rPr lang="sr-Latn-RS" sz="2400" dirty="0" smtClean="0"/>
              <a:t>(</a:t>
            </a:r>
            <a:r>
              <a:rPr lang="sr-Cyrl-BA" sz="2400" dirty="0" smtClean="0"/>
              <a:t>након</a:t>
            </a:r>
            <a:r>
              <a:rPr lang="sr-Latn-RS" sz="2400" dirty="0" smtClean="0"/>
              <a:t> II свјетск</a:t>
            </a:r>
            <a:r>
              <a:rPr lang="sr-Cyrl-BA" sz="2400" dirty="0" smtClean="0"/>
              <a:t>ог</a:t>
            </a:r>
            <a:r>
              <a:rPr lang="sr-Latn-RS" sz="2400" dirty="0" smtClean="0"/>
              <a:t> </a:t>
            </a:r>
            <a:r>
              <a:rPr lang="sr-Latn-RS" sz="2400" dirty="0"/>
              <a:t>рата)– претворивост папирног новца у страни папирни новац који је претворив у злато. </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82" y="241988"/>
            <a:ext cx="9791274" cy="836186"/>
          </a:xfrm>
        </p:spPr>
        <p:txBody>
          <a:bodyPr>
            <a:normAutofit/>
          </a:bodyPr>
          <a:lstStyle/>
          <a:p>
            <a:r>
              <a:rPr lang="sr-Cyrl-BA" smtClean="0"/>
              <a:t>Датуми усвајања златног стандарда</a:t>
            </a:r>
            <a:endParaRPr lang="en-US" dirty="0"/>
          </a:p>
        </p:txBody>
      </p:sp>
      <p:pic>
        <p:nvPicPr>
          <p:cNvPr id="1026" name="Picture 2"/>
          <p:cNvPicPr>
            <a:picLocks noGrp="1" noChangeAspect="1" noChangeArrowheads="1"/>
          </p:cNvPicPr>
          <p:nvPr>
            <p:ph sz="quarter" idx="1"/>
          </p:nvPr>
        </p:nvPicPr>
        <p:blipFill rotWithShape="1">
          <a:blip r:embed="rId2" cstate="print"/>
          <a:srcRect l="32274" t="23053" r="40785" b="59322"/>
          <a:stretch/>
        </p:blipFill>
        <p:spPr bwMode="auto">
          <a:xfrm>
            <a:off x="1446551" y="1551482"/>
            <a:ext cx="7667470" cy="353767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65760" y="750627"/>
            <a:ext cx="10153498" cy="4730693"/>
          </a:xfrm>
        </p:spPr>
        <p:txBody>
          <a:bodyPr>
            <a:normAutofit/>
          </a:bodyPr>
          <a:lstStyle/>
          <a:p>
            <a:pPr lvl="0"/>
            <a:r>
              <a:rPr lang="sr-Latn-RS" b="1" dirty="0"/>
              <a:t>Златни станд.постоји када већина држава</a:t>
            </a:r>
            <a:r>
              <a:rPr lang="sr-Latn-RS" b="1" dirty="0" smtClean="0"/>
              <a:t>:</a:t>
            </a:r>
            <a:endParaRPr lang="sr-Cyrl-BA" b="1" dirty="0" smtClean="0"/>
          </a:p>
          <a:p>
            <a:pPr marL="0" lvl="0" indent="0">
              <a:buNone/>
            </a:pPr>
            <a:endParaRPr lang="en-US" dirty="0"/>
          </a:p>
          <a:p>
            <a:pPr lvl="1"/>
            <a:r>
              <a:rPr lang="sr-Latn-RS" sz="2000" dirty="0"/>
              <a:t>1. користи златни новац као средство размјене</a:t>
            </a:r>
            <a:endParaRPr lang="en-US" sz="2000" dirty="0"/>
          </a:p>
          <a:p>
            <a:pPr lvl="1"/>
            <a:r>
              <a:rPr lang="sr-Latn-RS" sz="2000" dirty="0"/>
              <a:t>2. има фиксан однос између унце злата и валуте</a:t>
            </a:r>
            <a:endParaRPr lang="en-US" sz="2000" dirty="0"/>
          </a:p>
          <a:p>
            <a:pPr lvl="1"/>
            <a:r>
              <a:rPr lang="sr-Latn-RS" sz="2000" dirty="0"/>
              <a:t>3. дозвољава неограничене токове злата - злато се може слободно увозити и извозити</a:t>
            </a:r>
            <a:endParaRPr lang="en-US" sz="2000" dirty="0"/>
          </a:p>
          <a:p>
            <a:pPr lvl="1"/>
            <a:r>
              <a:rPr lang="sr-Latn-RS" sz="2000" dirty="0"/>
              <a:t>4. новчанице су морале имати златну подлогу да би се </a:t>
            </a:r>
            <a:r>
              <a:rPr lang="sr-Latn-RS" sz="2000" dirty="0" smtClean="0"/>
              <a:t>осигурала </a:t>
            </a:r>
            <a:r>
              <a:rPr lang="sr-Latn-RS" sz="2000" dirty="0"/>
              <a:t>пуна конвертибилност за злато</a:t>
            </a:r>
            <a:endParaRPr lang="en-US" sz="2000" dirty="0"/>
          </a:p>
          <a:p>
            <a:pPr lvl="1"/>
            <a:r>
              <a:rPr lang="sr-Latn-RS" sz="2000" dirty="0"/>
              <a:t>5. домаће новчане резерве су расле и падале са златним токовима</a:t>
            </a:r>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1523</TotalTime>
  <Words>1709</Words>
  <Application>Microsoft Office PowerPoint</Application>
  <PresentationFormat>Custom</PresentationFormat>
  <Paragraphs>149</Paragraphs>
  <Slides>24</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3" baseType="lpstr">
      <vt:lpstr>Arial</vt:lpstr>
      <vt:lpstr>Calibri</vt:lpstr>
      <vt:lpstr>Century Gothic</vt:lpstr>
      <vt:lpstr>Symbol</vt:lpstr>
      <vt:lpstr>Times New Roman</vt:lpstr>
      <vt:lpstr>Wingdings</vt:lpstr>
      <vt:lpstr>Wingdings 3</vt:lpstr>
      <vt:lpstr>Ion</vt:lpstr>
      <vt:lpstr>Equation</vt:lpstr>
      <vt:lpstr>Међународни   монетарни систем </vt:lpstr>
      <vt:lpstr>Међународни монетарни систем</vt:lpstr>
      <vt:lpstr>PowerPoint Presentation</vt:lpstr>
      <vt:lpstr>PowerPoint Presentation</vt:lpstr>
      <vt:lpstr>PowerPoint Presentation</vt:lpstr>
      <vt:lpstr>Златни стандард</vt:lpstr>
      <vt:lpstr>Златни стандард</vt:lpstr>
      <vt:lpstr>Датуми усвајања златног стандарда</vt:lpstr>
      <vt:lpstr>PowerPoint Presentation</vt:lpstr>
      <vt:lpstr>Доба златног стандарда карактерисало је: </vt:lpstr>
      <vt:lpstr>PowerPoint Presentation</vt:lpstr>
      <vt:lpstr>Златни паритет</vt:lpstr>
      <vt:lpstr>Предности златног стандарда</vt:lpstr>
      <vt:lpstr>Недостаци златног стандарда</vt:lpstr>
      <vt:lpstr>КРАЈ ЧИСТОГ ЗЛАТНОГ СТАНДАРДА</vt:lpstr>
      <vt:lpstr>PowerPoint Presentation</vt:lpstr>
      <vt:lpstr>Бретонвудски златно-девизни стандард (1944-1973)</vt:lpstr>
      <vt:lpstr>PowerPoint Presentation</vt:lpstr>
      <vt:lpstr>Бретонвудски златно-девизни стандард (1944-1973)</vt:lpstr>
      <vt:lpstr>Европски монетарни систем</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Branka</cp:lastModifiedBy>
  <cp:revision>217</cp:revision>
  <dcterms:created xsi:type="dcterms:W3CDTF">2014-09-12T17:24:29Z</dcterms:created>
  <dcterms:modified xsi:type="dcterms:W3CDTF">2024-11-06T11:41:00Z</dcterms:modified>
</cp:coreProperties>
</file>