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74" r:id="rId4"/>
    <p:sldId id="275" r:id="rId5"/>
    <p:sldId id="276" r:id="rId6"/>
    <p:sldId id="277" r:id="rId7"/>
    <p:sldId id="278" r:id="rId8"/>
    <p:sldId id="279" r:id="rId9"/>
    <p:sldId id="281" r:id="rId10"/>
    <p:sldId id="280" r:id="rId11"/>
    <p:sldId id="282" r:id="rId12"/>
    <p:sldId id="283" r:id="rId13"/>
    <p:sldId id="284" r:id="rId14"/>
    <p:sldId id="285" r:id="rId15"/>
    <p:sldId id="286" r:id="rId16"/>
    <p:sldId id="269" r:id="rId17"/>
    <p:sldId id="2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6B8AB3"/>
    <a:srgbClr val="6C8BB4"/>
    <a:srgbClr val="44CECE"/>
    <a:srgbClr val="009999"/>
    <a:srgbClr val="6BEAFB"/>
    <a:srgbClr val="00CC66"/>
    <a:srgbClr val="0099FF"/>
    <a:srgbClr val="99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9BCECB-AD04-41F1-817B-C7C3DDE225D3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sr-Latn-RS"/>
        </a:p>
      </dgm:t>
    </dgm:pt>
    <dgm:pt modelId="{75652FCB-8A77-4A62-A528-6BF80739C7EA}">
      <dgm:prSet phldrT="[Text]"/>
      <dgm:spPr>
        <a:solidFill>
          <a:srgbClr val="009999"/>
        </a:solidFill>
      </dgm:spPr>
      <dgm:t>
        <a:bodyPr/>
        <a:lstStyle/>
        <a:p>
          <a:r>
            <a:rPr lang="en-GB"/>
            <a:t>Teorijsk</a:t>
          </a:r>
          <a:r>
            <a:rPr lang="sr-Latn-RS"/>
            <a:t>i</a:t>
          </a:r>
          <a:r>
            <a:rPr lang="en-GB"/>
            <a:t> rasporedi</a:t>
          </a:r>
          <a:endParaRPr lang="sr-Latn-RS"/>
        </a:p>
      </dgm:t>
    </dgm:pt>
    <dgm:pt modelId="{A22FC432-EA12-43CD-9BF5-72DAF4D40A9F}" type="parTrans" cxnId="{D04BA328-9523-4E69-9D4D-9423BA833777}">
      <dgm:prSet/>
      <dgm:spPr/>
      <dgm:t>
        <a:bodyPr/>
        <a:lstStyle/>
        <a:p>
          <a:endParaRPr lang="sr-Latn-RS"/>
        </a:p>
      </dgm:t>
    </dgm:pt>
    <dgm:pt modelId="{6B665D45-07E6-4115-AC60-B4E372AD9238}" type="sibTrans" cxnId="{D04BA328-9523-4E69-9D4D-9423BA833777}">
      <dgm:prSet/>
      <dgm:spPr/>
      <dgm:t>
        <a:bodyPr/>
        <a:lstStyle/>
        <a:p>
          <a:endParaRPr lang="sr-Latn-RS"/>
        </a:p>
      </dgm:t>
    </dgm:pt>
    <dgm:pt modelId="{A721EA66-1EF7-4651-BE99-8C3C8DC9B253}">
      <dgm:prSet phldrT="[Text]"/>
      <dgm:spPr>
        <a:solidFill>
          <a:srgbClr val="0099FF"/>
        </a:solidFill>
      </dgm:spPr>
      <dgm:t>
        <a:bodyPr/>
        <a:lstStyle/>
        <a:p>
          <a:r>
            <a:rPr lang="en-GB"/>
            <a:t>Modeli prekidnih teorijskih rasporeda</a:t>
          </a:r>
          <a:endParaRPr lang="sr-Latn-RS"/>
        </a:p>
      </dgm:t>
    </dgm:pt>
    <dgm:pt modelId="{D719D788-8376-4AE4-B09F-F1AD8A69616A}" type="sibTrans" cxnId="{B4B65304-9BA2-4F18-B985-9993CE1DE633}">
      <dgm:prSet/>
      <dgm:spPr/>
      <dgm:t>
        <a:bodyPr/>
        <a:lstStyle/>
        <a:p>
          <a:endParaRPr lang="sr-Latn-RS"/>
        </a:p>
      </dgm:t>
    </dgm:pt>
    <dgm:pt modelId="{0F8FCD02-31B3-4ACC-87C2-465B7FDF0A9E}" type="parTrans" cxnId="{B4B65304-9BA2-4F18-B985-9993CE1DE633}">
      <dgm:prSet/>
      <dgm:spPr/>
      <dgm:t>
        <a:bodyPr/>
        <a:lstStyle/>
        <a:p>
          <a:endParaRPr lang="sr-Latn-RS"/>
        </a:p>
      </dgm:t>
    </dgm:pt>
    <dgm:pt modelId="{ADB21A82-F0FB-4AE5-9475-094D579AC923}">
      <dgm:prSet phldrT="[Text]"/>
      <dgm:spPr>
        <a:solidFill>
          <a:srgbClr val="0099FF"/>
        </a:solidFill>
      </dgm:spPr>
      <dgm:t>
        <a:bodyPr/>
        <a:lstStyle/>
        <a:p>
          <a:r>
            <a:rPr lang="en-GB"/>
            <a:t>Modeli neprekidnih teorijskih rasporeda</a:t>
          </a:r>
          <a:endParaRPr lang="sr-Latn-RS"/>
        </a:p>
      </dgm:t>
    </dgm:pt>
    <dgm:pt modelId="{2AFC137E-C9B9-4CF8-8646-C94C403746B0}" type="parTrans" cxnId="{3280CB2D-F730-46AC-A0CD-F4EB87EA1ACF}">
      <dgm:prSet/>
      <dgm:spPr/>
      <dgm:t>
        <a:bodyPr/>
        <a:lstStyle/>
        <a:p>
          <a:endParaRPr lang="sr-Latn-RS"/>
        </a:p>
      </dgm:t>
    </dgm:pt>
    <dgm:pt modelId="{4F9804CA-9A78-4FE4-BDF6-732EA450B50C}" type="sibTrans" cxnId="{3280CB2D-F730-46AC-A0CD-F4EB87EA1ACF}">
      <dgm:prSet/>
      <dgm:spPr/>
      <dgm:t>
        <a:bodyPr/>
        <a:lstStyle/>
        <a:p>
          <a:endParaRPr lang="sr-Latn-RS"/>
        </a:p>
      </dgm:t>
    </dgm:pt>
    <dgm:pt modelId="{12EBA6D1-B071-4A59-A662-309A6269A010}">
      <dgm:prSet phldrT="[Text]"/>
      <dgm:spPr>
        <a:solidFill>
          <a:srgbClr val="92D050"/>
        </a:solidFill>
      </dgm:spPr>
      <dgm:t>
        <a:bodyPr/>
        <a:lstStyle/>
        <a:p>
          <a:r>
            <a:rPr lang="en-GB"/>
            <a:t>Binomni</a:t>
          </a:r>
          <a:endParaRPr lang="sr-Latn-RS"/>
        </a:p>
      </dgm:t>
    </dgm:pt>
    <dgm:pt modelId="{A557C7C9-8DD1-46BD-8435-0F10C7ACB3DA}" type="parTrans" cxnId="{39FBCE62-35F6-4248-AF02-B16B48353801}">
      <dgm:prSet/>
      <dgm:spPr/>
      <dgm:t>
        <a:bodyPr/>
        <a:lstStyle/>
        <a:p>
          <a:endParaRPr lang="sr-Latn-RS"/>
        </a:p>
      </dgm:t>
    </dgm:pt>
    <dgm:pt modelId="{5D9E937E-B83F-4B0F-B4DF-FF2CEE330CE3}" type="sibTrans" cxnId="{39FBCE62-35F6-4248-AF02-B16B48353801}">
      <dgm:prSet/>
      <dgm:spPr/>
      <dgm:t>
        <a:bodyPr/>
        <a:lstStyle/>
        <a:p>
          <a:endParaRPr lang="sr-Latn-RS"/>
        </a:p>
      </dgm:t>
    </dgm:pt>
    <dgm:pt modelId="{4A6A8399-190A-415B-B0EF-B81BE7834C45}">
      <dgm:prSet phldrT="[Text]"/>
      <dgm:spPr>
        <a:solidFill>
          <a:srgbClr val="92D050"/>
        </a:solidFill>
      </dgm:spPr>
      <dgm:t>
        <a:bodyPr/>
        <a:lstStyle/>
        <a:p>
          <a:r>
            <a:rPr lang="en-GB"/>
            <a:t>Hipergeometrijski</a:t>
          </a:r>
          <a:endParaRPr lang="sr-Latn-RS"/>
        </a:p>
      </dgm:t>
    </dgm:pt>
    <dgm:pt modelId="{E8F832DF-C172-44F8-AF1E-B89C1183A011}" type="parTrans" cxnId="{8656AD97-EA54-4E10-A7C8-C6034C50AECC}">
      <dgm:prSet/>
      <dgm:spPr/>
      <dgm:t>
        <a:bodyPr/>
        <a:lstStyle/>
        <a:p>
          <a:endParaRPr lang="sr-Latn-RS"/>
        </a:p>
      </dgm:t>
    </dgm:pt>
    <dgm:pt modelId="{EE89ACEB-A3B5-44B6-A132-B3D715D6F1EF}" type="sibTrans" cxnId="{8656AD97-EA54-4E10-A7C8-C6034C50AECC}">
      <dgm:prSet/>
      <dgm:spPr/>
      <dgm:t>
        <a:bodyPr/>
        <a:lstStyle/>
        <a:p>
          <a:endParaRPr lang="sr-Latn-RS"/>
        </a:p>
      </dgm:t>
    </dgm:pt>
    <dgm:pt modelId="{ADEABB12-720F-4A8C-BD1E-8FD4E479CDEA}">
      <dgm:prSet phldrT="[Text]"/>
      <dgm:spPr>
        <a:solidFill>
          <a:srgbClr val="92D050"/>
        </a:solidFill>
      </dgm:spPr>
      <dgm:t>
        <a:bodyPr/>
        <a:lstStyle/>
        <a:p>
          <a:r>
            <a:rPr lang="en-GB"/>
            <a:t>Poisson</a:t>
          </a:r>
          <a:r>
            <a:rPr lang="sr-Latn-RS"/>
            <a:t>-ov</a:t>
          </a:r>
        </a:p>
      </dgm:t>
    </dgm:pt>
    <dgm:pt modelId="{D0F60E81-1850-4C6B-9DDE-FFDF4CE8BD31}" type="parTrans" cxnId="{DF394355-7B0B-46DD-92A2-DFC1ADB4DD3F}">
      <dgm:prSet/>
      <dgm:spPr/>
      <dgm:t>
        <a:bodyPr/>
        <a:lstStyle/>
        <a:p>
          <a:endParaRPr lang="sr-Latn-RS"/>
        </a:p>
      </dgm:t>
    </dgm:pt>
    <dgm:pt modelId="{CDE4D2B0-0DAF-493D-9ABA-AF127769D2DF}" type="sibTrans" cxnId="{DF394355-7B0B-46DD-92A2-DFC1ADB4DD3F}">
      <dgm:prSet/>
      <dgm:spPr/>
      <dgm:t>
        <a:bodyPr/>
        <a:lstStyle/>
        <a:p>
          <a:endParaRPr lang="sr-Latn-RS"/>
        </a:p>
      </dgm:t>
    </dgm:pt>
    <dgm:pt modelId="{8F60C355-59E2-4F8F-AA52-3971109A03F4}">
      <dgm:prSet phldrT="[Text]"/>
      <dgm:spPr>
        <a:solidFill>
          <a:srgbClr val="92D050"/>
        </a:solidFill>
        <a:ln w="57150">
          <a:solidFill>
            <a:srgbClr val="FF0000"/>
          </a:solidFill>
        </a:ln>
      </dgm:spPr>
      <dgm:t>
        <a:bodyPr/>
        <a:lstStyle/>
        <a:p>
          <a:r>
            <a:rPr lang="sr-Latn-RS"/>
            <a:t>Normalan raspored</a:t>
          </a:r>
        </a:p>
      </dgm:t>
    </dgm:pt>
    <dgm:pt modelId="{1CD3B8C0-AE44-4A5A-8A60-1CB3338D87F7}" type="parTrans" cxnId="{64B47B03-7CF7-429F-B421-AB1915FCA04C}">
      <dgm:prSet/>
      <dgm:spPr/>
      <dgm:t>
        <a:bodyPr/>
        <a:lstStyle/>
        <a:p>
          <a:endParaRPr lang="sr-Latn-RS"/>
        </a:p>
      </dgm:t>
    </dgm:pt>
    <dgm:pt modelId="{31178FD5-1ECC-49E2-9CE4-F3643635B13D}" type="sibTrans" cxnId="{64B47B03-7CF7-429F-B421-AB1915FCA04C}">
      <dgm:prSet/>
      <dgm:spPr/>
      <dgm:t>
        <a:bodyPr/>
        <a:lstStyle/>
        <a:p>
          <a:endParaRPr lang="sr-Latn-RS"/>
        </a:p>
      </dgm:t>
    </dgm:pt>
    <dgm:pt modelId="{2F207AC1-2875-4645-A8AE-1D7F20BE03D6}">
      <dgm:prSet phldrT="[Text]"/>
      <dgm:spPr>
        <a:solidFill>
          <a:srgbClr val="92D050"/>
        </a:solidFill>
      </dgm:spPr>
      <dgm:t>
        <a:bodyPr/>
        <a:lstStyle/>
        <a:p>
          <a:r>
            <a:rPr lang="sr-Latn-RS"/>
            <a:t>Studentov raspored</a:t>
          </a:r>
        </a:p>
      </dgm:t>
    </dgm:pt>
    <dgm:pt modelId="{74710A8B-EA35-484F-A6B5-6D15F70BAFE9}" type="parTrans" cxnId="{2F6AB9BA-87D1-4CF5-AA78-93AD95CD95AC}">
      <dgm:prSet/>
      <dgm:spPr/>
      <dgm:t>
        <a:bodyPr/>
        <a:lstStyle/>
        <a:p>
          <a:endParaRPr lang="sr-Latn-RS"/>
        </a:p>
      </dgm:t>
    </dgm:pt>
    <dgm:pt modelId="{5C0D8268-C4D9-43C3-A980-FA1D071EF5E8}" type="sibTrans" cxnId="{2F6AB9BA-87D1-4CF5-AA78-93AD95CD95AC}">
      <dgm:prSet/>
      <dgm:spPr/>
      <dgm:t>
        <a:bodyPr/>
        <a:lstStyle/>
        <a:p>
          <a:endParaRPr lang="sr-Latn-RS"/>
        </a:p>
      </dgm:t>
    </dgm:pt>
    <dgm:pt modelId="{E09D48FB-BEC4-4E05-8630-F4FDBAE401CE}">
      <dgm:prSet phldrT="[Text]"/>
      <dgm:spPr>
        <a:solidFill>
          <a:srgbClr val="92D050"/>
        </a:solidFill>
      </dgm:spPr>
      <dgm:t>
        <a:bodyPr/>
        <a:lstStyle/>
        <a:p>
          <a:r>
            <a:rPr lang="sr-Latn-RS"/>
            <a:t>Hi kvadrat</a:t>
          </a:r>
        </a:p>
      </dgm:t>
    </dgm:pt>
    <dgm:pt modelId="{4EED6B18-66DD-42A4-BBBD-987AA20D231A}" type="parTrans" cxnId="{870BC52F-DC69-49E8-9D94-E3572C3E727A}">
      <dgm:prSet/>
      <dgm:spPr/>
      <dgm:t>
        <a:bodyPr/>
        <a:lstStyle/>
        <a:p>
          <a:endParaRPr lang="sr-Latn-RS"/>
        </a:p>
      </dgm:t>
    </dgm:pt>
    <dgm:pt modelId="{753FA7A7-4116-4F9A-8935-DB4CFD737273}" type="sibTrans" cxnId="{870BC52F-DC69-49E8-9D94-E3572C3E727A}">
      <dgm:prSet/>
      <dgm:spPr/>
      <dgm:t>
        <a:bodyPr/>
        <a:lstStyle/>
        <a:p>
          <a:endParaRPr lang="sr-Latn-RS"/>
        </a:p>
      </dgm:t>
    </dgm:pt>
    <dgm:pt modelId="{8D2810B3-5EE9-4FE6-98AF-8B9B364C02B3}" type="pres">
      <dgm:prSet presAssocID="{8F9BCECB-AD04-41F1-817B-C7C3DDE225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E55CDD9-8527-45C3-912B-AC885D43AE50}" type="pres">
      <dgm:prSet presAssocID="{75652FCB-8A77-4A62-A528-6BF80739C7EA}" presName="hierRoot1" presStyleCnt="0">
        <dgm:presLayoutVars>
          <dgm:hierBranch val="init"/>
        </dgm:presLayoutVars>
      </dgm:prSet>
      <dgm:spPr/>
    </dgm:pt>
    <dgm:pt modelId="{BAE7EAAE-1404-498A-B143-381B6808FA19}" type="pres">
      <dgm:prSet presAssocID="{75652FCB-8A77-4A62-A528-6BF80739C7EA}" presName="rootComposite1" presStyleCnt="0"/>
      <dgm:spPr/>
    </dgm:pt>
    <dgm:pt modelId="{5023680D-404D-4BC8-9EDC-6F7D5F603E4D}" type="pres">
      <dgm:prSet presAssocID="{75652FCB-8A77-4A62-A528-6BF80739C7EA}" presName="rootText1" presStyleLbl="node0" presStyleIdx="0" presStyleCnt="1">
        <dgm:presLayoutVars>
          <dgm:chPref val="3"/>
        </dgm:presLayoutVars>
      </dgm:prSet>
      <dgm:spPr/>
    </dgm:pt>
    <dgm:pt modelId="{14FD379F-21A7-4CE9-A2CE-DCC5D6FAAF69}" type="pres">
      <dgm:prSet presAssocID="{75652FCB-8A77-4A62-A528-6BF80739C7EA}" presName="rootConnector1" presStyleLbl="node1" presStyleIdx="0" presStyleCnt="0"/>
      <dgm:spPr/>
    </dgm:pt>
    <dgm:pt modelId="{259E8795-21F8-4DDE-B3E8-A1E860DCF565}" type="pres">
      <dgm:prSet presAssocID="{75652FCB-8A77-4A62-A528-6BF80739C7EA}" presName="hierChild2" presStyleCnt="0"/>
      <dgm:spPr/>
    </dgm:pt>
    <dgm:pt modelId="{C0070E87-7EF4-4698-98DD-8EDAC740470C}" type="pres">
      <dgm:prSet presAssocID="{0F8FCD02-31B3-4ACC-87C2-465B7FDF0A9E}" presName="Name64" presStyleLbl="parChTrans1D2" presStyleIdx="0" presStyleCnt="2"/>
      <dgm:spPr/>
    </dgm:pt>
    <dgm:pt modelId="{D6FA31B9-313A-4FBC-A995-AC836146EFE0}" type="pres">
      <dgm:prSet presAssocID="{A721EA66-1EF7-4651-BE99-8C3C8DC9B253}" presName="hierRoot2" presStyleCnt="0">
        <dgm:presLayoutVars>
          <dgm:hierBranch val="init"/>
        </dgm:presLayoutVars>
      </dgm:prSet>
      <dgm:spPr/>
    </dgm:pt>
    <dgm:pt modelId="{E948D81B-5985-4E24-BD8D-2A22A1B0FAB5}" type="pres">
      <dgm:prSet presAssocID="{A721EA66-1EF7-4651-BE99-8C3C8DC9B253}" presName="rootComposite" presStyleCnt="0"/>
      <dgm:spPr/>
    </dgm:pt>
    <dgm:pt modelId="{AB405741-CB35-4F5F-B5C2-4B6EF66521FF}" type="pres">
      <dgm:prSet presAssocID="{A721EA66-1EF7-4651-BE99-8C3C8DC9B253}" presName="rootText" presStyleLbl="node2" presStyleIdx="0" presStyleCnt="2">
        <dgm:presLayoutVars>
          <dgm:chPref val="3"/>
        </dgm:presLayoutVars>
      </dgm:prSet>
      <dgm:spPr/>
    </dgm:pt>
    <dgm:pt modelId="{BD1885A7-A1F2-49F2-A1C8-69BA3FA9C695}" type="pres">
      <dgm:prSet presAssocID="{A721EA66-1EF7-4651-BE99-8C3C8DC9B253}" presName="rootConnector" presStyleLbl="node2" presStyleIdx="0" presStyleCnt="2"/>
      <dgm:spPr/>
    </dgm:pt>
    <dgm:pt modelId="{8F07FCC8-3235-46A8-AD26-A966D738BB14}" type="pres">
      <dgm:prSet presAssocID="{A721EA66-1EF7-4651-BE99-8C3C8DC9B253}" presName="hierChild4" presStyleCnt="0"/>
      <dgm:spPr/>
    </dgm:pt>
    <dgm:pt modelId="{84344683-F084-4E49-A767-9C636653A6CC}" type="pres">
      <dgm:prSet presAssocID="{A557C7C9-8DD1-46BD-8435-0F10C7ACB3DA}" presName="Name64" presStyleLbl="parChTrans1D3" presStyleIdx="0" presStyleCnt="6"/>
      <dgm:spPr/>
    </dgm:pt>
    <dgm:pt modelId="{76FFC956-FC31-45A0-9770-59C48C950C27}" type="pres">
      <dgm:prSet presAssocID="{12EBA6D1-B071-4A59-A662-309A6269A010}" presName="hierRoot2" presStyleCnt="0">
        <dgm:presLayoutVars>
          <dgm:hierBranch val="init"/>
        </dgm:presLayoutVars>
      </dgm:prSet>
      <dgm:spPr/>
    </dgm:pt>
    <dgm:pt modelId="{EBCAB36A-4D6B-4FED-9933-DA8F25E71B22}" type="pres">
      <dgm:prSet presAssocID="{12EBA6D1-B071-4A59-A662-309A6269A010}" presName="rootComposite" presStyleCnt="0"/>
      <dgm:spPr/>
    </dgm:pt>
    <dgm:pt modelId="{2BF22C02-994B-4A7A-8774-32201DAB2F91}" type="pres">
      <dgm:prSet presAssocID="{12EBA6D1-B071-4A59-A662-309A6269A010}" presName="rootText" presStyleLbl="node3" presStyleIdx="0" presStyleCnt="6">
        <dgm:presLayoutVars>
          <dgm:chPref val="3"/>
        </dgm:presLayoutVars>
      </dgm:prSet>
      <dgm:spPr/>
    </dgm:pt>
    <dgm:pt modelId="{AE6AE56E-9953-4F24-B8ED-91AB26871881}" type="pres">
      <dgm:prSet presAssocID="{12EBA6D1-B071-4A59-A662-309A6269A010}" presName="rootConnector" presStyleLbl="node3" presStyleIdx="0" presStyleCnt="6"/>
      <dgm:spPr/>
    </dgm:pt>
    <dgm:pt modelId="{C5F5110D-C6A9-4134-B17D-332BD1478FF0}" type="pres">
      <dgm:prSet presAssocID="{12EBA6D1-B071-4A59-A662-309A6269A010}" presName="hierChild4" presStyleCnt="0"/>
      <dgm:spPr/>
    </dgm:pt>
    <dgm:pt modelId="{3275D9DC-1F07-445E-ABE0-E35D93CEBC23}" type="pres">
      <dgm:prSet presAssocID="{12EBA6D1-B071-4A59-A662-309A6269A010}" presName="hierChild5" presStyleCnt="0"/>
      <dgm:spPr/>
    </dgm:pt>
    <dgm:pt modelId="{C7D54823-A7CB-4900-870C-DF12280E2F23}" type="pres">
      <dgm:prSet presAssocID="{E8F832DF-C172-44F8-AF1E-B89C1183A011}" presName="Name64" presStyleLbl="parChTrans1D3" presStyleIdx="1" presStyleCnt="6"/>
      <dgm:spPr/>
    </dgm:pt>
    <dgm:pt modelId="{7CB19D27-BDC9-4AE9-B6D8-1F662FC84160}" type="pres">
      <dgm:prSet presAssocID="{4A6A8399-190A-415B-B0EF-B81BE7834C45}" presName="hierRoot2" presStyleCnt="0">
        <dgm:presLayoutVars>
          <dgm:hierBranch val="init"/>
        </dgm:presLayoutVars>
      </dgm:prSet>
      <dgm:spPr/>
    </dgm:pt>
    <dgm:pt modelId="{B92B36F3-A699-4C94-B8EE-E4080FBB7A87}" type="pres">
      <dgm:prSet presAssocID="{4A6A8399-190A-415B-B0EF-B81BE7834C45}" presName="rootComposite" presStyleCnt="0"/>
      <dgm:spPr/>
    </dgm:pt>
    <dgm:pt modelId="{344E1157-9FDA-440D-BFF4-D7CC12676FB1}" type="pres">
      <dgm:prSet presAssocID="{4A6A8399-190A-415B-B0EF-B81BE7834C45}" presName="rootText" presStyleLbl="node3" presStyleIdx="1" presStyleCnt="6">
        <dgm:presLayoutVars>
          <dgm:chPref val="3"/>
        </dgm:presLayoutVars>
      </dgm:prSet>
      <dgm:spPr/>
    </dgm:pt>
    <dgm:pt modelId="{3521D549-B905-41D4-AACF-AB42E6B87292}" type="pres">
      <dgm:prSet presAssocID="{4A6A8399-190A-415B-B0EF-B81BE7834C45}" presName="rootConnector" presStyleLbl="node3" presStyleIdx="1" presStyleCnt="6"/>
      <dgm:spPr/>
    </dgm:pt>
    <dgm:pt modelId="{BFED81A5-62D2-4019-A6E2-38336457DE58}" type="pres">
      <dgm:prSet presAssocID="{4A6A8399-190A-415B-B0EF-B81BE7834C45}" presName="hierChild4" presStyleCnt="0"/>
      <dgm:spPr/>
    </dgm:pt>
    <dgm:pt modelId="{AB7BF3C8-AD15-4495-82B3-94499F02BB09}" type="pres">
      <dgm:prSet presAssocID="{4A6A8399-190A-415B-B0EF-B81BE7834C45}" presName="hierChild5" presStyleCnt="0"/>
      <dgm:spPr/>
    </dgm:pt>
    <dgm:pt modelId="{6A9F9098-1A19-463C-9575-F8ADAB333180}" type="pres">
      <dgm:prSet presAssocID="{D0F60E81-1850-4C6B-9DDE-FFDF4CE8BD31}" presName="Name64" presStyleLbl="parChTrans1D3" presStyleIdx="2" presStyleCnt="6"/>
      <dgm:spPr/>
    </dgm:pt>
    <dgm:pt modelId="{10E885FA-70DC-4517-B38D-6C16F8C351C7}" type="pres">
      <dgm:prSet presAssocID="{ADEABB12-720F-4A8C-BD1E-8FD4E479CDEA}" presName="hierRoot2" presStyleCnt="0">
        <dgm:presLayoutVars>
          <dgm:hierBranch val="init"/>
        </dgm:presLayoutVars>
      </dgm:prSet>
      <dgm:spPr/>
    </dgm:pt>
    <dgm:pt modelId="{3B35F8F7-5AFE-4A02-A4EB-5E436DA943F9}" type="pres">
      <dgm:prSet presAssocID="{ADEABB12-720F-4A8C-BD1E-8FD4E479CDEA}" presName="rootComposite" presStyleCnt="0"/>
      <dgm:spPr/>
    </dgm:pt>
    <dgm:pt modelId="{59A1A566-BE2F-40B4-86CD-684425EEF671}" type="pres">
      <dgm:prSet presAssocID="{ADEABB12-720F-4A8C-BD1E-8FD4E479CDEA}" presName="rootText" presStyleLbl="node3" presStyleIdx="2" presStyleCnt="6">
        <dgm:presLayoutVars>
          <dgm:chPref val="3"/>
        </dgm:presLayoutVars>
      </dgm:prSet>
      <dgm:spPr/>
    </dgm:pt>
    <dgm:pt modelId="{F2E83768-820B-48F7-B8BD-60188201C2DF}" type="pres">
      <dgm:prSet presAssocID="{ADEABB12-720F-4A8C-BD1E-8FD4E479CDEA}" presName="rootConnector" presStyleLbl="node3" presStyleIdx="2" presStyleCnt="6"/>
      <dgm:spPr/>
    </dgm:pt>
    <dgm:pt modelId="{5CF1D849-48BA-4B57-9A8A-07E3D762843F}" type="pres">
      <dgm:prSet presAssocID="{ADEABB12-720F-4A8C-BD1E-8FD4E479CDEA}" presName="hierChild4" presStyleCnt="0"/>
      <dgm:spPr/>
    </dgm:pt>
    <dgm:pt modelId="{0177E09D-414C-4B7D-AFDE-5045DF806B88}" type="pres">
      <dgm:prSet presAssocID="{ADEABB12-720F-4A8C-BD1E-8FD4E479CDEA}" presName="hierChild5" presStyleCnt="0"/>
      <dgm:spPr/>
    </dgm:pt>
    <dgm:pt modelId="{11E934F4-A2DA-44A7-A89A-AA620C83A3D4}" type="pres">
      <dgm:prSet presAssocID="{A721EA66-1EF7-4651-BE99-8C3C8DC9B253}" presName="hierChild5" presStyleCnt="0"/>
      <dgm:spPr/>
    </dgm:pt>
    <dgm:pt modelId="{D8D01BA8-7144-4C27-8E9B-57FCE2B6CC49}" type="pres">
      <dgm:prSet presAssocID="{2AFC137E-C9B9-4CF8-8646-C94C403746B0}" presName="Name64" presStyleLbl="parChTrans1D2" presStyleIdx="1" presStyleCnt="2"/>
      <dgm:spPr/>
    </dgm:pt>
    <dgm:pt modelId="{1AFB4B39-3156-46A8-AE99-24D0E1C1C932}" type="pres">
      <dgm:prSet presAssocID="{ADB21A82-F0FB-4AE5-9475-094D579AC923}" presName="hierRoot2" presStyleCnt="0">
        <dgm:presLayoutVars>
          <dgm:hierBranch val="init"/>
        </dgm:presLayoutVars>
      </dgm:prSet>
      <dgm:spPr/>
    </dgm:pt>
    <dgm:pt modelId="{E4C1856A-F050-4E2C-9150-E5D9709A914E}" type="pres">
      <dgm:prSet presAssocID="{ADB21A82-F0FB-4AE5-9475-094D579AC923}" presName="rootComposite" presStyleCnt="0"/>
      <dgm:spPr/>
    </dgm:pt>
    <dgm:pt modelId="{C7B34F0C-0132-4BA5-BF92-636920574C44}" type="pres">
      <dgm:prSet presAssocID="{ADB21A82-F0FB-4AE5-9475-094D579AC923}" presName="rootText" presStyleLbl="node2" presStyleIdx="1" presStyleCnt="2">
        <dgm:presLayoutVars>
          <dgm:chPref val="3"/>
        </dgm:presLayoutVars>
      </dgm:prSet>
      <dgm:spPr/>
    </dgm:pt>
    <dgm:pt modelId="{8BCF20EF-A3F9-4551-BA2C-2F745BDE0216}" type="pres">
      <dgm:prSet presAssocID="{ADB21A82-F0FB-4AE5-9475-094D579AC923}" presName="rootConnector" presStyleLbl="node2" presStyleIdx="1" presStyleCnt="2"/>
      <dgm:spPr/>
    </dgm:pt>
    <dgm:pt modelId="{3CA6C533-D6B7-4EF5-8438-22865ABB0DCA}" type="pres">
      <dgm:prSet presAssocID="{ADB21A82-F0FB-4AE5-9475-094D579AC923}" presName="hierChild4" presStyleCnt="0"/>
      <dgm:spPr/>
    </dgm:pt>
    <dgm:pt modelId="{9AC2B41A-827C-4D81-BD60-87EA9787AD4A}" type="pres">
      <dgm:prSet presAssocID="{1CD3B8C0-AE44-4A5A-8A60-1CB3338D87F7}" presName="Name64" presStyleLbl="parChTrans1D3" presStyleIdx="3" presStyleCnt="6"/>
      <dgm:spPr/>
    </dgm:pt>
    <dgm:pt modelId="{56D79980-A688-4B9D-8664-084001DB8C10}" type="pres">
      <dgm:prSet presAssocID="{8F60C355-59E2-4F8F-AA52-3971109A03F4}" presName="hierRoot2" presStyleCnt="0">
        <dgm:presLayoutVars>
          <dgm:hierBranch val="init"/>
        </dgm:presLayoutVars>
      </dgm:prSet>
      <dgm:spPr/>
    </dgm:pt>
    <dgm:pt modelId="{14366C5A-4B9A-4A5E-AB6D-85BAD69F0824}" type="pres">
      <dgm:prSet presAssocID="{8F60C355-59E2-4F8F-AA52-3971109A03F4}" presName="rootComposite" presStyleCnt="0"/>
      <dgm:spPr/>
    </dgm:pt>
    <dgm:pt modelId="{5B359D75-EE18-4DA6-9D51-3847342C0E99}" type="pres">
      <dgm:prSet presAssocID="{8F60C355-59E2-4F8F-AA52-3971109A03F4}" presName="rootText" presStyleLbl="node3" presStyleIdx="3" presStyleCnt="6">
        <dgm:presLayoutVars>
          <dgm:chPref val="3"/>
        </dgm:presLayoutVars>
      </dgm:prSet>
      <dgm:spPr/>
    </dgm:pt>
    <dgm:pt modelId="{56451D50-8026-48BA-A9D8-1A953EE67308}" type="pres">
      <dgm:prSet presAssocID="{8F60C355-59E2-4F8F-AA52-3971109A03F4}" presName="rootConnector" presStyleLbl="node3" presStyleIdx="3" presStyleCnt="6"/>
      <dgm:spPr/>
    </dgm:pt>
    <dgm:pt modelId="{91540ACC-DAF8-49D4-86B6-2F9ADD158254}" type="pres">
      <dgm:prSet presAssocID="{8F60C355-59E2-4F8F-AA52-3971109A03F4}" presName="hierChild4" presStyleCnt="0"/>
      <dgm:spPr/>
    </dgm:pt>
    <dgm:pt modelId="{D1ADC3C7-7CD1-48EF-B24F-D4C144F756D8}" type="pres">
      <dgm:prSet presAssocID="{8F60C355-59E2-4F8F-AA52-3971109A03F4}" presName="hierChild5" presStyleCnt="0"/>
      <dgm:spPr/>
    </dgm:pt>
    <dgm:pt modelId="{689CAD2C-4A30-4120-AA12-E35ACC026703}" type="pres">
      <dgm:prSet presAssocID="{74710A8B-EA35-484F-A6B5-6D15F70BAFE9}" presName="Name64" presStyleLbl="parChTrans1D3" presStyleIdx="4" presStyleCnt="6"/>
      <dgm:spPr/>
    </dgm:pt>
    <dgm:pt modelId="{942D7F40-0C49-4E1C-967F-668DB130E570}" type="pres">
      <dgm:prSet presAssocID="{2F207AC1-2875-4645-A8AE-1D7F20BE03D6}" presName="hierRoot2" presStyleCnt="0">
        <dgm:presLayoutVars>
          <dgm:hierBranch val="init"/>
        </dgm:presLayoutVars>
      </dgm:prSet>
      <dgm:spPr/>
    </dgm:pt>
    <dgm:pt modelId="{7F0D397B-4995-4545-8BA2-D2224934929E}" type="pres">
      <dgm:prSet presAssocID="{2F207AC1-2875-4645-A8AE-1D7F20BE03D6}" presName="rootComposite" presStyleCnt="0"/>
      <dgm:spPr/>
    </dgm:pt>
    <dgm:pt modelId="{B9B6D6A1-8762-4D1A-A9C6-F58F1791F18D}" type="pres">
      <dgm:prSet presAssocID="{2F207AC1-2875-4645-A8AE-1D7F20BE03D6}" presName="rootText" presStyleLbl="node3" presStyleIdx="4" presStyleCnt="6">
        <dgm:presLayoutVars>
          <dgm:chPref val="3"/>
        </dgm:presLayoutVars>
      </dgm:prSet>
      <dgm:spPr/>
    </dgm:pt>
    <dgm:pt modelId="{5D0CFEBE-E03F-4AB9-A154-A774E5C63F45}" type="pres">
      <dgm:prSet presAssocID="{2F207AC1-2875-4645-A8AE-1D7F20BE03D6}" presName="rootConnector" presStyleLbl="node3" presStyleIdx="4" presStyleCnt="6"/>
      <dgm:spPr/>
    </dgm:pt>
    <dgm:pt modelId="{C4E67470-A4FF-4AFF-9610-DEE636A0C993}" type="pres">
      <dgm:prSet presAssocID="{2F207AC1-2875-4645-A8AE-1D7F20BE03D6}" presName="hierChild4" presStyleCnt="0"/>
      <dgm:spPr/>
    </dgm:pt>
    <dgm:pt modelId="{980326D8-964C-4D97-B9C5-E6C334501400}" type="pres">
      <dgm:prSet presAssocID="{2F207AC1-2875-4645-A8AE-1D7F20BE03D6}" presName="hierChild5" presStyleCnt="0"/>
      <dgm:spPr/>
    </dgm:pt>
    <dgm:pt modelId="{7AC578B8-E3F2-44BC-A66F-38CF0EC45231}" type="pres">
      <dgm:prSet presAssocID="{4EED6B18-66DD-42A4-BBBD-987AA20D231A}" presName="Name64" presStyleLbl="parChTrans1D3" presStyleIdx="5" presStyleCnt="6"/>
      <dgm:spPr/>
    </dgm:pt>
    <dgm:pt modelId="{0B718637-EEDF-4FA7-8AAE-B888A14AB1EA}" type="pres">
      <dgm:prSet presAssocID="{E09D48FB-BEC4-4E05-8630-F4FDBAE401CE}" presName="hierRoot2" presStyleCnt="0">
        <dgm:presLayoutVars>
          <dgm:hierBranch val="init"/>
        </dgm:presLayoutVars>
      </dgm:prSet>
      <dgm:spPr/>
    </dgm:pt>
    <dgm:pt modelId="{53C09180-0ED3-4651-A733-31D1C497B60E}" type="pres">
      <dgm:prSet presAssocID="{E09D48FB-BEC4-4E05-8630-F4FDBAE401CE}" presName="rootComposite" presStyleCnt="0"/>
      <dgm:spPr/>
    </dgm:pt>
    <dgm:pt modelId="{1CDF808A-2D20-4AAC-AEAB-E53067B3F7EA}" type="pres">
      <dgm:prSet presAssocID="{E09D48FB-BEC4-4E05-8630-F4FDBAE401CE}" presName="rootText" presStyleLbl="node3" presStyleIdx="5" presStyleCnt="6">
        <dgm:presLayoutVars>
          <dgm:chPref val="3"/>
        </dgm:presLayoutVars>
      </dgm:prSet>
      <dgm:spPr/>
    </dgm:pt>
    <dgm:pt modelId="{AD1AE136-12AA-41D0-BD5B-6601DD7FFC1A}" type="pres">
      <dgm:prSet presAssocID="{E09D48FB-BEC4-4E05-8630-F4FDBAE401CE}" presName="rootConnector" presStyleLbl="node3" presStyleIdx="5" presStyleCnt="6"/>
      <dgm:spPr/>
    </dgm:pt>
    <dgm:pt modelId="{F31452C4-1CBE-4A26-AB36-B6E066E6A845}" type="pres">
      <dgm:prSet presAssocID="{E09D48FB-BEC4-4E05-8630-F4FDBAE401CE}" presName="hierChild4" presStyleCnt="0"/>
      <dgm:spPr/>
    </dgm:pt>
    <dgm:pt modelId="{4C66A58E-B7EE-48C6-B4F3-2268B46C45A3}" type="pres">
      <dgm:prSet presAssocID="{E09D48FB-BEC4-4E05-8630-F4FDBAE401CE}" presName="hierChild5" presStyleCnt="0"/>
      <dgm:spPr/>
    </dgm:pt>
    <dgm:pt modelId="{4F2802F2-F9F9-4B66-8063-370B3F002883}" type="pres">
      <dgm:prSet presAssocID="{ADB21A82-F0FB-4AE5-9475-094D579AC923}" presName="hierChild5" presStyleCnt="0"/>
      <dgm:spPr/>
    </dgm:pt>
    <dgm:pt modelId="{A498C038-7040-4651-9347-88379A279E22}" type="pres">
      <dgm:prSet presAssocID="{75652FCB-8A77-4A62-A528-6BF80739C7EA}" presName="hierChild3" presStyleCnt="0"/>
      <dgm:spPr/>
    </dgm:pt>
  </dgm:ptLst>
  <dgm:cxnLst>
    <dgm:cxn modelId="{19C40C01-B9AC-4CD0-94E7-B72F1CF13EBA}" type="presOf" srcId="{ADB21A82-F0FB-4AE5-9475-094D579AC923}" destId="{C7B34F0C-0132-4BA5-BF92-636920574C44}" srcOrd="0" destOrd="0" presId="urn:microsoft.com/office/officeart/2009/3/layout/HorizontalOrganizationChart"/>
    <dgm:cxn modelId="{F31E2403-1045-42DF-B716-E48795F02BE8}" type="presOf" srcId="{12EBA6D1-B071-4A59-A662-309A6269A010}" destId="{AE6AE56E-9953-4F24-B8ED-91AB26871881}" srcOrd="1" destOrd="0" presId="urn:microsoft.com/office/officeart/2009/3/layout/HorizontalOrganizationChart"/>
    <dgm:cxn modelId="{64B47B03-7CF7-429F-B421-AB1915FCA04C}" srcId="{ADB21A82-F0FB-4AE5-9475-094D579AC923}" destId="{8F60C355-59E2-4F8F-AA52-3971109A03F4}" srcOrd="0" destOrd="0" parTransId="{1CD3B8C0-AE44-4A5A-8A60-1CB3338D87F7}" sibTransId="{31178FD5-1ECC-49E2-9CE4-F3643635B13D}"/>
    <dgm:cxn modelId="{B4B65304-9BA2-4F18-B985-9993CE1DE633}" srcId="{75652FCB-8A77-4A62-A528-6BF80739C7EA}" destId="{A721EA66-1EF7-4651-BE99-8C3C8DC9B253}" srcOrd="0" destOrd="0" parTransId="{0F8FCD02-31B3-4ACC-87C2-465B7FDF0A9E}" sibTransId="{D719D788-8376-4AE4-B09F-F1AD8A69616A}"/>
    <dgm:cxn modelId="{8BD9A80A-9A19-4F2E-9324-7A781360FFD0}" type="presOf" srcId="{4A6A8399-190A-415B-B0EF-B81BE7834C45}" destId="{344E1157-9FDA-440D-BFF4-D7CC12676FB1}" srcOrd="0" destOrd="0" presId="urn:microsoft.com/office/officeart/2009/3/layout/HorizontalOrganizationChart"/>
    <dgm:cxn modelId="{07A9EE15-5F7D-4B65-94F1-3AE228B9BD7F}" type="presOf" srcId="{A557C7C9-8DD1-46BD-8435-0F10C7ACB3DA}" destId="{84344683-F084-4E49-A767-9C636653A6CC}" srcOrd="0" destOrd="0" presId="urn:microsoft.com/office/officeart/2009/3/layout/HorizontalOrganizationChart"/>
    <dgm:cxn modelId="{9C0A5023-8BF0-4EF1-A6EE-0182917C83C2}" type="presOf" srcId="{4EED6B18-66DD-42A4-BBBD-987AA20D231A}" destId="{7AC578B8-E3F2-44BC-A66F-38CF0EC45231}" srcOrd="0" destOrd="0" presId="urn:microsoft.com/office/officeart/2009/3/layout/HorizontalOrganizationChart"/>
    <dgm:cxn modelId="{D04BA328-9523-4E69-9D4D-9423BA833777}" srcId="{8F9BCECB-AD04-41F1-817B-C7C3DDE225D3}" destId="{75652FCB-8A77-4A62-A528-6BF80739C7EA}" srcOrd="0" destOrd="0" parTransId="{A22FC432-EA12-43CD-9BF5-72DAF4D40A9F}" sibTransId="{6B665D45-07E6-4115-AC60-B4E372AD9238}"/>
    <dgm:cxn modelId="{F445E928-98BE-4E87-8574-ADCF09AF8458}" type="presOf" srcId="{1CD3B8C0-AE44-4A5A-8A60-1CB3338D87F7}" destId="{9AC2B41A-827C-4D81-BD60-87EA9787AD4A}" srcOrd="0" destOrd="0" presId="urn:microsoft.com/office/officeart/2009/3/layout/HorizontalOrganizationChart"/>
    <dgm:cxn modelId="{3280CB2D-F730-46AC-A0CD-F4EB87EA1ACF}" srcId="{75652FCB-8A77-4A62-A528-6BF80739C7EA}" destId="{ADB21A82-F0FB-4AE5-9475-094D579AC923}" srcOrd="1" destOrd="0" parTransId="{2AFC137E-C9B9-4CF8-8646-C94C403746B0}" sibTransId="{4F9804CA-9A78-4FE4-BDF6-732EA450B50C}"/>
    <dgm:cxn modelId="{870BC52F-DC69-49E8-9D94-E3572C3E727A}" srcId="{ADB21A82-F0FB-4AE5-9475-094D579AC923}" destId="{E09D48FB-BEC4-4E05-8630-F4FDBAE401CE}" srcOrd="2" destOrd="0" parTransId="{4EED6B18-66DD-42A4-BBBD-987AA20D231A}" sibTransId="{753FA7A7-4116-4F9A-8935-DB4CFD737273}"/>
    <dgm:cxn modelId="{0B854C32-CD86-4127-9721-C295AFFC2E01}" type="presOf" srcId="{75652FCB-8A77-4A62-A528-6BF80739C7EA}" destId="{5023680D-404D-4BC8-9EDC-6F7D5F603E4D}" srcOrd="0" destOrd="0" presId="urn:microsoft.com/office/officeart/2009/3/layout/HorizontalOrganizationChart"/>
    <dgm:cxn modelId="{5B94963E-9BC3-4758-8E31-C8C5094E252B}" type="presOf" srcId="{E8F832DF-C172-44F8-AF1E-B89C1183A011}" destId="{C7D54823-A7CB-4900-870C-DF12280E2F23}" srcOrd="0" destOrd="0" presId="urn:microsoft.com/office/officeart/2009/3/layout/HorizontalOrganizationChart"/>
    <dgm:cxn modelId="{B871FB44-C19B-475F-9F50-525513CBB16C}" type="presOf" srcId="{75652FCB-8A77-4A62-A528-6BF80739C7EA}" destId="{14FD379F-21A7-4CE9-A2CE-DCC5D6FAAF69}" srcOrd="1" destOrd="0" presId="urn:microsoft.com/office/officeart/2009/3/layout/HorizontalOrganizationChart"/>
    <dgm:cxn modelId="{DF394355-7B0B-46DD-92A2-DFC1ADB4DD3F}" srcId="{A721EA66-1EF7-4651-BE99-8C3C8DC9B253}" destId="{ADEABB12-720F-4A8C-BD1E-8FD4E479CDEA}" srcOrd="2" destOrd="0" parTransId="{D0F60E81-1850-4C6B-9DDE-FFDF4CE8BD31}" sibTransId="{CDE4D2B0-0DAF-493D-9ABA-AF127769D2DF}"/>
    <dgm:cxn modelId="{D2620357-72F0-4993-A183-64FEC53B8999}" type="presOf" srcId="{2F207AC1-2875-4645-A8AE-1D7F20BE03D6}" destId="{B9B6D6A1-8762-4D1A-A9C6-F58F1791F18D}" srcOrd="0" destOrd="0" presId="urn:microsoft.com/office/officeart/2009/3/layout/HorizontalOrganizationChart"/>
    <dgm:cxn modelId="{20B69259-E828-4DF4-B0FA-941FD406A740}" type="presOf" srcId="{4A6A8399-190A-415B-B0EF-B81BE7834C45}" destId="{3521D549-B905-41D4-AACF-AB42E6B87292}" srcOrd="1" destOrd="0" presId="urn:microsoft.com/office/officeart/2009/3/layout/HorizontalOrganizationChart"/>
    <dgm:cxn modelId="{39FBCE62-35F6-4248-AF02-B16B48353801}" srcId="{A721EA66-1EF7-4651-BE99-8C3C8DC9B253}" destId="{12EBA6D1-B071-4A59-A662-309A6269A010}" srcOrd="0" destOrd="0" parTransId="{A557C7C9-8DD1-46BD-8435-0F10C7ACB3DA}" sibTransId="{5D9E937E-B83F-4B0F-B4DF-FF2CEE330CE3}"/>
    <dgm:cxn modelId="{BB37A07D-B11C-44BF-BC94-BE8F3F3FD6C7}" type="presOf" srcId="{ADB21A82-F0FB-4AE5-9475-094D579AC923}" destId="{8BCF20EF-A3F9-4551-BA2C-2F745BDE0216}" srcOrd="1" destOrd="0" presId="urn:microsoft.com/office/officeart/2009/3/layout/HorizontalOrganizationChart"/>
    <dgm:cxn modelId="{E4FB0780-9879-4532-8891-92EB72C6D58F}" type="presOf" srcId="{E09D48FB-BEC4-4E05-8630-F4FDBAE401CE}" destId="{1CDF808A-2D20-4AAC-AEAB-E53067B3F7EA}" srcOrd="0" destOrd="0" presId="urn:microsoft.com/office/officeart/2009/3/layout/HorizontalOrganizationChart"/>
    <dgm:cxn modelId="{B2F3178D-BBB6-47D5-A628-BEA0A78684D6}" type="presOf" srcId="{A721EA66-1EF7-4651-BE99-8C3C8DC9B253}" destId="{AB405741-CB35-4F5F-B5C2-4B6EF66521FF}" srcOrd="0" destOrd="0" presId="urn:microsoft.com/office/officeart/2009/3/layout/HorizontalOrganizationChart"/>
    <dgm:cxn modelId="{4EE9EC90-5B87-4F1A-BCAE-6E043C409118}" type="presOf" srcId="{8F60C355-59E2-4F8F-AA52-3971109A03F4}" destId="{56451D50-8026-48BA-A9D8-1A953EE67308}" srcOrd="1" destOrd="0" presId="urn:microsoft.com/office/officeart/2009/3/layout/HorizontalOrganizationChart"/>
    <dgm:cxn modelId="{8656AD97-EA54-4E10-A7C8-C6034C50AECC}" srcId="{A721EA66-1EF7-4651-BE99-8C3C8DC9B253}" destId="{4A6A8399-190A-415B-B0EF-B81BE7834C45}" srcOrd="1" destOrd="0" parTransId="{E8F832DF-C172-44F8-AF1E-B89C1183A011}" sibTransId="{EE89ACEB-A3B5-44B6-A132-B3D715D6F1EF}"/>
    <dgm:cxn modelId="{547985A4-3196-4187-BF63-E1271EA0EB67}" type="presOf" srcId="{E09D48FB-BEC4-4E05-8630-F4FDBAE401CE}" destId="{AD1AE136-12AA-41D0-BD5B-6601DD7FFC1A}" srcOrd="1" destOrd="0" presId="urn:microsoft.com/office/officeart/2009/3/layout/HorizontalOrganizationChart"/>
    <dgm:cxn modelId="{5ED2CEB6-CB4F-4B11-A4FD-719CC6F09C79}" type="presOf" srcId="{0F8FCD02-31B3-4ACC-87C2-465B7FDF0A9E}" destId="{C0070E87-7EF4-4698-98DD-8EDAC740470C}" srcOrd="0" destOrd="0" presId="urn:microsoft.com/office/officeart/2009/3/layout/HorizontalOrganizationChart"/>
    <dgm:cxn modelId="{914F6AB9-819B-4393-8386-562654DCA53A}" type="presOf" srcId="{A721EA66-1EF7-4651-BE99-8C3C8DC9B253}" destId="{BD1885A7-A1F2-49F2-A1C8-69BA3FA9C695}" srcOrd="1" destOrd="0" presId="urn:microsoft.com/office/officeart/2009/3/layout/HorizontalOrganizationChart"/>
    <dgm:cxn modelId="{2F6AB9BA-87D1-4CF5-AA78-93AD95CD95AC}" srcId="{ADB21A82-F0FB-4AE5-9475-094D579AC923}" destId="{2F207AC1-2875-4645-A8AE-1D7F20BE03D6}" srcOrd="1" destOrd="0" parTransId="{74710A8B-EA35-484F-A6B5-6D15F70BAFE9}" sibTransId="{5C0D8268-C4D9-43C3-A980-FA1D071EF5E8}"/>
    <dgm:cxn modelId="{351B33BC-0164-48FF-8944-771D580255D8}" type="presOf" srcId="{D0F60E81-1850-4C6B-9DDE-FFDF4CE8BD31}" destId="{6A9F9098-1A19-463C-9575-F8ADAB333180}" srcOrd="0" destOrd="0" presId="urn:microsoft.com/office/officeart/2009/3/layout/HorizontalOrganizationChart"/>
    <dgm:cxn modelId="{7AB752C3-9E83-447E-8B7B-927AF3F48547}" type="presOf" srcId="{8F60C355-59E2-4F8F-AA52-3971109A03F4}" destId="{5B359D75-EE18-4DA6-9D51-3847342C0E99}" srcOrd="0" destOrd="0" presId="urn:microsoft.com/office/officeart/2009/3/layout/HorizontalOrganizationChart"/>
    <dgm:cxn modelId="{8448DBC3-0CA4-4E2D-BE9C-74AE4D9763FE}" type="presOf" srcId="{12EBA6D1-B071-4A59-A662-309A6269A010}" destId="{2BF22C02-994B-4A7A-8774-32201DAB2F91}" srcOrd="0" destOrd="0" presId="urn:microsoft.com/office/officeart/2009/3/layout/HorizontalOrganizationChart"/>
    <dgm:cxn modelId="{B4AD08C6-DA74-42A9-ACC8-E78BB063C7CF}" type="presOf" srcId="{ADEABB12-720F-4A8C-BD1E-8FD4E479CDEA}" destId="{F2E83768-820B-48F7-B8BD-60188201C2DF}" srcOrd="1" destOrd="0" presId="urn:microsoft.com/office/officeart/2009/3/layout/HorizontalOrganizationChart"/>
    <dgm:cxn modelId="{FF8C36D5-412B-486F-A105-13A4999951EE}" type="presOf" srcId="{8F9BCECB-AD04-41F1-817B-C7C3DDE225D3}" destId="{8D2810B3-5EE9-4FE6-98AF-8B9B364C02B3}" srcOrd="0" destOrd="0" presId="urn:microsoft.com/office/officeart/2009/3/layout/HorizontalOrganizationChart"/>
    <dgm:cxn modelId="{2E3562E6-D6D9-468D-8741-1F7078413660}" type="presOf" srcId="{74710A8B-EA35-484F-A6B5-6D15F70BAFE9}" destId="{689CAD2C-4A30-4120-AA12-E35ACC026703}" srcOrd="0" destOrd="0" presId="urn:microsoft.com/office/officeart/2009/3/layout/HorizontalOrganizationChart"/>
    <dgm:cxn modelId="{3DB156E9-00EC-4F1F-949B-FFD081D186D6}" type="presOf" srcId="{2F207AC1-2875-4645-A8AE-1D7F20BE03D6}" destId="{5D0CFEBE-E03F-4AB9-A154-A774E5C63F45}" srcOrd="1" destOrd="0" presId="urn:microsoft.com/office/officeart/2009/3/layout/HorizontalOrganizationChart"/>
    <dgm:cxn modelId="{002809F0-B336-45B5-9E19-56EF4BA162BA}" type="presOf" srcId="{2AFC137E-C9B9-4CF8-8646-C94C403746B0}" destId="{D8D01BA8-7144-4C27-8E9B-57FCE2B6CC49}" srcOrd="0" destOrd="0" presId="urn:microsoft.com/office/officeart/2009/3/layout/HorizontalOrganizationChart"/>
    <dgm:cxn modelId="{27EB46FC-8848-44C3-8B15-2FA7500B9CD2}" type="presOf" srcId="{ADEABB12-720F-4A8C-BD1E-8FD4E479CDEA}" destId="{59A1A566-BE2F-40B4-86CD-684425EEF671}" srcOrd="0" destOrd="0" presId="urn:microsoft.com/office/officeart/2009/3/layout/HorizontalOrganizationChart"/>
    <dgm:cxn modelId="{BF4E856F-2E2B-47C4-B5BE-4E98C8707F0E}" type="presParOf" srcId="{8D2810B3-5EE9-4FE6-98AF-8B9B364C02B3}" destId="{6E55CDD9-8527-45C3-912B-AC885D43AE50}" srcOrd="0" destOrd="0" presId="urn:microsoft.com/office/officeart/2009/3/layout/HorizontalOrganizationChart"/>
    <dgm:cxn modelId="{2157EC45-5682-4337-84CD-9847B6054BC0}" type="presParOf" srcId="{6E55CDD9-8527-45C3-912B-AC885D43AE50}" destId="{BAE7EAAE-1404-498A-B143-381B6808FA19}" srcOrd="0" destOrd="0" presId="urn:microsoft.com/office/officeart/2009/3/layout/HorizontalOrganizationChart"/>
    <dgm:cxn modelId="{7408A9F8-E059-4ED8-B59A-7D7E812FB101}" type="presParOf" srcId="{BAE7EAAE-1404-498A-B143-381B6808FA19}" destId="{5023680D-404D-4BC8-9EDC-6F7D5F603E4D}" srcOrd="0" destOrd="0" presId="urn:microsoft.com/office/officeart/2009/3/layout/HorizontalOrganizationChart"/>
    <dgm:cxn modelId="{055CF137-6CDB-477F-9AE2-9C8A1B7D88E4}" type="presParOf" srcId="{BAE7EAAE-1404-498A-B143-381B6808FA19}" destId="{14FD379F-21A7-4CE9-A2CE-DCC5D6FAAF69}" srcOrd="1" destOrd="0" presId="urn:microsoft.com/office/officeart/2009/3/layout/HorizontalOrganizationChart"/>
    <dgm:cxn modelId="{5361E109-678A-4AC2-9F0D-EF3031FDC714}" type="presParOf" srcId="{6E55CDD9-8527-45C3-912B-AC885D43AE50}" destId="{259E8795-21F8-4DDE-B3E8-A1E860DCF565}" srcOrd="1" destOrd="0" presId="urn:microsoft.com/office/officeart/2009/3/layout/HorizontalOrganizationChart"/>
    <dgm:cxn modelId="{20C19FC9-6DAB-4211-A165-88698E59D73D}" type="presParOf" srcId="{259E8795-21F8-4DDE-B3E8-A1E860DCF565}" destId="{C0070E87-7EF4-4698-98DD-8EDAC740470C}" srcOrd="0" destOrd="0" presId="urn:microsoft.com/office/officeart/2009/3/layout/HorizontalOrganizationChart"/>
    <dgm:cxn modelId="{88690EA4-7D84-480F-992A-4E777A8951E9}" type="presParOf" srcId="{259E8795-21F8-4DDE-B3E8-A1E860DCF565}" destId="{D6FA31B9-313A-4FBC-A995-AC836146EFE0}" srcOrd="1" destOrd="0" presId="urn:microsoft.com/office/officeart/2009/3/layout/HorizontalOrganizationChart"/>
    <dgm:cxn modelId="{6B00BAC1-BBF2-4872-8A0C-B4B0AA79DE64}" type="presParOf" srcId="{D6FA31B9-313A-4FBC-A995-AC836146EFE0}" destId="{E948D81B-5985-4E24-BD8D-2A22A1B0FAB5}" srcOrd="0" destOrd="0" presId="urn:microsoft.com/office/officeart/2009/3/layout/HorizontalOrganizationChart"/>
    <dgm:cxn modelId="{A674258A-D44D-4DA4-B17F-CC32BC9E81BB}" type="presParOf" srcId="{E948D81B-5985-4E24-BD8D-2A22A1B0FAB5}" destId="{AB405741-CB35-4F5F-B5C2-4B6EF66521FF}" srcOrd="0" destOrd="0" presId="urn:microsoft.com/office/officeart/2009/3/layout/HorizontalOrganizationChart"/>
    <dgm:cxn modelId="{F252D73E-CA75-4E77-B590-00CE9F300BA1}" type="presParOf" srcId="{E948D81B-5985-4E24-BD8D-2A22A1B0FAB5}" destId="{BD1885A7-A1F2-49F2-A1C8-69BA3FA9C695}" srcOrd="1" destOrd="0" presId="urn:microsoft.com/office/officeart/2009/3/layout/HorizontalOrganizationChart"/>
    <dgm:cxn modelId="{F7BD54AE-D862-4548-B013-9739FEB8A635}" type="presParOf" srcId="{D6FA31B9-313A-4FBC-A995-AC836146EFE0}" destId="{8F07FCC8-3235-46A8-AD26-A966D738BB14}" srcOrd="1" destOrd="0" presId="urn:microsoft.com/office/officeart/2009/3/layout/HorizontalOrganizationChart"/>
    <dgm:cxn modelId="{6B068EDB-5227-453C-8557-FD32FAF597F7}" type="presParOf" srcId="{8F07FCC8-3235-46A8-AD26-A966D738BB14}" destId="{84344683-F084-4E49-A767-9C636653A6CC}" srcOrd="0" destOrd="0" presId="urn:microsoft.com/office/officeart/2009/3/layout/HorizontalOrganizationChart"/>
    <dgm:cxn modelId="{47F66579-9368-4204-A164-9182B0BF3260}" type="presParOf" srcId="{8F07FCC8-3235-46A8-AD26-A966D738BB14}" destId="{76FFC956-FC31-45A0-9770-59C48C950C27}" srcOrd="1" destOrd="0" presId="urn:microsoft.com/office/officeart/2009/3/layout/HorizontalOrganizationChart"/>
    <dgm:cxn modelId="{65F2CDDD-FBDF-402E-AFDE-73EE6D6A6411}" type="presParOf" srcId="{76FFC956-FC31-45A0-9770-59C48C950C27}" destId="{EBCAB36A-4D6B-4FED-9933-DA8F25E71B22}" srcOrd="0" destOrd="0" presId="urn:microsoft.com/office/officeart/2009/3/layout/HorizontalOrganizationChart"/>
    <dgm:cxn modelId="{5745449B-7705-45E5-B348-F899E304B277}" type="presParOf" srcId="{EBCAB36A-4D6B-4FED-9933-DA8F25E71B22}" destId="{2BF22C02-994B-4A7A-8774-32201DAB2F91}" srcOrd="0" destOrd="0" presId="urn:microsoft.com/office/officeart/2009/3/layout/HorizontalOrganizationChart"/>
    <dgm:cxn modelId="{A964E50C-F1CF-4481-B525-211F7390C30F}" type="presParOf" srcId="{EBCAB36A-4D6B-4FED-9933-DA8F25E71B22}" destId="{AE6AE56E-9953-4F24-B8ED-91AB26871881}" srcOrd="1" destOrd="0" presId="urn:microsoft.com/office/officeart/2009/3/layout/HorizontalOrganizationChart"/>
    <dgm:cxn modelId="{A4EBAC41-216A-450A-8D5D-94DF5687FE32}" type="presParOf" srcId="{76FFC956-FC31-45A0-9770-59C48C950C27}" destId="{C5F5110D-C6A9-4134-B17D-332BD1478FF0}" srcOrd="1" destOrd="0" presId="urn:microsoft.com/office/officeart/2009/3/layout/HorizontalOrganizationChart"/>
    <dgm:cxn modelId="{454092BC-FE68-416D-BC5F-6F458CA1328A}" type="presParOf" srcId="{76FFC956-FC31-45A0-9770-59C48C950C27}" destId="{3275D9DC-1F07-445E-ABE0-E35D93CEBC23}" srcOrd="2" destOrd="0" presId="urn:microsoft.com/office/officeart/2009/3/layout/HorizontalOrganizationChart"/>
    <dgm:cxn modelId="{9C870762-BE43-4A1E-ACA5-5692AA74EB4D}" type="presParOf" srcId="{8F07FCC8-3235-46A8-AD26-A966D738BB14}" destId="{C7D54823-A7CB-4900-870C-DF12280E2F23}" srcOrd="2" destOrd="0" presId="urn:microsoft.com/office/officeart/2009/3/layout/HorizontalOrganizationChart"/>
    <dgm:cxn modelId="{54A6D91C-B1CD-4E3B-9756-A48339489623}" type="presParOf" srcId="{8F07FCC8-3235-46A8-AD26-A966D738BB14}" destId="{7CB19D27-BDC9-4AE9-B6D8-1F662FC84160}" srcOrd="3" destOrd="0" presId="urn:microsoft.com/office/officeart/2009/3/layout/HorizontalOrganizationChart"/>
    <dgm:cxn modelId="{197EE354-AEEC-4C75-8CB6-F7BC707937ED}" type="presParOf" srcId="{7CB19D27-BDC9-4AE9-B6D8-1F662FC84160}" destId="{B92B36F3-A699-4C94-B8EE-E4080FBB7A87}" srcOrd="0" destOrd="0" presId="urn:microsoft.com/office/officeart/2009/3/layout/HorizontalOrganizationChart"/>
    <dgm:cxn modelId="{D4EEA429-E740-4DAE-B822-D93F81DBD7B8}" type="presParOf" srcId="{B92B36F3-A699-4C94-B8EE-E4080FBB7A87}" destId="{344E1157-9FDA-440D-BFF4-D7CC12676FB1}" srcOrd="0" destOrd="0" presId="urn:microsoft.com/office/officeart/2009/3/layout/HorizontalOrganizationChart"/>
    <dgm:cxn modelId="{93C102E9-3F6F-4C0D-ACBC-F453FCE8C2B9}" type="presParOf" srcId="{B92B36F3-A699-4C94-B8EE-E4080FBB7A87}" destId="{3521D549-B905-41D4-AACF-AB42E6B87292}" srcOrd="1" destOrd="0" presId="urn:microsoft.com/office/officeart/2009/3/layout/HorizontalOrganizationChart"/>
    <dgm:cxn modelId="{49148D0E-145E-4416-8849-ECD660CD2078}" type="presParOf" srcId="{7CB19D27-BDC9-4AE9-B6D8-1F662FC84160}" destId="{BFED81A5-62D2-4019-A6E2-38336457DE58}" srcOrd="1" destOrd="0" presId="urn:microsoft.com/office/officeart/2009/3/layout/HorizontalOrganizationChart"/>
    <dgm:cxn modelId="{5708DE5F-916F-4C5D-9FC7-215CE9BC436D}" type="presParOf" srcId="{7CB19D27-BDC9-4AE9-B6D8-1F662FC84160}" destId="{AB7BF3C8-AD15-4495-82B3-94499F02BB09}" srcOrd="2" destOrd="0" presId="urn:microsoft.com/office/officeart/2009/3/layout/HorizontalOrganizationChart"/>
    <dgm:cxn modelId="{78A30545-5C9D-4AB0-8045-F035B6BABE71}" type="presParOf" srcId="{8F07FCC8-3235-46A8-AD26-A966D738BB14}" destId="{6A9F9098-1A19-463C-9575-F8ADAB333180}" srcOrd="4" destOrd="0" presId="urn:microsoft.com/office/officeart/2009/3/layout/HorizontalOrganizationChart"/>
    <dgm:cxn modelId="{D0933545-EF21-4658-A324-AC2DC3DD8B93}" type="presParOf" srcId="{8F07FCC8-3235-46A8-AD26-A966D738BB14}" destId="{10E885FA-70DC-4517-B38D-6C16F8C351C7}" srcOrd="5" destOrd="0" presId="urn:microsoft.com/office/officeart/2009/3/layout/HorizontalOrganizationChart"/>
    <dgm:cxn modelId="{4F4F31EB-380C-44C2-8691-67A2A44CD69A}" type="presParOf" srcId="{10E885FA-70DC-4517-B38D-6C16F8C351C7}" destId="{3B35F8F7-5AFE-4A02-A4EB-5E436DA943F9}" srcOrd="0" destOrd="0" presId="urn:microsoft.com/office/officeart/2009/3/layout/HorizontalOrganizationChart"/>
    <dgm:cxn modelId="{C18E5F94-4CD4-4D10-BFDD-BC26B6602594}" type="presParOf" srcId="{3B35F8F7-5AFE-4A02-A4EB-5E436DA943F9}" destId="{59A1A566-BE2F-40B4-86CD-684425EEF671}" srcOrd="0" destOrd="0" presId="urn:microsoft.com/office/officeart/2009/3/layout/HorizontalOrganizationChart"/>
    <dgm:cxn modelId="{EE6C8E98-A1EA-4F5F-B24F-BC3479E42819}" type="presParOf" srcId="{3B35F8F7-5AFE-4A02-A4EB-5E436DA943F9}" destId="{F2E83768-820B-48F7-B8BD-60188201C2DF}" srcOrd="1" destOrd="0" presId="urn:microsoft.com/office/officeart/2009/3/layout/HorizontalOrganizationChart"/>
    <dgm:cxn modelId="{0E5D37AF-0854-46B8-8B37-7A7FD59BA831}" type="presParOf" srcId="{10E885FA-70DC-4517-B38D-6C16F8C351C7}" destId="{5CF1D849-48BA-4B57-9A8A-07E3D762843F}" srcOrd="1" destOrd="0" presId="urn:microsoft.com/office/officeart/2009/3/layout/HorizontalOrganizationChart"/>
    <dgm:cxn modelId="{A7FBFC5D-2A41-40A8-804A-0709AE4B212A}" type="presParOf" srcId="{10E885FA-70DC-4517-B38D-6C16F8C351C7}" destId="{0177E09D-414C-4B7D-AFDE-5045DF806B88}" srcOrd="2" destOrd="0" presId="urn:microsoft.com/office/officeart/2009/3/layout/HorizontalOrganizationChart"/>
    <dgm:cxn modelId="{3F629F1B-78DC-47A5-8D15-453CD4E92BFE}" type="presParOf" srcId="{D6FA31B9-313A-4FBC-A995-AC836146EFE0}" destId="{11E934F4-A2DA-44A7-A89A-AA620C83A3D4}" srcOrd="2" destOrd="0" presId="urn:microsoft.com/office/officeart/2009/3/layout/HorizontalOrganizationChart"/>
    <dgm:cxn modelId="{F2913FE7-6477-4E75-B90B-B6455EA97530}" type="presParOf" srcId="{259E8795-21F8-4DDE-B3E8-A1E860DCF565}" destId="{D8D01BA8-7144-4C27-8E9B-57FCE2B6CC49}" srcOrd="2" destOrd="0" presId="urn:microsoft.com/office/officeart/2009/3/layout/HorizontalOrganizationChart"/>
    <dgm:cxn modelId="{A16CF77F-9287-4B00-AC90-3BFFF2CECFEE}" type="presParOf" srcId="{259E8795-21F8-4DDE-B3E8-A1E860DCF565}" destId="{1AFB4B39-3156-46A8-AE99-24D0E1C1C932}" srcOrd="3" destOrd="0" presId="urn:microsoft.com/office/officeart/2009/3/layout/HorizontalOrganizationChart"/>
    <dgm:cxn modelId="{DC33C812-DCCB-411A-8E21-E3B0AF29826C}" type="presParOf" srcId="{1AFB4B39-3156-46A8-AE99-24D0E1C1C932}" destId="{E4C1856A-F050-4E2C-9150-E5D9709A914E}" srcOrd="0" destOrd="0" presId="urn:microsoft.com/office/officeart/2009/3/layout/HorizontalOrganizationChart"/>
    <dgm:cxn modelId="{7482598C-2378-4D56-8888-CF07AC523AD5}" type="presParOf" srcId="{E4C1856A-F050-4E2C-9150-E5D9709A914E}" destId="{C7B34F0C-0132-4BA5-BF92-636920574C44}" srcOrd="0" destOrd="0" presId="urn:microsoft.com/office/officeart/2009/3/layout/HorizontalOrganizationChart"/>
    <dgm:cxn modelId="{9A022C79-58AA-410A-A164-7A17A1414695}" type="presParOf" srcId="{E4C1856A-F050-4E2C-9150-E5D9709A914E}" destId="{8BCF20EF-A3F9-4551-BA2C-2F745BDE0216}" srcOrd="1" destOrd="0" presId="urn:microsoft.com/office/officeart/2009/3/layout/HorizontalOrganizationChart"/>
    <dgm:cxn modelId="{3DB9A30E-C795-4CE2-9F39-AD8C2F20B156}" type="presParOf" srcId="{1AFB4B39-3156-46A8-AE99-24D0E1C1C932}" destId="{3CA6C533-D6B7-4EF5-8438-22865ABB0DCA}" srcOrd="1" destOrd="0" presId="urn:microsoft.com/office/officeart/2009/3/layout/HorizontalOrganizationChart"/>
    <dgm:cxn modelId="{37332E69-A45D-4F8B-BAB6-E1B66AD98894}" type="presParOf" srcId="{3CA6C533-D6B7-4EF5-8438-22865ABB0DCA}" destId="{9AC2B41A-827C-4D81-BD60-87EA9787AD4A}" srcOrd="0" destOrd="0" presId="urn:microsoft.com/office/officeart/2009/3/layout/HorizontalOrganizationChart"/>
    <dgm:cxn modelId="{8A8EE122-DF58-41BA-BD95-5D85B0525B57}" type="presParOf" srcId="{3CA6C533-D6B7-4EF5-8438-22865ABB0DCA}" destId="{56D79980-A688-4B9D-8664-084001DB8C10}" srcOrd="1" destOrd="0" presId="urn:microsoft.com/office/officeart/2009/3/layout/HorizontalOrganizationChart"/>
    <dgm:cxn modelId="{F887E3D6-1C25-443A-B94F-99B2CF6940B3}" type="presParOf" srcId="{56D79980-A688-4B9D-8664-084001DB8C10}" destId="{14366C5A-4B9A-4A5E-AB6D-85BAD69F0824}" srcOrd="0" destOrd="0" presId="urn:microsoft.com/office/officeart/2009/3/layout/HorizontalOrganizationChart"/>
    <dgm:cxn modelId="{39CC03B7-BEEC-4606-ACAB-FDE1B269A357}" type="presParOf" srcId="{14366C5A-4B9A-4A5E-AB6D-85BAD69F0824}" destId="{5B359D75-EE18-4DA6-9D51-3847342C0E99}" srcOrd="0" destOrd="0" presId="urn:microsoft.com/office/officeart/2009/3/layout/HorizontalOrganizationChart"/>
    <dgm:cxn modelId="{BE080D68-B728-46B3-BAE8-FF89AC9398CB}" type="presParOf" srcId="{14366C5A-4B9A-4A5E-AB6D-85BAD69F0824}" destId="{56451D50-8026-48BA-A9D8-1A953EE67308}" srcOrd="1" destOrd="0" presId="urn:microsoft.com/office/officeart/2009/3/layout/HorizontalOrganizationChart"/>
    <dgm:cxn modelId="{FAED3135-0966-42CF-B8C0-1D8F1D0D9789}" type="presParOf" srcId="{56D79980-A688-4B9D-8664-084001DB8C10}" destId="{91540ACC-DAF8-49D4-86B6-2F9ADD158254}" srcOrd="1" destOrd="0" presId="urn:microsoft.com/office/officeart/2009/3/layout/HorizontalOrganizationChart"/>
    <dgm:cxn modelId="{A3C68CCC-ECCB-49C9-8964-8BD5344AB40E}" type="presParOf" srcId="{56D79980-A688-4B9D-8664-084001DB8C10}" destId="{D1ADC3C7-7CD1-48EF-B24F-D4C144F756D8}" srcOrd="2" destOrd="0" presId="urn:microsoft.com/office/officeart/2009/3/layout/HorizontalOrganizationChart"/>
    <dgm:cxn modelId="{95BC1BDA-4243-40EA-A508-E44EF6CA12F7}" type="presParOf" srcId="{3CA6C533-D6B7-4EF5-8438-22865ABB0DCA}" destId="{689CAD2C-4A30-4120-AA12-E35ACC026703}" srcOrd="2" destOrd="0" presId="urn:microsoft.com/office/officeart/2009/3/layout/HorizontalOrganizationChart"/>
    <dgm:cxn modelId="{176B9D96-4DD4-4E87-AB6C-32053A1C0C23}" type="presParOf" srcId="{3CA6C533-D6B7-4EF5-8438-22865ABB0DCA}" destId="{942D7F40-0C49-4E1C-967F-668DB130E570}" srcOrd="3" destOrd="0" presId="urn:microsoft.com/office/officeart/2009/3/layout/HorizontalOrganizationChart"/>
    <dgm:cxn modelId="{5948C6BE-6070-49C7-A686-919074F761B9}" type="presParOf" srcId="{942D7F40-0C49-4E1C-967F-668DB130E570}" destId="{7F0D397B-4995-4545-8BA2-D2224934929E}" srcOrd="0" destOrd="0" presId="urn:microsoft.com/office/officeart/2009/3/layout/HorizontalOrganizationChart"/>
    <dgm:cxn modelId="{B3BB2DEF-FCD5-4C3D-A034-FFF82BCFE5FB}" type="presParOf" srcId="{7F0D397B-4995-4545-8BA2-D2224934929E}" destId="{B9B6D6A1-8762-4D1A-A9C6-F58F1791F18D}" srcOrd="0" destOrd="0" presId="urn:microsoft.com/office/officeart/2009/3/layout/HorizontalOrganizationChart"/>
    <dgm:cxn modelId="{B1116C87-EA25-4581-97FB-CFDA6148B017}" type="presParOf" srcId="{7F0D397B-4995-4545-8BA2-D2224934929E}" destId="{5D0CFEBE-E03F-4AB9-A154-A774E5C63F45}" srcOrd="1" destOrd="0" presId="urn:microsoft.com/office/officeart/2009/3/layout/HorizontalOrganizationChart"/>
    <dgm:cxn modelId="{064FF955-09B2-49FB-B190-DF5F67F944AB}" type="presParOf" srcId="{942D7F40-0C49-4E1C-967F-668DB130E570}" destId="{C4E67470-A4FF-4AFF-9610-DEE636A0C993}" srcOrd="1" destOrd="0" presId="urn:microsoft.com/office/officeart/2009/3/layout/HorizontalOrganizationChart"/>
    <dgm:cxn modelId="{101675A2-C3AB-4383-8152-A285AD11B66C}" type="presParOf" srcId="{942D7F40-0C49-4E1C-967F-668DB130E570}" destId="{980326D8-964C-4D97-B9C5-E6C334501400}" srcOrd="2" destOrd="0" presId="urn:microsoft.com/office/officeart/2009/3/layout/HorizontalOrganizationChart"/>
    <dgm:cxn modelId="{FD695C0D-4FD5-455C-AFE0-940D92AD4410}" type="presParOf" srcId="{3CA6C533-D6B7-4EF5-8438-22865ABB0DCA}" destId="{7AC578B8-E3F2-44BC-A66F-38CF0EC45231}" srcOrd="4" destOrd="0" presId="urn:microsoft.com/office/officeart/2009/3/layout/HorizontalOrganizationChart"/>
    <dgm:cxn modelId="{BE64D57A-FCEA-4ECD-9F5F-60FE2DD89410}" type="presParOf" srcId="{3CA6C533-D6B7-4EF5-8438-22865ABB0DCA}" destId="{0B718637-EEDF-4FA7-8AAE-B888A14AB1EA}" srcOrd="5" destOrd="0" presId="urn:microsoft.com/office/officeart/2009/3/layout/HorizontalOrganizationChart"/>
    <dgm:cxn modelId="{107E9CC0-BD94-4C9B-99A5-0946FBB35A8A}" type="presParOf" srcId="{0B718637-EEDF-4FA7-8AAE-B888A14AB1EA}" destId="{53C09180-0ED3-4651-A733-31D1C497B60E}" srcOrd="0" destOrd="0" presId="urn:microsoft.com/office/officeart/2009/3/layout/HorizontalOrganizationChart"/>
    <dgm:cxn modelId="{9878F9EA-57C3-419D-83E1-121F678CE95C}" type="presParOf" srcId="{53C09180-0ED3-4651-A733-31D1C497B60E}" destId="{1CDF808A-2D20-4AAC-AEAB-E53067B3F7EA}" srcOrd="0" destOrd="0" presId="urn:microsoft.com/office/officeart/2009/3/layout/HorizontalOrganizationChart"/>
    <dgm:cxn modelId="{97DCA2BB-F584-4E63-95DE-3F6B7EADEC44}" type="presParOf" srcId="{53C09180-0ED3-4651-A733-31D1C497B60E}" destId="{AD1AE136-12AA-41D0-BD5B-6601DD7FFC1A}" srcOrd="1" destOrd="0" presId="urn:microsoft.com/office/officeart/2009/3/layout/HorizontalOrganizationChart"/>
    <dgm:cxn modelId="{8A874D9F-B767-4CCF-859A-2D52AD0E0EA4}" type="presParOf" srcId="{0B718637-EEDF-4FA7-8AAE-B888A14AB1EA}" destId="{F31452C4-1CBE-4A26-AB36-B6E066E6A845}" srcOrd="1" destOrd="0" presId="urn:microsoft.com/office/officeart/2009/3/layout/HorizontalOrganizationChart"/>
    <dgm:cxn modelId="{D566162D-BB13-4CB9-8EAC-02930AF9968E}" type="presParOf" srcId="{0B718637-EEDF-4FA7-8AAE-B888A14AB1EA}" destId="{4C66A58E-B7EE-48C6-B4F3-2268B46C45A3}" srcOrd="2" destOrd="0" presId="urn:microsoft.com/office/officeart/2009/3/layout/HorizontalOrganizationChart"/>
    <dgm:cxn modelId="{A7FC578A-1B2A-4ECB-90F6-7F39CAE37F0D}" type="presParOf" srcId="{1AFB4B39-3156-46A8-AE99-24D0E1C1C932}" destId="{4F2802F2-F9F9-4B66-8063-370B3F002883}" srcOrd="2" destOrd="0" presId="urn:microsoft.com/office/officeart/2009/3/layout/HorizontalOrganizationChart"/>
    <dgm:cxn modelId="{F1441718-73FC-401B-BE46-2D6D8AFEB302}" type="presParOf" srcId="{6E55CDD9-8527-45C3-912B-AC885D43AE50}" destId="{A498C038-7040-4651-9347-88379A279E2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578B8-E3F2-44BC-A66F-38CF0EC45231}">
      <dsp:nvSpPr>
        <dsp:cNvPr id="0" name=""/>
        <dsp:cNvSpPr/>
      </dsp:nvSpPr>
      <dsp:spPr>
        <a:xfrm>
          <a:off x="6324735" y="4901987"/>
          <a:ext cx="523515" cy="1125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57" y="0"/>
              </a:lnTo>
              <a:lnTo>
                <a:pt x="261757" y="1125557"/>
              </a:lnTo>
              <a:lnTo>
                <a:pt x="523515" y="11255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CAD2C-4A30-4120-AA12-E35ACC026703}">
      <dsp:nvSpPr>
        <dsp:cNvPr id="0" name=""/>
        <dsp:cNvSpPr/>
      </dsp:nvSpPr>
      <dsp:spPr>
        <a:xfrm>
          <a:off x="6324735" y="4856267"/>
          <a:ext cx="5235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515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2B41A-827C-4D81-BD60-87EA9787AD4A}">
      <dsp:nvSpPr>
        <dsp:cNvPr id="0" name=""/>
        <dsp:cNvSpPr/>
      </dsp:nvSpPr>
      <dsp:spPr>
        <a:xfrm>
          <a:off x="6324735" y="3776430"/>
          <a:ext cx="523515" cy="1125557"/>
        </a:xfrm>
        <a:custGeom>
          <a:avLst/>
          <a:gdLst/>
          <a:ahLst/>
          <a:cxnLst/>
          <a:rect l="0" t="0" r="0" b="0"/>
          <a:pathLst>
            <a:path>
              <a:moveTo>
                <a:pt x="0" y="1125557"/>
              </a:moveTo>
              <a:lnTo>
                <a:pt x="261757" y="1125557"/>
              </a:lnTo>
              <a:lnTo>
                <a:pt x="261757" y="0"/>
              </a:lnTo>
              <a:lnTo>
                <a:pt x="52351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D01BA8-7144-4C27-8E9B-57FCE2B6CC49}">
      <dsp:nvSpPr>
        <dsp:cNvPr id="0" name=""/>
        <dsp:cNvSpPr/>
      </dsp:nvSpPr>
      <dsp:spPr>
        <a:xfrm>
          <a:off x="3183644" y="3213652"/>
          <a:ext cx="523515" cy="1688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57" y="0"/>
              </a:lnTo>
              <a:lnTo>
                <a:pt x="261757" y="1688335"/>
              </a:lnTo>
              <a:lnTo>
                <a:pt x="523515" y="168833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F9098-1A19-463C-9575-F8ADAB333180}">
      <dsp:nvSpPr>
        <dsp:cNvPr id="0" name=""/>
        <dsp:cNvSpPr/>
      </dsp:nvSpPr>
      <dsp:spPr>
        <a:xfrm>
          <a:off x="6324735" y="1525316"/>
          <a:ext cx="523515" cy="1125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57" y="0"/>
              </a:lnTo>
              <a:lnTo>
                <a:pt x="261757" y="1125557"/>
              </a:lnTo>
              <a:lnTo>
                <a:pt x="523515" y="11255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D54823-A7CB-4900-870C-DF12280E2F23}">
      <dsp:nvSpPr>
        <dsp:cNvPr id="0" name=""/>
        <dsp:cNvSpPr/>
      </dsp:nvSpPr>
      <dsp:spPr>
        <a:xfrm>
          <a:off x="6324735" y="1479596"/>
          <a:ext cx="5235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515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344683-F084-4E49-A767-9C636653A6CC}">
      <dsp:nvSpPr>
        <dsp:cNvPr id="0" name=""/>
        <dsp:cNvSpPr/>
      </dsp:nvSpPr>
      <dsp:spPr>
        <a:xfrm>
          <a:off x="6324735" y="399758"/>
          <a:ext cx="523515" cy="1125557"/>
        </a:xfrm>
        <a:custGeom>
          <a:avLst/>
          <a:gdLst/>
          <a:ahLst/>
          <a:cxnLst/>
          <a:rect l="0" t="0" r="0" b="0"/>
          <a:pathLst>
            <a:path>
              <a:moveTo>
                <a:pt x="0" y="1125557"/>
              </a:moveTo>
              <a:lnTo>
                <a:pt x="261757" y="1125557"/>
              </a:lnTo>
              <a:lnTo>
                <a:pt x="261757" y="0"/>
              </a:lnTo>
              <a:lnTo>
                <a:pt x="52351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70E87-7EF4-4698-98DD-8EDAC740470C}">
      <dsp:nvSpPr>
        <dsp:cNvPr id="0" name=""/>
        <dsp:cNvSpPr/>
      </dsp:nvSpPr>
      <dsp:spPr>
        <a:xfrm>
          <a:off x="3183644" y="1525316"/>
          <a:ext cx="523515" cy="1688335"/>
        </a:xfrm>
        <a:custGeom>
          <a:avLst/>
          <a:gdLst/>
          <a:ahLst/>
          <a:cxnLst/>
          <a:rect l="0" t="0" r="0" b="0"/>
          <a:pathLst>
            <a:path>
              <a:moveTo>
                <a:pt x="0" y="1688335"/>
              </a:moveTo>
              <a:lnTo>
                <a:pt x="261757" y="1688335"/>
              </a:lnTo>
              <a:lnTo>
                <a:pt x="261757" y="0"/>
              </a:lnTo>
              <a:lnTo>
                <a:pt x="523515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3680D-404D-4BC8-9EDC-6F7D5F603E4D}">
      <dsp:nvSpPr>
        <dsp:cNvPr id="0" name=""/>
        <dsp:cNvSpPr/>
      </dsp:nvSpPr>
      <dsp:spPr>
        <a:xfrm>
          <a:off x="566069" y="2814471"/>
          <a:ext cx="2617575" cy="798360"/>
        </a:xfrm>
        <a:prstGeom prst="rect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Teorijsk</a:t>
          </a:r>
          <a:r>
            <a:rPr lang="sr-Latn-RS" sz="2500" kern="1200"/>
            <a:t>i</a:t>
          </a:r>
          <a:r>
            <a:rPr lang="en-GB" sz="2500" kern="1200"/>
            <a:t> rasporedi</a:t>
          </a:r>
          <a:endParaRPr lang="sr-Latn-RS" sz="2500" kern="1200"/>
        </a:p>
      </dsp:txBody>
      <dsp:txXfrm>
        <a:off x="566069" y="2814471"/>
        <a:ext cx="2617575" cy="798360"/>
      </dsp:txXfrm>
    </dsp:sp>
    <dsp:sp modelId="{AB405741-CB35-4F5F-B5C2-4B6EF66521FF}">
      <dsp:nvSpPr>
        <dsp:cNvPr id="0" name=""/>
        <dsp:cNvSpPr/>
      </dsp:nvSpPr>
      <dsp:spPr>
        <a:xfrm>
          <a:off x="3707159" y="1126135"/>
          <a:ext cx="2617575" cy="798360"/>
        </a:xfrm>
        <a:prstGeom prst="rect">
          <a:avLst/>
        </a:prstGeom>
        <a:solidFill>
          <a:srgbClr val="00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Modeli prekidnih teorijskih rasporeda</a:t>
          </a:r>
          <a:endParaRPr lang="sr-Latn-RS" sz="2500" kern="1200"/>
        </a:p>
      </dsp:txBody>
      <dsp:txXfrm>
        <a:off x="3707159" y="1126135"/>
        <a:ext cx="2617575" cy="798360"/>
      </dsp:txXfrm>
    </dsp:sp>
    <dsp:sp modelId="{2BF22C02-994B-4A7A-8774-32201DAB2F91}">
      <dsp:nvSpPr>
        <dsp:cNvPr id="0" name=""/>
        <dsp:cNvSpPr/>
      </dsp:nvSpPr>
      <dsp:spPr>
        <a:xfrm>
          <a:off x="6848250" y="578"/>
          <a:ext cx="2617575" cy="79836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Binomni</a:t>
          </a:r>
          <a:endParaRPr lang="sr-Latn-RS" sz="2500" kern="1200"/>
        </a:p>
      </dsp:txBody>
      <dsp:txXfrm>
        <a:off x="6848250" y="578"/>
        <a:ext cx="2617575" cy="798360"/>
      </dsp:txXfrm>
    </dsp:sp>
    <dsp:sp modelId="{344E1157-9FDA-440D-BFF4-D7CC12676FB1}">
      <dsp:nvSpPr>
        <dsp:cNvPr id="0" name=""/>
        <dsp:cNvSpPr/>
      </dsp:nvSpPr>
      <dsp:spPr>
        <a:xfrm>
          <a:off x="6848250" y="1126135"/>
          <a:ext cx="2617575" cy="79836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Hipergeometrijski</a:t>
          </a:r>
          <a:endParaRPr lang="sr-Latn-RS" sz="2500" kern="1200"/>
        </a:p>
      </dsp:txBody>
      <dsp:txXfrm>
        <a:off x="6848250" y="1126135"/>
        <a:ext cx="2617575" cy="798360"/>
      </dsp:txXfrm>
    </dsp:sp>
    <dsp:sp modelId="{59A1A566-BE2F-40B4-86CD-684425EEF671}">
      <dsp:nvSpPr>
        <dsp:cNvPr id="0" name=""/>
        <dsp:cNvSpPr/>
      </dsp:nvSpPr>
      <dsp:spPr>
        <a:xfrm>
          <a:off x="6848250" y="2251693"/>
          <a:ext cx="2617575" cy="79836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Poisson</a:t>
          </a:r>
          <a:r>
            <a:rPr lang="sr-Latn-RS" sz="2500" kern="1200"/>
            <a:t>-ov</a:t>
          </a:r>
        </a:p>
      </dsp:txBody>
      <dsp:txXfrm>
        <a:off x="6848250" y="2251693"/>
        <a:ext cx="2617575" cy="798360"/>
      </dsp:txXfrm>
    </dsp:sp>
    <dsp:sp modelId="{C7B34F0C-0132-4BA5-BF92-636920574C44}">
      <dsp:nvSpPr>
        <dsp:cNvPr id="0" name=""/>
        <dsp:cNvSpPr/>
      </dsp:nvSpPr>
      <dsp:spPr>
        <a:xfrm>
          <a:off x="3707159" y="4502807"/>
          <a:ext cx="2617575" cy="798360"/>
        </a:xfrm>
        <a:prstGeom prst="rect">
          <a:avLst/>
        </a:prstGeom>
        <a:solidFill>
          <a:srgbClr val="00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Modeli neprekidnih teorijskih rasporeda</a:t>
          </a:r>
          <a:endParaRPr lang="sr-Latn-RS" sz="2500" kern="1200"/>
        </a:p>
      </dsp:txBody>
      <dsp:txXfrm>
        <a:off x="3707159" y="4502807"/>
        <a:ext cx="2617575" cy="798360"/>
      </dsp:txXfrm>
    </dsp:sp>
    <dsp:sp modelId="{5B359D75-EE18-4DA6-9D51-3847342C0E99}">
      <dsp:nvSpPr>
        <dsp:cNvPr id="0" name=""/>
        <dsp:cNvSpPr/>
      </dsp:nvSpPr>
      <dsp:spPr>
        <a:xfrm>
          <a:off x="6848250" y="3377250"/>
          <a:ext cx="2617575" cy="798360"/>
        </a:xfrm>
        <a:prstGeom prst="rect">
          <a:avLst/>
        </a:prstGeom>
        <a:solidFill>
          <a:srgbClr val="92D050"/>
        </a:solidFill>
        <a:ln w="571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500" kern="1200"/>
            <a:t>Normalan raspored</a:t>
          </a:r>
        </a:p>
      </dsp:txBody>
      <dsp:txXfrm>
        <a:off x="6848250" y="3377250"/>
        <a:ext cx="2617575" cy="798360"/>
      </dsp:txXfrm>
    </dsp:sp>
    <dsp:sp modelId="{B9B6D6A1-8762-4D1A-A9C6-F58F1791F18D}">
      <dsp:nvSpPr>
        <dsp:cNvPr id="0" name=""/>
        <dsp:cNvSpPr/>
      </dsp:nvSpPr>
      <dsp:spPr>
        <a:xfrm>
          <a:off x="6848250" y="4502807"/>
          <a:ext cx="2617575" cy="79836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500" kern="1200"/>
            <a:t>Studentov raspored</a:t>
          </a:r>
        </a:p>
      </dsp:txBody>
      <dsp:txXfrm>
        <a:off x="6848250" y="4502807"/>
        <a:ext cx="2617575" cy="798360"/>
      </dsp:txXfrm>
    </dsp:sp>
    <dsp:sp modelId="{1CDF808A-2D20-4AAC-AEAB-E53067B3F7EA}">
      <dsp:nvSpPr>
        <dsp:cNvPr id="0" name=""/>
        <dsp:cNvSpPr/>
      </dsp:nvSpPr>
      <dsp:spPr>
        <a:xfrm>
          <a:off x="6848250" y="5628365"/>
          <a:ext cx="2617575" cy="79836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500" kern="1200"/>
            <a:t>Hi kvadrat</a:t>
          </a:r>
        </a:p>
      </dsp:txBody>
      <dsp:txXfrm>
        <a:off x="6848250" y="5628365"/>
        <a:ext cx="2617575" cy="798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7/5/26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26.emf"/><Relationship Id="rId3" Type="http://schemas.openxmlformats.org/officeDocument/2006/relationships/image" Target="../media/image27.wmf"/><Relationship Id="rId7" Type="http://schemas.openxmlformats.org/officeDocument/2006/relationships/image" Target="../media/image23.emf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5.emf"/><Relationship Id="rId5" Type="http://schemas.openxmlformats.org/officeDocument/2006/relationships/image" Target="../media/image22.e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8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5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4.emf"/><Relationship Id="rId4" Type="http://schemas.openxmlformats.org/officeDocument/2006/relationships/image" Target="../media/image9.svg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781507" y="2188374"/>
            <a:ext cx="5786662" cy="196977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r-Latn-BA" sz="3200" b="1" cap="all">
                <a:latin typeface="+mj-lt"/>
              </a:rPr>
              <a:t>Slučajne promjenljive i </a:t>
            </a:r>
            <a:r>
              <a:rPr lang="sr-Latn-BA" sz="3200" cap="all">
                <a:latin typeface="+mj-lt"/>
              </a:rPr>
              <a:t>modeli rasporeda vjerovatnoća</a:t>
            </a:r>
            <a:endParaRPr lang="en-US" sz="3200" cap="all">
              <a:latin typeface="+mj-lt"/>
            </a:endParaRPr>
          </a:p>
          <a:p>
            <a:endParaRPr lang="en-US" sz="3200" b="1" cap="all" dirty="0"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3523" y="4227188"/>
            <a:ext cx="3875637" cy="1193816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solidFill>
              <a:srgbClr val="A2D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AEBA89-B616-43ED-A91E-61105E1C9DD6}"/>
              </a:ext>
            </a:extLst>
          </p:cNvPr>
          <p:cNvSpPr txBox="1"/>
          <p:nvPr/>
        </p:nvSpPr>
        <p:spPr>
          <a:xfrm>
            <a:off x="6866624" y="2662350"/>
            <a:ext cx="2805409" cy="2991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sr-Latn-BA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endParaRPr lang="sr-Latn-BA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endParaRPr lang="sr-Latn-BA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endParaRPr lang="sr-Latn-BA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endParaRPr lang="sr-Latn-BA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>
                <a:latin typeface="+mj-lt"/>
              </a:rPr>
              <a:t>Nep</a:t>
            </a:r>
            <a:r>
              <a:rPr lang="sr-Latn-BA" sz="2400">
                <a:latin typeface="+mj-lt"/>
              </a:rPr>
              <a:t>rekidne slučajne promjenljive</a:t>
            </a:r>
            <a:endParaRPr lang="en-US" sz="2400">
              <a:latin typeface="+mj-lt"/>
            </a:endParaRPr>
          </a:p>
          <a:p>
            <a:pPr>
              <a:lnSpc>
                <a:spcPct val="90000"/>
              </a:lnSpc>
              <a:defRPr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11BEC607-8474-408E-A7AC-48A065F31B63}"/>
              </a:ext>
            </a:extLst>
          </p:cNvPr>
          <p:cNvGrpSpPr/>
          <p:nvPr/>
        </p:nvGrpSpPr>
        <p:grpSpPr>
          <a:xfrm flipH="1">
            <a:off x="4419595" y="2982756"/>
            <a:ext cx="3352806" cy="1262022"/>
            <a:chOff x="252031" y="-22763"/>
            <a:chExt cx="7324426" cy="726996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</a:extLst>
            </p:cNvPr>
            <p:cNvSpPr/>
            <p:nvPr/>
          </p:nvSpPr>
          <p:spPr>
            <a:xfrm>
              <a:off x="979714" y="1181212"/>
              <a:ext cx="6117771" cy="6065989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</a:extLst>
            </p:cNvPr>
            <p:cNvSpPr/>
            <p:nvPr/>
          </p:nvSpPr>
          <p:spPr>
            <a:xfrm>
              <a:off x="500743" y="-22763"/>
              <a:ext cx="7075714" cy="5878283"/>
            </a:xfrm>
            <a:prstGeom prst="rect">
              <a:avLst/>
            </a:prstGeom>
            <a:noFill/>
            <a:ln w="127000">
              <a:solidFill>
                <a:srgbClr val="2F33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</a:extLst>
            </p:cNvPr>
            <p:cNvSpPr/>
            <p:nvPr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720955" y="-1132717"/>
            <a:ext cx="927740" cy="1220241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490771" y="-4045430"/>
            <a:ext cx="1210455" cy="121920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1571223"/>
            <a:ext cx="11423561" cy="4159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400"/>
              <a:t>Za</a:t>
            </a:r>
            <a:r>
              <a:rPr lang="sr-Cyrl-BA" sz="2400"/>
              <a:t> </a:t>
            </a:r>
            <a:r>
              <a:rPr lang="en-US" sz="2400"/>
              <a:t>odre</a:t>
            </a:r>
            <a:r>
              <a:rPr lang="vi-VN" sz="2400"/>
              <a:t>đ</a:t>
            </a:r>
            <a:r>
              <a:rPr lang="en-US" sz="2400"/>
              <a:t>ivanje</a:t>
            </a:r>
            <a:r>
              <a:rPr lang="sr-Cyrl-BA" sz="2400"/>
              <a:t> </a:t>
            </a:r>
            <a:r>
              <a:rPr lang="sr-Latn-BA" sz="2400"/>
              <a:t>prethodnih </a:t>
            </a:r>
            <a:r>
              <a:rPr lang="en-US" sz="2400"/>
              <a:t>vjerovatnoća</a:t>
            </a:r>
            <a:r>
              <a:rPr lang="sr-Cyrl-BA" sz="2400"/>
              <a:t> </a:t>
            </a:r>
            <a:r>
              <a:rPr lang="en-US" sz="2400"/>
              <a:t>potrebno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</a:t>
            </a:r>
            <a:r>
              <a:rPr lang="en-US" sz="2400"/>
              <a:t>izvršiti</a:t>
            </a:r>
            <a:r>
              <a:rPr lang="sr-Cyrl-BA" sz="2400"/>
              <a:t> </a:t>
            </a:r>
            <a:r>
              <a:rPr lang="en-US" sz="2400"/>
              <a:t>aproksimaciju</a:t>
            </a:r>
            <a:r>
              <a:rPr lang="sr-Cyrl-BA" sz="2400"/>
              <a:t> (</a:t>
            </a:r>
            <a:r>
              <a:rPr lang="en-US" sz="2400"/>
              <a:t>standardizaciju</a:t>
            </a:r>
            <a:r>
              <a:rPr lang="sr-Cyrl-BA" sz="2400"/>
              <a:t>) </a:t>
            </a:r>
            <a:r>
              <a:rPr lang="en-US" sz="2400"/>
              <a:t>normalnog</a:t>
            </a:r>
            <a:r>
              <a:rPr lang="sr-Cyrl-BA" sz="2400"/>
              <a:t> </a:t>
            </a:r>
            <a:r>
              <a:rPr lang="en-US" sz="2400"/>
              <a:t>rasporeda</a:t>
            </a:r>
            <a:r>
              <a:rPr lang="sr-Latn-BA" sz="2400"/>
              <a:t>, a za to nam služi formula: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sr-Cyrl-BA" sz="2400"/>
          </a:p>
          <a:p>
            <a:pPr>
              <a:buFont typeface="Wingdings 2" panose="05020102010507070707" pitchFamily="18" charset="2"/>
              <a:buNone/>
              <a:defRPr/>
            </a:pPr>
            <a:endParaRPr lang="sr-Latn-BA" sz="2400"/>
          </a:p>
          <a:p>
            <a:pPr>
              <a:buFont typeface="Wingdings 2" panose="05020102010507070707" pitchFamily="18" charset="2"/>
              <a:buNone/>
              <a:defRPr/>
            </a:pPr>
            <a:endParaRPr lang="sr-Cyrl-BA" sz="2400"/>
          </a:p>
          <a:p>
            <a:pPr marL="0" indent="0">
              <a:buFont typeface="Wingdings" pitchFamily="2" charset="2"/>
              <a:buNone/>
              <a:defRPr/>
            </a:pPr>
            <a:endParaRPr lang="sr-Latn-BA" sz="2400" b="1"/>
          </a:p>
          <a:p>
            <a:pPr marL="0" indent="0" algn="r">
              <a:buFont typeface="Wingdings" pitchFamily="2" charset="2"/>
              <a:buNone/>
              <a:defRPr/>
            </a:pPr>
            <a:endParaRPr lang="sr-Latn-BA" sz="2400" b="1"/>
          </a:p>
          <a:p>
            <a:pPr marL="0" indent="0" algn="r">
              <a:buFont typeface="Wingdings" pitchFamily="2" charset="2"/>
              <a:buNone/>
              <a:defRPr/>
            </a:pPr>
            <a:r>
              <a:rPr lang="sr-Latn-BA" sz="2400" b="1"/>
              <a:t>Z</a:t>
            </a:r>
            <a:r>
              <a:rPr lang="sr-Latn-BA" sz="2400"/>
              <a:t> – </a:t>
            </a:r>
            <a:r>
              <a:rPr lang="en-US" sz="2400"/>
              <a:t>pokazuje</a:t>
            </a:r>
            <a:r>
              <a:rPr lang="sr-Cyrl-BA" sz="2400"/>
              <a:t> </a:t>
            </a:r>
            <a:r>
              <a:rPr lang="en-US" sz="2400"/>
              <a:t>odstupanje</a:t>
            </a:r>
            <a:r>
              <a:rPr lang="sr-Cyrl-BA" sz="2400"/>
              <a:t> </a:t>
            </a:r>
            <a:r>
              <a:rPr lang="en-US" sz="2400"/>
              <a:t>i</a:t>
            </a:r>
            <a:r>
              <a:rPr lang="sr-Cyrl-BA" sz="2400"/>
              <a:t> </a:t>
            </a:r>
            <a:r>
              <a:rPr lang="en-US" sz="2400"/>
              <a:t>smjer</a:t>
            </a:r>
            <a:r>
              <a:rPr lang="sr-Cyrl-BA" sz="2400"/>
              <a:t> </a:t>
            </a:r>
            <a:r>
              <a:rPr lang="en-US" sz="2400"/>
              <a:t>odstupanja</a:t>
            </a:r>
            <a:r>
              <a:rPr lang="sr-Cyrl-BA" sz="2400"/>
              <a:t> </a:t>
            </a:r>
            <a:r>
              <a:rPr lang="en-US" sz="2400"/>
              <a:t>vrijednosti</a:t>
            </a:r>
            <a:r>
              <a:rPr lang="sr-Cyrl-BA" sz="2400"/>
              <a:t> </a:t>
            </a:r>
            <a:r>
              <a:rPr lang="en-US" sz="2400"/>
              <a:t>normalne</a:t>
            </a:r>
            <a:r>
              <a:rPr lang="sr-Cyrl-BA" sz="2400"/>
              <a:t> </a:t>
            </a:r>
            <a:r>
              <a:rPr lang="en-US" sz="2400"/>
              <a:t>promjenjive</a:t>
            </a:r>
            <a:r>
              <a:rPr lang="sr-Cyrl-BA" sz="2400"/>
              <a:t> </a:t>
            </a:r>
            <a:r>
              <a:rPr lang="sr-Latn-BA" sz="2400" i="1"/>
              <a:t>X</a:t>
            </a:r>
            <a:r>
              <a:rPr lang="sr-Latn-BA" sz="2400"/>
              <a:t> o</a:t>
            </a:r>
            <a:r>
              <a:rPr lang="en-US" sz="2400"/>
              <a:t>d</a:t>
            </a:r>
            <a:r>
              <a:rPr lang="sr-Cyrl-BA" sz="2400"/>
              <a:t> </a:t>
            </a:r>
            <a:r>
              <a:rPr lang="en-US" sz="2400"/>
              <a:t>aritmetičke</a:t>
            </a:r>
            <a:r>
              <a:rPr lang="sr-Cyrl-BA" sz="2400"/>
              <a:t> </a:t>
            </a:r>
            <a:r>
              <a:rPr lang="en-US" sz="2400"/>
              <a:t>sredine</a:t>
            </a:r>
            <a:r>
              <a:rPr lang="sr-Cyrl-BA" sz="2400"/>
              <a:t>, </a:t>
            </a:r>
            <a:r>
              <a:rPr lang="en-US" sz="2400"/>
              <a:t>iskazano</a:t>
            </a:r>
            <a:r>
              <a:rPr lang="sr-Cyrl-BA" sz="2400"/>
              <a:t> </a:t>
            </a:r>
            <a:r>
              <a:rPr lang="en-US" sz="2400"/>
              <a:t>u</a:t>
            </a:r>
            <a:r>
              <a:rPr lang="sr-Cyrl-BA" sz="2400"/>
              <a:t> </a:t>
            </a:r>
            <a:r>
              <a:rPr lang="en-US" sz="2400"/>
              <a:t>standardnim</a:t>
            </a:r>
            <a:r>
              <a:rPr lang="sr-Cyrl-BA" sz="2400"/>
              <a:t> </a:t>
            </a:r>
            <a:r>
              <a:rPr lang="en-US" sz="2400"/>
              <a:t>devijacijama</a:t>
            </a:r>
            <a:r>
              <a:rPr lang="sr-Cyrl-BA" sz="2400"/>
              <a:t>.</a:t>
            </a:r>
            <a:endParaRPr lang="sr-Cyrl-BA" sz="240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66183"/>
              </p:ext>
            </p:extLst>
          </p:nvPr>
        </p:nvGraphicFramePr>
        <p:xfrm>
          <a:off x="5160391" y="3128264"/>
          <a:ext cx="175736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3" imgW="710891" imgH="393529" progId="Equation.3">
                  <p:embed/>
                </p:oleObj>
              </mc:Choice>
              <mc:Fallback>
                <p:oleObj name="Equation" r:id="rId3" imgW="710891" imgH="393529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0391" y="3128264"/>
                        <a:ext cx="1757363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7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490774" y="-4227414"/>
            <a:ext cx="1210455" cy="121920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8A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8167" y="1448361"/>
            <a:ext cx="11628356" cy="10871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 panose="05020102010507070707" pitchFamily="18" charset="2"/>
              <a:buNone/>
            </a:pPr>
            <a:r>
              <a:rPr lang="sr-Latn-BA" sz="2400">
                <a:solidFill>
                  <a:schemeClr val="bg1"/>
                </a:solidFill>
              </a:rPr>
              <a:t>Ako pretpostavimo da slučajna promjenljiva X ima srednju vrijednost 8, sa standardnom devijacijom 5, odrediti vjerovatnoću da X uzme vrijednost manju od 8,6</a:t>
            </a:r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5742" y="2597150"/>
            <a:ext cx="6012213" cy="4472854"/>
          </a:xfrm>
          <a:prstGeom prst="rect">
            <a:avLst/>
          </a:prstGeom>
          <a:ln w="28575"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03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36"/>
          <p:cNvSpPr txBox="1">
            <a:spLocks noChangeArrowheads="1"/>
          </p:cNvSpPr>
          <p:nvPr/>
        </p:nvSpPr>
        <p:spPr bwMode="auto">
          <a:xfrm>
            <a:off x="2093912" y="6119868"/>
            <a:ext cx="2438400" cy="523875"/>
          </a:xfrm>
          <a:prstGeom prst="rect">
            <a:avLst/>
          </a:prstGeom>
          <a:noFill/>
          <a:ln>
            <a:solidFill>
              <a:srgbClr val="A2DC44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0" dirty="0"/>
              <a:t>P(X &lt; 8.6)</a:t>
            </a: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7620000" y="6096514"/>
            <a:ext cx="2438400" cy="523875"/>
          </a:xfrm>
          <a:prstGeom prst="rect">
            <a:avLst/>
          </a:prstGeom>
          <a:noFill/>
          <a:ln>
            <a:solidFill>
              <a:srgbClr val="A2DC44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0" dirty="0"/>
              <a:t>P(Z &lt; 0.12)</a:t>
            </a:r>
          </a:p>
        </p:txBody>
      </p:sp>
      <p:graphicFrame>
        <p:nvGraphicFramePr>
          <p:cNvPr id="3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745284"/>
              </p:ext>
            </p:extLst>
          </p:nvPr>
        </p:nvGraphicFramePr>
        <p:xfrm>
          <a:off x="4532312" y="1154527"/>
          <a:ext cx="3087688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3" imgW="1104900" imgH="393700" progId="Equation.3">
                  <p:embed/>
                </p:oleObj>
              </mc:Choice>
              <mc:Fallback>
                <p:oleObj name="Equation" r:id="rId3" imgW="1104900" imgH="39370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2" y="1154527"/>
                        <a:ext cx="3087688" cy="11033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2DC44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57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43210" y="3169701"/>
            <a:ext cx="9930723" cy="2751796"/>
          </a:xfrm>
          <a:prstGeom prst="rect">
            <a:avLst/>
          </a:prstGeom>
        </p:spPr>
      </p:pic>
      <p:sp>
        <p:nvSpPr>
          <p:cNvPr id="59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1" name="Circular Arrow 60"/>
          <p:cNvSpPr/>
          <p:nvPr/>
        </p:nvSpPr>
        <p:spPr>
          <a:xfrm>
            <a:off x="4852880" y="2410082"/>
            <a:ext cx="2511381" cy="2267174"/>
          </a:xfrm>
          <a:prstGeom prst="circularArrow">
            <a:avLst>
              <a:gd name="adj1" fmla="val 12500"/>
              <a:gd name="adj2" fmla="val 793159"/>
              <a:gd name="adj3" fmla="val 20457681"/>
              <a:gd name="adj4" fmla="val 11687829"/>
              <a:gd name="adj5" fmla="val 12500"/>
            </a:avLst>
          </a:prstGeom>
          <a:solidFill>
            <a:srgbClr val="6B8AB3"/>
          </a:solidFill>
          <a:ln>
            <a:solidFill>
              <a:srgbClr val="6B8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0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2229730" y="-1074591"/>
            <a:ext cx="1392702" cy="585216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9970618" y="2009776"/>
            <a:ext cx="18415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3" name="Rectangle 42"/>
          <p:cNvSpPr>
            <a:spLocks noChangeArrowheads="1"/>
          </p:cNvSpPr>
          <p:nvPr/>
        </p:nvSpPr>
        <p:spPr bwMode="auto">
          <a:xfrm>
            <a:off x="7851306" y="2811996"/>
            <a:ext cx="2303462" cy="458788"/>
          </a:xfrm>
          <a:prstGeom prst="rect">
            <a:avLst/>
          </a:prstGeom>
          <a:solidFill>
            <a:schemeClr val="bg1"/>
          </a:solidFill>
          <a:ln>
            <a:solidFill>
              <a:srgbClr val="A2DC44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7" tIns="44450" rIns="90487" bIns="44450">
            <a:spAutoFit/>
          </a:bodyPr>
          <a:lstStyle/>
          <a:p>
            <a:pPr eaLnBrk="0" hangingPunct="0">
              <a:defRPr/>
            </a:pPr>
            <a:r>
              <a:rPr lang="en-US" b="0" dirty="0">
                <a:solidFill>
                  <a:schemeClr val="tx1"/>
                </a:solidFill>
              </a:rPr>
              <a:t>F(0.12) = 0.5478</a:t>
            </a:r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0" y="1425576"/>
            <a:ext cx="6534105" cy="8284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algn="l" eaLnBrk="0" hangingPunct="0">
              <a:defRPr/>
            </a:pPr>
            <a:r>
              <a:rPr lang="sr-Latn-BA" sz="2400" b="1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Tablice broj 3</a:t>
            </a:r>
          </a:p>
          <a:p>
            <a:pPr algn="l" eaLnBrk="0" hangingPunct="0">
              <a:defRPr/>
            </a:pPr>
            <a:r>
              <a:rPr lang="sr-Latn-BA" sz="2400" dirty="0">
                <a:latin typeface="+mn-lt"/>
              </a:rPr>
              <a:t>STANDARDIZOVANI NORMALNI RASPORED</a:t>
            </a:r>
            <a:endParaRPr lang="en-US" sz="2400" dirty="0">
              <a:latin typeface="+mn-lt"/>
            </a:endParaRPr>
          </a:p>
        </p:txBody>
      </p:sp>
      <p:sp>
        <p:nvSpPr>
          <p:cNvPr id="19" name="Rectangle 51"/>
          <p:cNvSpPr>
            <a:spLocks noChangeArrowheads="1"/>
          </p:cNvSpPr>
          <p:nvPr/>
        </p:nvSpPr>
        <p:spPr bwMode="auto">
          <a:xfrm>
            <a:off x="8270406" y="2149394"/>
            <a:ext cx="1884362" cy="461963"/>
          </a:xfrm>
          <a:prstGeom prst="rect">
            <a:avLst/>
          </a:prstGeom>
          <a:solidFill>
            <a:schemeClr val="bg1"/>
          </a:solidFill>
          <a:ln>
            <a:solidFill>
              <a:srgbClr val="A2DC44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0" dirty="0">
                <a:solidFill>
                  <a:schemeClr val="tx1"/>
                </a:solidFill>
              </a:rPr>
              <a:t>= P(</a:t>
            </a:r>
            <a:r>
              <a:rPr lang="en-US" b="0" dirty="0">
                <a:solidFill>
                  <a:schemeClr val="tx1"/>
                </a:solidFill>
                <a:sym typeface="Arial" charset="0"/>
              </a:rPr>
              <a:t>Z &lt; 0.12)</a:t>
            </a:r>
          </a:p>
        </p:txBody>
      </p:sp>
      <p:sp>
        <p:nvSpPr>
          <p:cNvPr id="20" name="Rectangle 52"/>
          <p:cNvSpPr>
            <a:spLocks noChangeArrowheads="1"/>
          </p:cNvSpPr>
          <p:nvPr/>
        </p:nvSpPr>
        <p:spPr bwMode="auto">
          <a:xfrm>
            <a:off x="8721256" y="1550837"/>
            <a:ext cx="1433512" cy="461963"/>
          </a:xfrm>
          <a:prstGeom prst="rect">
            <a:avLst/>
          </a:prstGeom>
          <a:solidFill>
            <a:schemeClr val="bg1"/>
          </a:solidFill>
          <a:ln>
            <a:solidFill>
              <a:srgbClr val="A2DC44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b="0" dirty="0">
                <a:solidFill>
                  <a:schemeClr val="tx1"/>
                </a:solidFill>
              </a:rPr>
              <a:t>P(</a:t>
            </a:r>
            <a:r>
              <a:rPr lang="en-US" b="0" dirty="0">
                <a:solidFill>
                  <a:schemeClr val="tx1"/>
                </a:solidFill>
                <a:sym typeface="Arial" charset="0"/>
              </a:rPr>
              <a:t>X &lt; 8.6)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12547" y="3028472"/>
            <a:ext cx="5133594" cy="3890368"/>
          </a:xfrm>
          <a:prstGeom prst="rect">
            <a:avLst/>
          </a:prstGeom>
        </p:spPr>
      </p:pic>
      <p:sp>
        <p:nvSpPr>
          <p:cNvPr id="36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38" name="Curved Connector 37"/>
          <p:cNvCxnSpPr/>
          <p:nvPr/>
        </p:nvCxnSpPr>
        <p:spPr>
          <a:xfrm rot="10800000" flipV="1">
            <a:off x="6179344" y="3041389"/>
            <a:ext cx="1522222" cy="1401821"/>
          </a:xfrm>
          <a:prstGeom prst="curvedConnector3">
            <a:avLst/>
          </a:prstGeom>
          <a:ln w="38100">
            <a:solidFill>
              <a:srgbClr val="A2DC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6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2205542" y="-1949554"/>
            <a:ext cx="498542" cy="4909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7" y="2640692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8" y="3094112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8" y="3543829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8" y="3993546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8" y="4443239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9" y="4891837"/>
            <a:ext cx="6396475" cy="39924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75">
            <a:extLst>
              <a:ext uri="{FF2B5EF4-FFF2-40B4-BE49-F238E27FC236}">
                <a16:creationId xmlns:a16="http://schemas.microsoft.com/office/drawing/2014/main" id="{8E056C9B-117C-46A2-9865-3A1EAB43F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9106" y="1966220"/>
            <a:ext cx="6396475" cy="501263"/>
          </a:xfrm>
          <a:prstGeom prst="roundRect">
            <a:avLst>
              <a:gd name="adj" fmla="val 50000"/>
            </a:avLst>
          </a:prstGeom>
          <a:solidFill>
            <a:srgbClr val="A2DC44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927740"/>
            <a:ext cx="10770986" cy="7031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400"/>
              <a:t>Dati</a:t>
            </a:r>
            <a:r>
              <a:rPr lang="sr-Cyrl-BA" sz="2400"/>
              <a:t> </a:t>
            </a:r>
            <a:r>
              <a:rPr lang="en-US" sz="2400"/>
              <a:t>su</a:t>
            </a:r>
            <a:r>
              <a:rPr lang="sr-Cyrl-BA" sz="2400"/>
              <a:t> </a:t>
            </a:r>
            <a:r>
              <a:rPr lang="en-US" sz="2400"/>
              <a:t>podaci</a:t>
            </a:r>
            <a:r>
              <a:rPr lang="sr-Cyrl-BA" sz="2400"/>
              <a:t> </a:t>
            </a:r>
            <a:r>
              <a:rPr lang="en-US" sz="2400"/>
              <a:t>o</a:t>
            </a:r>
            <a:r>
              <a:rPr lang="sr-Cyrl-BA" sz="2400"/>
              <a:t> </a:t>
            </a:r>
            <a:r>
              <a:rPr lang="en-US" sz="2400"/>
              <a:t>rasporedu</a:t>
            </a:r>
            <a:r>
              <a:rPr lang="sr-Cyrl-BA" sz="2400"/>
              <a:t> 415 </a:t>
            </a:r>
            <a:r>
              <a:rPr lang="en-US" sz="2400"/>
              <a:t>radnika</a:t>
            </a:r>
            <a:r>
              <a:rPr lang="sr-Cyrl-BA" sz="2400"/>
              <a:t> </a:t>
            </a:r>
            <a:r>
              <a:rPr lang="en-US" sz="2400"/>
              <a:t>jednog</a:t>
            </a:r>
            <a:r>
              <a:rPr lang="sr-Cyrl-BA" sz="2400"/>
              <a:t> </a:t>
            </a:r>
            <a:r>
              <a:rPr lang="en-US" sz="2400"/>
              <a:t>preduzeća</a:t>
            </a:r>
            <a:r>
              <a:rPr lang="sr-Cyrl-BA" sz="2400"/>
              <a:t> </a:t>
            </a:r>
            <a:r>
              <a:rPr lang="en-US" sz="2400"/>
              <a:t>prema</a:t>
            </a:r>
            <a:r>
              <a:rPr lang="sr-Cyrl-BA" sz="2400"/>
              <a:t> </a:t>
            </a:r>
            <a:r>
              <a:rPr lang="en-US" sz="2400"/>
              <a:t>ostvarenim</a:t>
            </a:r>
            <a:r>
              <a:rPr lang="sr-Cyrl-BA" sz="2400"/>
              <a:t> </a:t>
            </a:r>
            <a:r>
              <a:rPr lang="en-US" sz="2400"/>
              <a:t>zaradama</a:t>
            </a:r>
            <a:r>
              <a:rPr lang="sr-Cyrl-BA" sz="2400"/>
              <a:t>:</a:t>
            </a:r>
            <a:endParaRPr lang="en-US" sz="2400"/>
          </a:p>
        </p:txBody>
      </p:sp>
      <p:graphicFrame>
        <p:nvGraphicFramePr>
          <p:cNvPr id="3" name="Group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986869"/>
              </p:ext>
            </p:extLst>
          </p:nvPr>
        </p:nvGraphicFramePr>
        <p:xfrm>
          <a:off x="2338432" y="1966221"/>
          <a:ext cx="7494588" cy="340426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0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94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Zarade (KM)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Broj radnika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01725" algn="dec"/>
                        </a:tabLst>
                      </a:pPr>
                      <a:r>
                        <a:rPr kumimoji="0" lang="sr-Latn-B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</a:t>
                      </a:r>
                      <a:r>
                        <a:rPr kumimoji="0" lang="sr-Cyrl-B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300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300-400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87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400-500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160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500-600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600 </a:t>
                      </a:r>
                      <a:r>
                        <a:rPr kumimoji="0" lang="sr-Latn-B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 više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553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- 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2338" algn="dec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415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5" marR="91435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0" y="5486405"/>
            <a:ext cx="9581882" cy="46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l">
              <a:defRPr/>
            </a:pPr>
            <a:r>
              <a:rPr lang="en-US" sz="2400" b="0" dirty="0" err="1">
                <a:latin typeface="+mn-lt"/>
              </a:rPr>
              <a:t>Odrediti</a:t>
            </a:r>
            <a:r>
              <a:rPr lang="sr-Cyrl-BA" sz="2400" b="0" dirty="0">
                <a:latin typeface="+mn-lt"/>
              </a:rPr>
              <a:t> % </a:t>
            </a:r>
            <a:r>
              <a:rPr lang="en-US" sz="2400" b="0" dirty="0" err="1">
                <a:latin typeface="+mn-lt"/>
              </a:rPr>
              <a:t>i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broj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radnika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koji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su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ostvarili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zaradu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 err="1">
                <a:latin typeface="+mn-lt"/>
              </a:rPr>
              <a:t>izme</a:t>
            </a:r>
            <a:r>
              <a:rPr lang="vi-VN" sz="2400" b="0" dirty="0">
                <a:latin typeface="+mn-lt"/>
              </a:rPr>
              <a:t>đ</a:t>
            </a:r>
            <a:r>
              <a:rPr lang="en-US" sz="2400" b="0" dirty="0">
                <a:latin typeface="+mn-lt"/>
              </a:rPr>
              <a:t>u</a:t>
            </a:r>
            <a:r>
              <a:rPr lang="sr-Cyrl-BA" sz="2400" b="0" dirty="0">
                <a:latin typeface="+mn-lt"/>
              </a:rPr>
              <a:t> </a:t>
            </a:r>
            <a:r>
              <a:rPr lang="en-US" sz="2400" b="0" dirty="0">
                <a:latin typeface="+mn-lt"/>
              </a:rPr>
              <a:t>360 </a:t>
            </a:r>
            <a:r>
              <a:rPr lang="en-US" sz="2400" b="0" dirty="0" err="1">
                <a:latin typeface="+mn-lt"/>
              </a:rPr>
              <a:t>i</a:t>
            </a:r>
            <a:r>
              <a:rPr lang="en-US" sz="2400" b="0" dirty="0">
                <a:latin typeface="+mn-lt"/>
              </a:rPr>
              <a:t> 560 KM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506657" y="266768"/>
            <a:ext cx="2473325" cy="438150"/>
          </a:xfrm>
          <a:prstGeom prst="rect">
            <a:avLst/>
          </a:prstGeom>
        </p:spPr>
        <p:txBody>
          <a:bodyPr anchor="b"/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2400" b="1" dirty="0">
                <a:latin typeface="+mn-lt"/>
                <a:ea typeface="+mj-ea"/>
                <a:cs typeface="+mj-cs"/>
              </a:rPr>
              <a:t>Zadatak broj 1</a:t>
            </a:r>
            <a:endParaRPr lang="en-US" sz="2400" b="1" dirty="0">
              <a:latin typeface="+mn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89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1215" y="2190502"/>
            <a:ext cx="5990785" cy="412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302439"/>
              </p:ext>
            </p:extLst>
          </p:nvPr>
        </p:nvGraphicFramePr>
        <p:xfrm>
          <a:off x="292100" y="501188"/>
          <a:ext cx="16002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6" name="Equation" r:id="rId4" imgW="710891" imgH="190417" progId="Equation.3">
                  <p:embed/>
                </p:oleObj>
              </mc:Choice>
              <mc:Fallback>
                <p:oleObj name="Equation" r:id="rId4" imgW="710891" imgH="190417" progId="Equation.3">
                  <p:embed/>
                  <p:pic>
                    <p:nvPicPr>
                      <p:cNvPr id="0" name="Picture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501188"/>
                        <a:ext cx="1600200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055162"/>
              </p:ext>
            </p:extLst>
          </p:nvPr>
        </p:nvGraphicFramePr>
        <p:xfrm>
          <a:off x="2318385" y="87564"/>
          <a:ext cx="3657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" name="Equation" r:id="rId6" imgW="1916868" imgH="545863" progId="Equation.3">
                  <p:embed/>
                </p:oleObj>
              </mc:Choice>
              <mc:Fallback>
                <p:oleObj name="Equation" r:id="rId6" imgW="1916868" imgH="545863" progId="Equation.3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8385" y="87564"/>
                        <a:ext cx="36576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3005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157747"/>
              </p:ext>
            </p:extLst>
          </p:nvPr>
        </p:nvGraphicFramePr>
        <p:xfrm>
          <a:off x="292100" y="2317751"/>
          <a:ext cx="6705600" cy="167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Equation" r:id="rId8" imgW="3403600" imgH="850900" progId="Equation.3">
                  <p:embed/>
                </p:oleObj>
              </mc:Choice>
              <mc:Fallback>
                <p:oleObj name="Equation" r:id="rId8" imgW="3403600" imgH="850900" progId="Equation.3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2317751"/>
                        <a:ext cx="6705600" cy="167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960162"/>
              </p:ext>
            </p:extLst>
          </p:nvPr>
        </p:nvGraphicFramePr>
        <p:xfrm>
          <a:off x="2072835" y="1447008"/>
          <a:ext cx="43434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Equation" r:id="rId10" imgW="2197100" imgH="266700" progId="Equation.3">
                  <p:embed/>
                </p:oleObj>
              </mc:Choice>
              <mc:Fallback>
                <p:oleObj name="Equation" r:id="rId10" imgW="2197100" imgH="266700" progId="Equation.3">
                  <p:embed/>
                  <p:pic>
                    <p:nvPicPr>
                      <p:cNvPr id="0" name="Picture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835" y="1447008"/>
                        <a:ext cx="4343400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931729"/>
              </p:ext>
            </p:extLst>
          </p:nvPr>
        </p:nvGraphicFramePr>
        <p:xfrm>
          <a:off x="2318385" y="4256164"/>
          <a:ext cx="54387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0" name="Equation" r:id="rId12" imgW="2692400" imgH="203200" progId="Equation.3">
                  <p:embed/>
                </p:oleObj>
              </mc:Choice>
              <mc:Fallback>
                <p:oleObj name="Equation" r:id="rId12" imgW="2692400" imgH="203200" progId="Equation.3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8385" y="4256164"/>
                        <a:ext cx="5438775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TextBox 12"/>
          <p:cNvSpPr txBox="1"/>
          <p:nvPr/>
        </p:nvSpPr>
        <p:spPr>
          <a:xfrm>
            <a:off x="7243152" y="5950078"/>
            <a:ext cx="4375052" cy="36933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endParaRPr lang="sr-Latn-RS"/>
          </a:p>
        </p:txBody>
      </p:sp>
      <p:sp>
        <p:nvSpPr>
          <p:cNvPr id="18" name="TextBox 17"/>
          <p:cNvSpPr txBox="1"/>
          <p:nvPr/>
        </p:nvSpPr>
        <p:spPr>
          <a:xfrm>
            <a:off x="7757160" y="5950078"/>
            <a:ext cx="3243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>
                <a:solidFill>
                  <a:srgbClr val="44CECE"/>
                </a:solidFill>
              </a:rPr>
              <a:t>Z</a:t>
            </a:r>
            <a:r>
              <a:rPr lang="sr-Latn-RS" sz="2000" b="1" baseline="-25000">
                <a:solidFill>
                  <a:srgbClr val="44CECE"/>
                </a:solidFill>
              </a:rPr>
              <a:t>i</a:t>
            </a:r>
            <a:r>
              <a:rPr lang="sr-Latn-RS" sz="2000" b="1">
                <a:solidFill>
                  <a:srgbClr val="44CECE"/>
                </a:solidFill>
              </a:rPr>
              <a:t> = - 0,73                    Z</a:t>
            </a:r>
            <a:r>
              <a:rPr lang="sr-Latn-RS" sz="2000" b="1" baseline="-25000">
                <a:solidFill>
                  <a:srgbClr val="44CECE"/>
                </a:solidFill>
              </a:rPr>
              <a:t>i </a:t>
            </a:r>
            <a:r>
              <a:rPr lang="sr-Latn-RS" sz="2000" b="1">
                <a:solidFill>
                  <a:srgbClr val="44CECE"/>
                </a:solidFill>
              </a:rPr>
              <a:t>=1,04</a:t>
            </a:r>
          </a:p>
        </p:txBody>
      </p:sp>
      <p:sp>
        <p:nvSpPr>
          <p:cNvPr id="20" name="Bent Arrow 19"/>
          <p:cNvSpPr/>
          <p:nvPr/>
        </p:nvSpPr>
        <p:spPr>
          <a:xfrm rot="5400000">
            <a:off x="6226553" y="2352102"/>
            <a:ext cx="2408434" cy="866141"/>
          </a:xfrm>
          <a:prstGeom prst="bentArrow">
            <a:avLst>
              <a:gd name="adj1" fmla="val 25000"/>
              <a:gd name="adj2" fmla="val 24512"/>
              <a:gd name="adj3" fmla="val 25000"/>
              <a:gd name="adj4" fmla="val 43750"/>
            </a:avLst>
          </a:prstGeom>
          <a:solidFill>
            <a:srgbClr val="44CECE"/>
          </a:solidFill>
          <a:ln>
            <a:solidFill>
              <a:srgbClr val="44C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88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5B664BA7-9B42-4B7A-A90E-F041269601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8</a:t>
            </a: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1668D5A2-EF9D-4989-B9DD-E4070CBD9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26609" y="1649094"/>
            <a:ext cx="5339778" cy="3356202"/>
          </a:xfrm>
          <a:custGeom>
            <a:avLst/>
            <a:gdLst>
              <a:gd name="T0" fmla="*/ 406 w 2747"/>
              <a:gd name="T1" fmla="*/ 1820 h 1968"/>
              <a:gd name="T2" fmla="*/ 679 w 2747"/>
              <a:gd name="T3" fmla="*/ 1968 h 1968"/>
              <a:gd name="T4" fmla="*/ 852 w 2747"/>
              <a:gd name="T5" fmla="*/ 1919 h 1968"/>
              <a:gd name="T6" fmla="*/ 971 w 2747"/>
              <a:gd name="T7" fmla="*/ 1941 h 1968"/>
              <a:gd name="T8" fmla="*/ 1245 w 2747"/>
              <a:gd name="T9" fmla="*/ 1792 h 1968"/>
              <a:gd name="T10" fmla="*/ 1251 w 2747"/>
              <a:gd name="T11" fmla="*/ 1792 h 1968"/>
              <a:gd name="T12" fmla="*/ 1571 w 2747"/>
              <a:gd name="T13" fmla="*/ 1530 h 1968"/>
              <a:gd name="T14" fmla="*/ 1692 w 2747"/>
              <a:gd name="T15" fmla="*/ 1554 h 1968"/>
              <a:gd name="T16" fmla="*/ 1994 w 2747"/>
              <a:gd name="T17" fmla="*/ 1351 h 1968"/>
              <a:gd name="T18" fmla="*/ 2160 w 2747"/>
              <a:gd name="T19" fmla="*/ 1397 h 1968"/>
              <a:gd name="T20" fmla="*/ 2456 w 2747"/>
              <a:gd name="T21" fmla="*/ 1207 h 1968"/>
              <a:gd name="T22" fmla="*/ 2747 w 2747"/>
              <a:gd name="T23" fmla="*/ 882 h 1968"/>
              <a:gd name="T24" fmla="*/ 2505 w 2747"/>
              <a:gd name="T25" fmla="*/ 567 h 1968"/>
              <a:gd name="T26" fmla="*/ 2114 w 2747"/>
              <a:gd name="T27" fmla="*/ 230 h 1968"/>
              <a:gd name="T28" fmla="*/ 2036 w 2747"/>
              <a:gd name="T29" fmla="*/ 238 h 1968"/>
              <a:gd name="T30" fmla="*/ 1884 w 2747"/>
              <a:gd name="T31" fmla="*/ 138 h 1968"/>
              <a:gd name="T32" fmla="*/ 1831 w 2747"/>
              <a:gd name="T33" fmla="*/ 147 h 1968"/>
              <a:gd name="T34" fmla="*/ 1523 w 2747"/>
              <a:gd name="T35" fmla="*/ 0 h 1968"/>
              <a:gd name="T36" fmla="*/ 1196 w 2747"/>
              <a:gd name="T37" fmla="*/ 174 h 1968"/>
              <a:gd name="T38" fmla="*/ 956 w 2747"/>
              <a:gd name="T39" fmla="*/ 92 h 1968"/>
              <a:gd name="T40" fmla="*/ 593 w 2747"/>
              <a:gd name="T41" fmla="*/ 330 h 1968"/>
              <a:gd name="T42" fmla="*/ 576 w 2747"/>
              <a:gd name="T43" fmla="*/ 330 h 1968"/>
              <a:gd name="T44" fmla="*/ 181 w 2747"/>
              <a:gd name="T45" fmla="*/ 725 h 1968"/>
              <a:gd name="T46" fmla="*/ 186 w 2747"/>
              <a:gd name="T47" fmla="*/ 789 h 1968"/>
              <a:gd name="T48" fmla="*/ 77 w 2747"/>
              <a:gd name="T49" fmla="*/ 944 h 1968"/>
              <a:gd name="T50" fmla="*/ 126 w 2747"/>
              <a:gd name="T51" fmla="*/ 1062 h 1968"/>
              <a:gd name="T52" fmla="*/ 0 w 2747"/>
              <a:gd name="T53" fmla="*/ 1374 h 1968"/>
              <a:gd name="T54" fmla="*/ 406 w 2747"/>
              <a:gd name="T55" fmla="*/ 1820 h 1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747" h="1968">
                <a:moveTo>
                  <a:pt x="406" y="1820"/>
                </a:moveTo>
                <a:cubicBezTo>
                  <a:pt x="465" y="1909"/>
                  <a:pt x="565" y="1968"/>
                  <a:pt x="679" y="1968"/>
                </a:cubicBezTo>
                <a:cubicBezTo>
                  <a:pt x="743" y="1968"/>
                  <a:pt x="802" y="1950"/>
                  <a:pt x="852" y="1919"/>
                </a:cubicBezTo>
                <a:cubicBezTo>
                  <a:pt x="889" y="1933"/>
                  <a:pt x="929" y="1941"/>
                  <a:pt x="971" y="1941"/>
                </a:cubicBezTo>
                <a:cubicBezTo>
                  <a:pt x="1086" y="1941"/>
                  <a:pt x="1187" y="1882"/>
                  <a:pt x="1245" y="1792"/>
                </a:cubicBezTo>
                <a:cubicBezTo>
                  <a:pt x="1247" y="1792"/>
                  <a:pt x="1249" y="1792"/>
                  <a:pt x="1251" y="1792"/>
                </a:cubicBezTo>
                <a:cubicBezTo>
                  <a:pt x="1409" y="1792"/>
                  <a:pt x="1541" y="1679"/>
                  <a:pt x="1571" y="1530"/>
                </a:cubicBezTo>
                <a:cubicBezTo>
                  <a:pt x="1608" y="1545"/>
                  <a:pt x="1649" y="1554"/>
                  <a:pt x="1692" y="1554"/>
                </a:cubicBezTo>
                <a:cubicBezTo>
                  <a:pt x="1829" y="1554"/>
                  <a:pt x="1945" y="1470"/>
                  <a:pt x="1994" y="1351"/>
                </a:cubicBezTo>
                <a:cubicBezTo>
                  <a:pt x="2043" y="1380"/>
                  <a:pt x="2099" y="1397"/>
                  <a:pt x="2160" y="1397"/>
                </a:cubicBezTo>
                <a:cubicBezTo>
                  <a:pt x="2292" y="1397"/>
                  <a:pt x="2405" y="1319"/>
                  <a:pt x="2456" y="1207"/>
                </a:cubicBezTo>
                <a:cubicBezTo>
                  <a:pt x="2620" y="1189"/>
                  <a:pt x="2747" y="1051"/>
                  <a:pt x="2747" y="882"/>
                </a:cubicBezTo>
                <a:cubicBezTo>
                  <a:pt x="2747" y="731"/>
                  <a:pt x="2644" y="604"/>
                  <a:pt x="2505" y="567"/>
                </a:cubicBezTo>
                <a:cubicBezTo>
                  <a:pt x="2477" y="377"/>
                  <a:pt x="2313" y="230"/>
                  <a:pt x="2114" y="230"/>
                </a:cubicBezTo>
                <a:cubicBezTo>
                  <a:pt x="2087" y="230"/>
                  <a:pt x="2061" y="233"/>
                  <a:pt x="2036" y="238"/>
                </a:cubicBezTo>
                <a:cubicBezTo>
                  <a:pt x="2010" y="179"/>
                  <a:pt x="1952" y="138"/>
                  <a:pt x="1884" y="138"/>
                </a:cubicBezTo>
                <a:cubicBezTo>
                  <a:pt x="1865" y="138"/>
                  <a:pt x="1847" y="141"/>
                  <a:pt x="1831" y="147"/>
                </a:cubicBezTo>
                <a:cubicBezTo>
                  <a:pt x="1758" y="57"/>
                  <a:pt x="1648" y="0"/>
                  <a:pt x="1523" y="0"/>
                </a:cubicBezTo>
                <a:cubicBezTo>
                  <a:pt x="1387" y="0"/>
                  <a:pt x="1267" y="69"/>
                  <a:pt x="1196" y="174"/>
                </a:cubicBezTo>
                <a:cubicBezTo>
                  <a:pt x="1129" y="123"/>
                  <a:pt x="1046" y="92"/>
                  <a:pt x="956" y="92"/>
                </a:cubicBezTo>
                <a:cubicBezTo>
                  <a:pt x="793" y="92"/>
                  <a:pt x="653" y="190"/>
                  <a:pt x="593" y="330"/>
                </a:cubicBezTo>
                <a:cubicBezTo>
                  <a:pt x="587" y="330"/>
                  <a:pt x="581" y="330"/>
                  <a:pt x="576" y="330"/>
                </a:cubicBezTo>
                <a:cubicBezTo>
                  <a:pt x="357" y="330"/>
                  <a:pt x="181" y="507"/>
                  <a:pt x="181" y="725"/>
                </a:cubicBezTo>
                <a:cubicBezTo>
                  <a:pt x="181" y="747"/>
                  <a:pt x="182" y="768"/>
                  <a:pt x="186" y="789"/>
                </a:cubicBezTo>
                <a:cubicBezTo>
                  <a:pt x="122" y="812"/>
                  <a:pt x="77" y="873"/>
                  <a:pt x="77" y="944"/>
                </a:cubicBezTo>
                <a:cubicBezTo>
                  <a:pt x="77" y="990"/>
                  <a:pt x="96" y="1032"/>
                  <a:pt x="126" y="1062"/>
                </a:cubicBezTo>
                <a:cubicBezTo>
                  <a:pt x="48" y="1142"/>
                  <a:pt x="0" y="1252"/>
                  <a:pt x="0" y="1374"/>
                </a:cubicBezTo>
                <a:cubicBezTo>
                  <a:pt x="0" y="1607"/>
                  <a:pt x="178" y="1799"/>
                  <a:pt x="406" y="1820"/>
                </a:cubicBezTo>
                <a:close/>
              </a:path>
            </a:pathLst>
          </a:custGeom>
          <a:noFill/>
          <a:ln w="57150" cap="flat">
            <a:solidFill>
              <a:schemeClr val="bg2"/>
            </a:solidFill>
            <a:prstDash val="solid"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81649" y="986815"/>
            <a:ext cx="7118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/>
              <a:t>Vijek</a:t>
            </a:r>
            <a:r>
              <a:rPr lang="sr-Cyrl-BA" sz="2400"/>
              <a:t> </a:t>
            </a:r>
            <a:r>
              <a:rPr lang="en-US" sz="2400"/>
              <a:t>trajanja</a:t>
            </a:r>
            <a:r>
              <a:rPr lang="sr-Cyrl-BA" sz="2400"/>
              <a:t> </a:t>
            </a:r>
            <a:r>
              <a:rPr lang="en-US" sz="2400"/>
              <a:t>nekog</a:t>
            </a:r>
            <a:r>
              <a:rPr lang="sr-Cyrl-BA" sz="2400"/>
              <a:t> </a:t>
            </a:r>
            <a:r>
              <a:rPr lang="en-US" sz="2400"/>
              <a:t>ure</a:t>
            </a:r>
            <a:r>
              <a:rPr lang="vi-VN" sz="2400"/>
              <a:t>đ</a:t>
            </a:r>
            <a:r>
              <a:rPr lang="en-US" sz="2400"/>
              <a:t>aja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</a:t>
            </a:r>
            <a:r>
              <a:rPr lang="en-US" sz="2400"/>
              <a:t>normalno</a:t>
            </a:r>
            <a:r>
              <a:rPr lang="sr-Cyrl-BA" sz="2400"/>
              <a:t> </a:t>
            </a:r>
            <a:r>
              <a:rPr lang="en-US" sz="2400"/>
              <a:t>raspore</a:t>
            </a:r>
            <a:r>
              <a:rPr lang="vi-VN" sz="2400"/>
              <a:t>đ</a:t>
            </a:r>
            <a:r>
              <a:rPr lang="en-US" sz="2400"/>
              <a:t>ena</a:t>
            </a:r>
            <a:r>
              <a:rPr lang="sr-Cyrl-BA" sz="2400"/>
              <a:t> </a:t>
            </a:r>
            <a:r>
              <a:rPr lang="en-US" sz="2400"/>
              <a:t>slučajna</a:t>
            </a:r>
            <a:r>
              <a:rPr lang="sr-Cyrl-BA" sz="2400"/>
              <a:t> </a:t>
            </a:r>
            <a:r>
              <a:rPr lang="en-US" sz="2400"/>
              <a:t>promjenjiva</a:t>
            </a:r>
            <a:r>
              <a:rPr lang="sr-Cyrl-BA" sz="2400"/>
              <a:t>, </a:t>
            </a:r>
            <a:r>
              <a:rPr lang="en-US" sz="2400"/>
              <a:t>čija</a:t>
            </a:r>
            <a:r>
              <a:rPr lang="sr-Cyrl-BA" sz="2400"/>
              <a:t> </a:t>
            </a:r>
            <a:r>
              <a:rPr lang="en-US" sz="2400"/>
              <a:t>prosječna</a:t>
            </a:r>
            <a:r>
              <a:rPr lang="sr-Cyrl-BA" sz="2400"/>
              <a:t> </a:t>
            </a:r>
            <a:r>
              <a:rPr lang="en-US" sz="2400"/>
              <a:t>vrijednost</a:t>
            </a:r>
            <a:r>
              <a:rPr lang="sr-Cyrl-BA" sz="2400"/>
              <a:t> </a:t>
            </a:r>
            <a:r>
              <a:rPr lang="en-US" sz="2400"/>
              <a:t>iznosi</a:t>
            </a:r>
            <a:r>
              <a:rPr lang="sr-Cyrl-BA" sz="2400"/>
              <a:t> 200 </a:t>
            </a:r>
            <a:r>
              <a:rPr lang="en-US" sz="2400"/>
              <a:t>časova</a:t>
            </a:r>
            <a:r>
              <a:rPr lang="sr-Cyrl-BA" sz="2400"/>
              <a:t>. </a:t>
            </a:r>
            <a:r>
              <a:rPr lang="en-US" sz="2400"/>
              <a:t>Koliko</a:t>
            </a:r>
            <a:r>
              <a:rPr lang="sr-Cyrl-BA" sz="2400"/>
              <a:t> </a:t>
            </a:r>
            <a:r>
              <a:rPr lang="en-US" sz="2400"/>
              <a:t>smije</a:t>
            </a:r>
            <a:r>
              <a:rPr lang="sr-Cyrl-BA" sz="2400"/>
              <a:t> </a:t>
            </a:r>
            <a:r>
              <a:rPr lang="en-US" sz="2400"/>
              <a:t>biti</a:t>
            </a:r>
            <a:r>
              <a:rPr lang="sr-Cyrl-BA" sz="2400"/>
              <a:t> </a:t>
            </a:r>
            <a:r>
              <a:rPr lang="en-US" sz="2400"/>
              <a:t>najveće</a:t>
            </a:r>
            <a:r>
              <a:rPr lang="sr-Cyrl-BA" sz="2400"/>
              <a:t> </a:t>
            </a:r>
            <a:r>
              <a:rPr lang="en-US" sz="2400"/>
              <a:t>prosječno</a:t>
            </a:r>
            <a:r>
              <a:rPr lang="sr-Cyrl-BA" sz="2400"/>
              <a:t> </a:t>
            </a:r>
            <a:r>
              <a:rPr lang="en-US" sz="2400"/>
              <a:t>odstupanje</a:t>
            </a:r>
            <a:r>
              <a:rPr lang="sr-Cyrl-BA" sz="2400"/>
              <a:t> </a:t>
            </a:r>
            <a:r>
              <a:rPr lang="en-US" sz="2400"/>
              <a:t>od</a:t>
            </a:r>
            <a:r>
              <a:rPr lang="sr-Cyrl-BA" sz="2400"/>
              <a:t> </a:t>
            </a:r>
            <a:r>
              <a:rPr lang="en-US" sz="2400"/>
              <a:t>te</a:t>
            </a:r>
            <a:r>
              <a:rPr lang="sr-Cyrl-BA" sz="2400"/>
              <a:t> </a:t>
            </a:r>
            <a:r>
              <a:rPr lang="en-US" sz="2400"/>
              <a:t>vrijednosti</a:t>
            </a:r>
            <a:r>
              <a:rPr lang="sr-Cyrl-BA" sz="2400"/>
              <a:t> </a:t>
            </a:r>
            <a:r>
              <a:rPr lang="en-US" sz="2400"/>
              <a:t>ako</a:t>
            </a:r>
            <a:r>
              <a:rPr lang="sr-Cyrl-BA" sz="2400"/>
              <a:t> </a:t>
            </a:r>
            <a:r>
              <a:rPr lang="en-US" sz="2400"/>
              <a:t>se</a:t>
            </a:r>
            <a:r>
              <a:rPr lang="sr-Cyrl-BA" sz="2400"/>
              <a:t> </a:t>
            </a:r>
            <a:r>
              <a:rPr lang="en-US" sz="2400"/>
              <a:t>zahtjeva</a:t>
            </a:r>
            <a:r>
              <a:rPr lang="sr-Cyrl-BA" sz="2400"/>
              <a:t> </a:t>
            </a:r>
            <a:r>
              <a:rPr lang="en-US" sz="2400"/>
              <a:t>da</a:t>
            </a:r>
            <a:r>
              <a:rPr lang="sr-Cyrl-BA" sz="2400"/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6036765" y="2556475"/>
            <a:ext cx="55710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None/>
              <a:defRPr/>
            </a:pPr>
            <a:r>
              <a:rPr lang="en-US" sz="2400"/>
              <a:t>a</a:t>
            </a:r>
            <a:r>
              <a:rPr lang="sr-Cyrl-BA" sz="2400"/>
              <a:t>) 90% </a:t>
            </a:r>
            <a:r>
              <a:rPr lang="en-US" sz="2400"/>
              <a:t>tih</a:t>
            </a:r>
            <a:r>
              <a:rPr lang="sr-Cyrl-BA" sz="2400"/>
              <a:t> </a:t>
            </a:r>
            <a:r>
              <a:rPr lang="en-US" sz="2400"/>
              <a:t>ure</a:t>
            </a:r>
            <a:r>
              <a:rPr lang="vi-VN" sz="2400"/>
              <a:t>đ</a:t>
            </a:r>
            <a:r>
              <a:rPr lang="en-US" sz="2400"/>
              <a:t>aja</a:t>
            </a:r>
            <a:r>
              <a:rPr lang="sr-Cyrl-BA" sz="2400"/>
              <a:t> </a:t>
            </a:r>
            <a:r>
              <a:rPr lang="en-US" sz="2400"/>
              <a:t>ima</a:t>
            </a:r>
            <a:r>
              <a:rPr lang="sr-Cyrl-BA" sz="2400"/>
              <a:t> </a:t>
            </a:r>
            <a:r>
              <a:rPr lang="en-US" sz="2400"/>
              <a:t>vijek</a:t>
            </a:r>
            <a:r>
              <a:rPr lang="sr-Cyrl-BA" sz="2400"/>
              <a:t> </a:t>
            </a:r>
            <a:r>
              <a:rPr lang="en-US" sz="2400"/>
              <a:t>trajanja</a:t>
            </a:r>
            <a:r>
              <a:rPr lang="sr-Cyrl-BA" sz="2400"/>
              <a:t> </a:t>
            </a:r>
            <a:r>
              <a:rPr lang="en-US" sz="2400"/>
              <a:t>duži</a:t>
            </a:r>
            <a:r>
              <a:rPr lang="sr-Cyrl-BA" sz="2400"/>
              <a:t> </a:t>
            </a:r>
            <a:r>
              <a:rPr lang="en-US" sz="2400"/>
              <a:t>od</a:t>
            </a:r>
            <a:r>
              <a:rPr lang="sr-Cyrl-BA" sz="2400"/>
              <a:t> 150 </a:t>
            </a:r>
            <a:r>
              <a:rPr lang="en-US" sz="2400"/>
              <a:t>časova</a:t>
            </a:r>
            <a:r>
              <a:rPr lang="sr-Cyrl-BA" sz="2400"/>
              <a:t>;</a:t>
            </a:r>
          </a:p>
          <a:p>
            <a:pPr marL="571500" indent="-571500" algn="just">
              <a:buFont typeface="Wingdings" pitchFamily="2" charset="2"/>
              <a:buNone/>
              <a:defRPr/>
            </a:pPr>
            <a:r>
              <a:rPr lang="en-US" sz="2400"/>
              <a:t>b</a:t>
            </a:r>
            <a:r>
              <a:rPr lang="sr-Cyrl-BA" sz="2400"/>
              <a:t>) 30% </a:t>
            </a:r>
            <a:r>
              <a:rPr lang="en-US" sz="2400"/>
              <a:t>tih</a:t>
            </a:r>
            <a:r>
              <a:rPr lang="sr-Cyrl-BA" sz="2400"/>
              <a:t> </a:t>
            </a:r>
            <a:r>
              <a:rPr lang="en-US" sz="2400"/>
              <a:t>ure</a:t>
            </a:r>
            <a:r>
              <a:rPr lang="vi-VN" sz="2400"/>
              <a:t>đ</a:t>
            </a:r>
            <a:r>
              <a:rPr lang="en-US" sz="2400"/>
              <a:t>aja</a:t>
            </a:r>
            <a:r>
              <a:rPr lang="sr-Cyrl-BA" sz="2400"/>
              <a:t> </a:t>
            </a:r>
            <a:r>
              <a:rPr lang="en-US" sz="2400"/>
              <a:t>ima</a:t>
            </a:r>
            <a:r>
              <a:rPr lang="sr-Cyrl-BA" sz="2400"/>
              <a:t> </a:t>
            </a:r>
            <a:r>
              <a:rPr lang="en-US" sz="2400"/>
              <a:t>vijek</a:t>
            </a:r>
            <a:r>
              <a:rPr lang="sr-Cyrl-BA" sz="2400"/>
              <a:t> </a:t>
            </a:r>
            <a:r>
              <a:rPr lang="en-US" sz="2400"/>
              <a:t>trajanja</a:t>
            </a:r>
            <a:r>
              <a:rPr lang="sr-Cyrl-BA" sz="2400"/>
              <a:t> </a:t>
            </a:r>
            <a:r>
              <a:rPr lang="en-US" sz="2400"/>
              <a:t>izme</a:t>
            </a:r>
            <a:r>
              <a:rPr lang="vi-VN" sz="2400"/>
              <a:t>đ</a:t>
            </a:r>
            <a:r>
              <a:rPr lang="en-US" sz="2400"/>
              <a:t>u</a:t>
            </a:r>
            <a:r>
              <a:rPr lang="sr-Cyrl-BA" sz="2400"/>
              <a:t> 200 </a:t>
            </a:r>
            <a:r>
              <a:rPr lang="en-US" sz="2400"/>
              <a:t>i</a:t>
            </a:r>
            <a:r>
              <a:rPr lang="sr-Cyrl-BA" sz="2400"/>
              <a:t> 240 </a:t>
            </a:r>
            <a:r>
              <a:rPr lang="en-US" sz="2400"/>
              <a:t>časova</a:t>
            </a:r>
            <a:endParaRPr lang="sr-Latn-RS" sz="2400"/>
          </a:p>
        </p:txBody>
      </p:sp>
      <p:sp>
        <p:nvSpPr>
          <p:cNvPr id="102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2205542" y="-1946858"/>
            <a:ext cx="498542" cy="4909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811" y="1921499"/>
            <a:ext cx="4120004" cy="306160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793" y="277121"/>
            <a:ext cx="19057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2400" b="1"/>
              <a:t>Zadatak broj 2</a:t>
            </a:r>
            <a:endParaRPr lang="en-US" sz="2400" b="1" dirty="0"/>
          </a:p>
        </p:txBody>
      </p:sp>
      <p:graphicFrame>
        <p:nvGraphicFramePr>
          <p:cNvPr id="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560959"/>
              </p:ext>
            </p:extLst>
          </p:nvPr>
        </p:nvGraphicFramePr>
        <p:xfrm>
          <a:off x="2831894" y="4745630"/>
          <a:ext cx="8521905" cy="895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4" imgW="3975100" imgH="431800" progId="Equation.3">
                  <p:embed/>
                </p:oleObj>
              </mc:Choice>
              <mc:Fallback>
                <p:oleObj name="Equation" r:id="rId4" imgW="3975100" imgH="4318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1894" y="4745630"/>
                        <a:ext cx="8521905" cy="8958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109717"/>
              </p:ext>
            </p:extLst>
          </p:nvPr>
        </p:nvGraphicFramePr>
        <p:xfrm>
          <a:off x="2771515" y="5404041"/>
          <a:ext cx="8521905" cy="911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6" imgW="4013200" imgH="431800" progId="Equation.3">
                  <p:embed/>
                </p:oleObj>
              </mc:Choice>
              <mc:Fallback>
                <p:oleObj name="Equation" r:id="rId6" imgW="4013200" imgH="4318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515" y="5404041"/>
                        <a:ext cx="8521905" cy="9112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Rectangle 14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704893" y="4745630"/>
            <a:ext cx="8775906" cy="1627471"/>
          </a:xfrm>
          <a:prstGeom prst="rect">
            <a:avLst/>
          </a:prstGeom>
          <a:noFill/>
          <a:ln w="28575">
            <a:solidFill>
              <a:srgbClr val="A2D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220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35961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102914" y="1448377"/>
            <a:ext cx="9155942" cy="5347510"/>
            <a:chOff x="2332041" y="1664133"/>
            <a:chExt cx="4233864" cy="3411539"/>
          </a:xfrm>
        </p:grpSpPr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34389" y="700546"/>
            <a:ext cx="9264193" cy="4985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sr-Latn-BA" sz="3600">
                <a:latin typeface="+mj-lt"/>
              </a:rPr>
              <a:t>Nakon ovog poglavlja naučićemo: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BF686F-91C6-49D1-A69F-A2D1290E7E30}"/>
              </a:ext>
            </a:extLst>
          </p:cNvPr>
          <p:cNvSpPr txBox="1"/>
          <p:nvPr/>
        </p:nvSpPr>
        <p:spPr>
          <a:xfrm>
            <a:off x="1691961" y="2248504"/>
            <a:ext cx="7300281" cy="236372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400">
                <a:solidFill>
                  <a:schemeClr val="bg1">
                    <a:lumMod val="95000"/>
                  </a:schemeClr>
                </a:solidFill>
              </a:rPr>
              <a:t>Objasniti razliku između prekidnih i neprekidnih slučajnih promjenljivih</a:t>
            </a:r>
            <a:endParaRPr lang="en-US" sz="240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400">
                <a:solidFill>
                  <a:schemeClr val="bg1">
                    <a:lumMod val="95000"/>
                  </a:schemeClr>
                </a:solidFill>
              </a:rPr>
              <a:t>Opisati karakteristike normalne distribucije</a:t>
            </a:r>
            <a:endParaRPr lang="en-US" sz="240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400">
                <a:solidFill>
                  <a:schemeClr val="bg1">
                    <a:lumMod val="95000"/>
                  </a:schemeClr>
                </a:solidFill>
              </a:rPr>
              <a:t>Izračunati vjerovatnoću pomoću tablica normalne distribucije</a:t>
            </a:r>
            <a:endParaRPr lang="en-US" sz="240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7BD379A-7CC6-44F9-A78B-577D4BC78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Slide Number Placeholder 3">
            <a:extLst>
              <a:ext uri="{FF2B5EF4-FFF2-40B4-BE49-F238E27FC236}">
                <a16:creationId xmlns:a16="http://schemas.microsoft.com/office/drawing/2014/main" id="{5BA5922D-DC4F-4B44-A465-8BFAD710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249792E5-8DED-4E77-9C74-BDDECCDA6C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683" y="286193"/>
            <a:ext cx="2841949" cy="284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888" y="108721"/>
            <a:ext cx="11678478" cy="6773517"/>
          </a:xfrm>
          <a:prstGeom prst="rect">
            <a:avLst/>
          </a:prstGeom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6724650" y="-793124"/>
            <a:ext cx="8248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2776993811"/>
              </p:ext>
            </p:extLst>
          </p:nvPr>
        </p:nvGraphicFramePr>
        <p:xfrm>
          <a:off x="1046106" y="193891"/>
          <a:ext cx="10031895" cy="6427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0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981" y="101296"/>
            <a:ext cx="11678478" cy="67735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571716" cy="3300046"/>
          </a:xfrm>
          <a:prstGeom prst="rect">
            <a:avLst/>
          </a:prstGeom>
        </p:spPr>
      </p:pic>
      <p:sp>
        <p:nvSpPr>
          <p:cNvPr id="4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461427" y="-509275"/>
            <a:ext cx="2406675" cy="932952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1791" y="3050504"/>
            <a:ext cx="8507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sr-Latn-BA" sz="2400"/>
              <a:t>Mogu da uzmu bilo koju vrijednost na intervalu (pod pretpostavkom da je precizno mjerilo), a neki od primjera su:</a:t>
            </a:r>
            <a:endParaRPr lang="en-US" sz="2400"/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sr-Latn-BA" sz="2400"/>
              <a:t>Debljina predmeta</a:t>
            </a:r>
            <a:endParaRPr lang="en-US" sz="2400"/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sr-Latn-BA" sz="2400"/>
              <a:t>Vrijeme izrade zadatka iz Statistike</a:t>
            </a:r>
            <a:endParaRPr lang="en-US" sz="2400"/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sr-Latn-BA" sz="2400"/>
              <a:t>Temperatura </a:t>
            </a:r>
            <a:endParaRPr lang="en-US" sz="2400"/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sr-Latn-BA" sz="2400"/>
              <a:t>Visina u cm...</a:t>
            </a:r>
            <a:endParaRPr lang="en-US" sz="2400"/>
          </a:p>
        </p:txBody>
      </p:sp>
      <p:sp>
        <p:nvSpPr>
          <p:cNvPr id="3" name="Rectangle 2"/>
          <p:cNvSpPr/>
          <p:nvPr/>
        </p:nvSpPr>
        <p:spPr>
          <a:xfrm>
            <a:off x="2571716" y="158209"/>
            <a:ext cx="776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>
                <a:latin typeface="+mj-lt"/>
              </a:rPr>
              <a:t>Neprekidne</a:t>
            </a:r>
            <a:r>
              <a:rPr lang="sr-Latn-BA" sz="3200" cap="all">
                <a:latin typeface="+mj-lt"/>
              </a:rPr>
              <a:t> slučajne promjenljive</a:t>
            </a:r>
            <a:endParaRPr lang="sr-Latn-RS" sz="3200" cap="all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9529" y="3193366"/>
            <a:ext cx="2686930" cy="34958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25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CCC577CF-CED3-44B1-AC3E-05C2556B41F4}"/>
              </a:ext>
            </a:extLst>
          </p:cNvPr>
          <p:cNvGrpSpPr/>
          <p:nvPr/>
        </p:nvGrpSpPr>
        <p:grpSpPr>
          <a:xfrm>
            <a:off x="3460650" y="5023376"/>
            <a:ext cx="7645592" cy="1672846"/>
            <a:chOff x="883522" y="408326"/>
            <a:chExt cx="5276606" cy="576863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20" name="Graphic 12" descr="Open square 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</a:extLst>
            </p:cNvPr>
            <p:cNvSpPr/>
            <p:nvPr/>
          </p:nvSpPr>
          <p:spPr>
            <a:xfrm>
              <a:off x="883522" y="408326"/>
              <a:ext cx="4351911" cy="4773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14" name="Group 13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11BEC607-8474-408E-A7AC-48A065F31B63}"/>
              </a:ext>
            </a:extLst>
          </p:cNvPr>
          <p:cNvGrpSpPr/>
          <p:nvPr/>
        </p:nvGrpSpPr>
        <p:grpSpPr>
          <a:xfrm flipH="1">
            <a:off x="3460650" y="2908753"/>
            <a:ext cx="7033847" cy="1003899"/>
            <a:chOff x="252031" y="-22763"/>
            <a:chExt cx="7324426" cy="726996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</a:extLst>
            </p:cNvPr>
            <p:cNvSpPr/>
            <p:nvPr/>
          </p:nvSpPr>
          <p:spPr>
            <a:xfrm>
              <a:off x="979714" y="1181212"/>
              <a:ext cx="6117771" cy="6065989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</a:extLst>
            </p:cNvPr>
            <p:cNvSpPr/>
            <p:nvPr/>
          </p:nvSpPr>
          <p:spPr>
            <a:xfrm>
              <a:off x="500743" y="-22763"/>
              <a:ext cx="7075714" cy="5878283"/>
            </a:xfrm>
            <a:prstGeom prst="rect">
              <a:avLst/>
            </a:prstGeom>
            <a:noFill/>
            <a:ln w="127000">
              <a:solidFill>
                <a:srgbClr val="2F33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</a:extLst>
            </p:cNvPr>
            <p:cNvSpPr/>
            <p:nvPr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562934" y="-3847575"/>
            <a:ext cx="1066134" cy="121920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763209" y="-1622230"/>
            <a:ext cx="927740" cy="1220241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84392" y="204765"/>
            <a:ext cx="9285376" cy="8384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r-Latn-BA" sz="3200" cap="all"/>
              <a:t>Funkcija raspodjele vjerovatnoće neprekidne </a:t>
            </a:r>
            <a:r>
              <a:rPr lang="sr-Latn-BA" sz="3200" b="1" cap="all"/>
              <a:t>slučajne  promjenljive</a:t>
            </a:r>
            <a:endParaRPr lang="en-US" sz="3200" b="1" cap="all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978411"/>
            <a:ext cx="11929403" cy="4094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>
                <a:sym typeface="Symbol" panose="05050102010706020507" pitchFamily="18" charset="2"/>
              </a:rPr>
              <a:t>Funkcija distribucije vjerovatnoće</a:t>
            </a:r>
            <a:r>
              <a:rPr lang="en-US" sz="2400">
                <a:sym typeface="Symbol" panose="05050102010706020507" pitchFamily="18" charset="2"/>
              </a:rPr>
              <a:t>, F(x)</a:t>
            </a:r>
            <a:r>
              <a:rPr lang="sr-Latn-BA" sz="2400">
                <a:sym typeface="Symbol" panose="05050102010706020507" pitchFamily="18" charset="2"/>
              </a:rPr>
              <a:t> za neprekidnu slučajnu promjenljivu</a:t>
            </a:r>
            <a:r>
              <a:rPr lang="en-US" sz="2400">
                <a:sym typeface="Symbol" panose="05050102010706020507" pitchFamily="18" charset="2"/>
              </a:rPr>
              <a:t> X </a:t>
            </a:r>
            <a:r>
              <a:rPr lang="sr-Latn-BA" sz="2400">
                <a:sym typeface="Symbol" panose="05050102010706020507" pitchFamily="18" charset="2"/>
              </a:rPr>
              <a:t>predstavlja vjerovatnoću da</a:t>
            </a:r>
            <a:r>
              <a:rPr lang="en-US" sz="2400">
                <a:sym typeface="Symbol" panose="05050102010706020507" pitchFamily="18" charset="2"/>
              </a:rPr>
              <a:t> X </a:t>
            </a:r>
            <a:r>
              <a:rPr lang="sr-Latn-BA" sz="2400">
                <a:sym typeface="Symbol" panose="05050102010706020507" pitchFamily="18" charset="2"/>
              </a:rPr>
              <a:t>ne prelazi vrijednost x</a:t>
            </a:r>
          </a:p>
          <a:p>
            <a:pPr>
              <a:buFont typeface="Wingdings 2" panose="05020102010507070707" pitchFamily="18" charset="2"/>
              <a:buNone/>
            </a:pPr>
            <a:endParaRPr lang="en-US" sz="2400">
              <a:sym typeface="Symbol" panose="05050102010706020507" pitchFamily="18" charset="2"/>
            </a:endParaRPr>
          </a:p>
          <a:p>
            <a:pPr>
              <a:buFont typeface="Wingdings 2" panose="05020102010507070707" pitchFamily="18" charset="2"/>
              <a:buNone/>
            </a:pPr>
            <a:endParaRPr lang="sr-Latn-RS" sz="2400">
              <a:sym typeface="Symbol" panose="05050102010706020507" pitchFamily="18" charset="2"/>
            </a:endParaRPr>
          </a:p>
          <a:p>
            <a:pPr>
              <a:buFont typeface="Wingdings 2" panose="05020102010507070707" pitchFamily="18" charset="2"/>
              <a:buNone/>
            </a:pPr>
            <a:endParaRPr lang="en-US" sz="2400">
              <a:sym typeface="Symbol" panose="05050102010706020507" pitchFamily="18" charset="2"/>
            </a:endParaRPr>
          </a:p>
          <a:p>
            <a:pPr marL="0" indent="0" algn="r">
              <a:buNone/>
            </a:pPr>
            <a:r>
              <a:rPr lang="sr-Latn-BA" sz="2400">
                <a:sym typeface="Symbol" panose="05050102010706020507" pitchFamily="18" charset="2"/>
              </a:rPr>
              <a:t>Neka su a i b dvije moguće vrijednosti slučajne promjenljive X, pri čemu je </a:t>
            </a:r>
            <a:r>
              <a:rPr lang="en-US" sz="2400">
                <a:sym typeface="Symbol" panose="05050102010706020507" pitchFamily="18" charset="2"/>
              </a:rPr>
              <a:t>a &lt; b</a:t>
            </a:r>
            <a:r>
              <a:rPr lang="sr-Latn-BA" sz="2400">
                <a:sym typeface="Symbol" panose="05050102010706020507" pitchFamily="18" charset="2"/>
              </a:rPr>
              <a:t>, vjerovatnoća da X bude u intervalu od a do b je:</a:t>
            </a:r>
            <a:endParaRPr lang="en-US" sz="2400">
              <a:sym typeface="Symbol" panose="05050102010706020507" pitchFamily="18" charset="2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58298"/>
              </p:ext>
            </p:extLst>
          </p:nvPr>
        </p:nvGraphicFramePr>
        <p:xfrm>
          <a:off x="4924290" y="3044546"/>
          <a:ext cx="5288656" cy="707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Equation" r:id="rId5" imgW="990170" imgH="203112" progId="Equation.3">
                  <p:embed/>
                </p:oleObj>
              </mc:Choice>
              <mc:Fallback>
                <p:oleObj name="Equation" r:id="rId5" imgW="990170" imgH="203112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290" y="3044546"/>
                        <a:ext cx="5288656" cy="7075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800763"/>
              </p:ext>
            </p:extLst>
          </p:nvPr>
        </p:nvGraphicFramePr>
        <p:xfrm>
          <a:off x="4276050" y="5561623"/>
          <a:ext cx="5288656" cy="702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Equation" r:id="rId7" imgW="1600200" imgH="203200" progId="Equation.3">
                  <p:embed/>
                </p:oleObj>
              </mc:Choice>
              <mc:Fallback>
                <p:oleObj name="Equation" r:id="rId7" imgW="1600200" imgH="2032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050" y="5561623"/>
                        <a:ext cx="5288656" cy="7020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772187" y="-3232311"/>
            <a:ext cx="1390635" cy="894837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678062" y="3364938"/>
            <a:ext cx="1787989" cy="3260725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4"/>
          <p:cNvSpPr>
            <a:spLocks/>
          </p:cNvSpPr>
          <p:nvPr/>
        </p:nvSpPr>
        <p:spPr bwMode="auto">
          <a:xfrm>
            <a:off x="5444221" y="3868568"/>
            <a:ext cx="869950" cy="2041525"/>
          </a:xfrm>
          <a:custGeom>
            <a:avLst/>
            <a:gdLst>
              <a:gd name="T0" fmla="*/ 2147483647 w 548"/>
              <a:gd name="T1" fmla="*/ 2147483647 h 1286"/>
              <a:gd name="T2" fmla="*/ 2147483647 w 548"/>
              <a:gd name="T3" fmla="*/ 2147483647 h 1286"/>
              <a:gd name="T4" fmla="*/ 2147483647 w 548"/>
              <a:gd name="T5" fmla="*/ 2147483647 h 1286"/>
              <a:gd name="T6" fmla="*/ 2147483647 w 548"/>
              <a:gd name="T7" fmla="*/ 2147483647 h 1286"/>
              <a:gd name="T8" fmla="*/ 2147483647 w 548"/>
              <a:gd name="T9" fmla="*/ 2147483647 h 1286"/>
              <a:gd name="T10" fmla="*/ 2147483647 w 548"/>
              <a:gd name="T11" fmla="*/ 2147483647 h 1286"/>
              <a:gd name="T12" fmla="*/ 2147483647 w 548"/>
              <a:gd name="T13" fmla="*/ 2147483647 h 1286"/>
              <a:gd name="T14" fmla="*/ 2147483647 w 548"/>
              <a:gd name="T15" fmla="*/ 2147483647 h 1286"/>
              <a:gd name="T16" fmla="*/ 0 w 548"/>
              <a:gd name="T17" fmla="*/ 2147483647 h 1286"/>
              <a:gd name="T18" fmla="*/ 0 w 548"/>
              <a:gd name="T19" fmla="*/ 0 h 12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48"/>
              <a:gd name="T31" fmla="*/ 0 h 1286"/>
              <a:gd name="T32" fmla="*/ 548 w 548"/>
              <a:gd name="T33" fmla="*/ 1286 h 12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48" h="1286">
                <a:moveTo>
                  <a:pt x="87" y="27"/>
                </a:moveTo>
                <a:lnTo>
                  <a:pt x="150" y="60"/>
                </a:lnTo>
                <a:lnTo>
                  <a:pt x="243" y="174"/>
                </a:lnTo>
                <a:lnTo>
                  <a:pt x="318" y="288"/>
                </a:lnTo>
                <a:lnTo>
                  <a:pt x="408" y="447"/>
                </a:lnTo>
                <a:lnTo>
                  <a:pt x="483" y="585"/>
                </a:lnTo>
                <a:lnTo>
                  <a:pt x="543" y="678"/>
                </a:lnTo>
                <a:lnTo>
                  <a:pt x="548" y="1286"/>
                </a:lnTo>
                <a:lnTo>
                  <a:pt x="0" y="1286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80386" y="5861219"/>
            <a:ext cx="374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sz="2700"/>
              <a:t>a</a:t>
            </a: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5478463" y="3898900"/>
            <a:ext cx="322262" cy="209550"/>
          </a:xfrm>
          <a:custGeom>
            <a:avLst/>
            <a:gdLst>
              <a:gd name="T0" fmla="*/ 0 w 203"/>
              <a:gd name="T1" fmla="*/ 2147483647 h 132"/>
              <a:gd name="T2" fmla="*/ 2147483647 w 203"/>
              <a:gd name="T3" fmla="*/ 0 h 132"/>
              <a:gd name="T4" fmla="*/ 2147483647 w 203"/>
              <a:gd name="T5" fmla="*/ 2147483647 h 132"/>
              <a:gd name="T6" fmla="*/ 2147483647 w 203"/>
              <a:gd name="T7" fmla="*/ 2147483647 h 132"/>
              <a:gd name="T8" fmla="*/ 2147483647 w 203"/>
              <a:gd name="T9" fmla="*/ 2147483647 h 132"/>
              <a:gd name="T10" fmla="*/ 2147483647 w 203"/>
              <a:gd name="T11" fmla="*/ 2147483647 h 132"/>
              <a:gd name="T12" fmla="*/ 2147483647 w 203"/>
              <a:gd name="T13" fmla="*/ 2147483647 h 132"/>
              <a:gd name="T14" fmla="*/ 2147483647 w 203"/>
              <a:gd name="T15" fmla="*/ 2147483647 h 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3"/>
              <a:gd name="T25" fmla="*/ 0 h 132"/>
              <a:gd name="T26" fmla="*/ 203 w 203"/>
              <a:gd name="T27" fmla="*/ 132 h 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3" h="132">
                <a:moveTo>
                  <a:pt x="0" y="2"/>
                </a:moveTo>
                <a:lnTo>
                  <a:pt x="27" y="0"/>
                </a:lnTo>
                <a:lnTo>
                  <a:pt x="54" y="3"/>
                </a:lnTo>
                <a:lnTo>
                  <a:pt x="79" y="14"/>
                </a:lnTo>
                <a:lnTo>
                  <a:pt x="101" y="28"/>
                </a:lnTo>
                <a:lnTo>
                  <a:pt x="121" y="45"/>
                </a:lnTo>
                <a:lnTo>
                  <a:pt x="135" y="67"/>
                </a:lnTo>
                <a:lnTo>
                  <a:pt x="202" y="13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249200" y="5869448"/>
            <a:ext cx="393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sz="2700"/>
              <a:t>b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8383339" y="5872694"/>
            <a:ext cx="35083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/>
              <a:t>x</a:t>
            </a: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>
            <a:off x="5476876" y="3857625"/>
            <a:ext cx="2154237" cy="1981200"/>
          </a:xfrm>
          <a:custGeom>
            <a:avLst/>
            <a:gdLst>
              <a:gd name="T0" fmla="*/ 2147483647 w 1357"/>
              <a:gd name="T1" fmla="*/ 2147483647 h 1248"/>
              <a:gd name="T2" fmla="*/ 2147483647 w 1357"/>
              <a:gd name="T3" fmla="*/ 2147483647 h 1248"/>
              <a:gd name="T4" fmla="*/ 2147483647 w 1357"/>
              <a:gd name="T5" fmla="*/ 2147483647 h 1248"/>
              <a:gd name="T6" fmla="*/ 2147483647 w 1357"/>
              <a:gd name="T7" fmla="*/ 2147483647 h 1248"/>
              <a:gd name="T8" fmla="*/ 2147483647 w 1357"/>
              <a:gd name="T9" fmla="*/ 2147483647 h 1248"/>
              <a:gd name="T10" fmla="*/ 2147483647 w 1357"/>
              <a:gd name="T11" fmla="*/ 2147483647 h 1248"/>
              <a:gd name="T12" fmla="*/ 2147483647 w 1357"/>
              <a:gd name="T13" fmla="*/ 2147483647 h 1248"/>
              <a:gd name="T14" fmla="*/ 2147483647 w 1357"/>
              <a:gd name="T15" fmla="*/ 2147483647 h 1248"/>
              <a:gd name="T16" fmla="*/ 2147483647 w 1357"/>
              <a:gd name="T17" fmla="*/ 2147483647 h 1248"/>
              <a:gd name="T18" fmla="*/ 2147483647 w 1357"/>
              <a:gd name="T19" fmla="*/ 2147483647 h 1248"/>
              <a:gd name="T20" fmla="*/ 2147483647 w 1357"/>
              <a:gd name="T21" fmla="*/ 2147483647 h 1248"/>
              <a:gd name="T22" fmla="*/ 2147483647 w 1357"/>
              <a:gd name="T23" fmla="*/ 2147483647 h 1248"/>
              <a:gd name="T24" fmla="*/ 2147483647 w 1357"/>
              <a:gd name="T25" fmla="*/ 2147483647 h 1248"/>
              <a:gd name="T26" fmla="*/ 2147483647 w 1357"/>
              <a:gd name="T27" fmla="*/ 2147483647 h 1248"/>
              <a:gd name="T28" fmla="*/ 2147483647 w 1357"/>
              <a:gd name="T29" fmla="*/ 2147483647 h 1248"/>
              <a:gd name="T30" fmla="*/ 0 w 1357"/>
              <a:gd name="T31" fmla="*/ 0 h 12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357"/>
              <a:gd name="T49" fmla="*/ 0 h 1248"/>
              <a:gd name="T50" fmla="*/ 1357 w 1357"/>
              <a:gd name="T51" fmla="*/ 1248 h 124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357" h="1248">
                <a:moveTo>
                  <a:pt x="1356" y="1247"/>
                </a:moveTo>
                <a:lnTo>
                  <a:pt x="1213" y="1232"/>
                </a:lnTo>
                <a:lnTo>
                  <a:pt x="1141" y="1218"/>
                </a:lnTo>
                <a:lnTo>
                  <a:pt x="1070" y="1199"/>
                </a:lnTo>
                <a:lnTo>
                  <a:pt x="1000" y="1170"/>
                </a:lnTo>
                <a:lnTo>
                  <a:pt x="927" y="1132"/>
                </a:lnTo>
                <a:lnTo>
                  <a:pt x="857" y="1080"/>
                </a:lnTo>
                <a:lnTo>
                  <a:pt x="714" y="935"/>
                </a:lnTo>
                <a:lnTo>
                  <a:pt x="571" y="731"/>
                </a:lnTo>
                <a:lnTo>
                  <a:pt x="428" y="487"/>
                </a:lnTo>
                <a:lnTo>
                  <a:pt x="356" y="363"/>
                </a:lnTo>
                <a:lnTo>
                  <a:pt x="286" y="247"/>
                </a:lnTo>
                <a:lnTo>
                  <a:pt x="213" y="145"/>
                </a:lnTo>
                <a:lnTo>
                  <a:pt x="143" y="67"/>
                </a:lnTo>
                <a:lnTo>
                  <a:pt x="70" y="17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>
            <a:off x="3338514" y="3865562"/>
            <a:ext cx="2138362" cy="1965325"/>
          </a:xfrm>
          <a:custGeom>
            <a:avLst/>
            <a:gdLst>
              <a:gd name="T0" fmla="*/ 0 w 1347"/>
              <a:gd name="T1" fmla="*/ 2147483647 h 1238"/>
              <a:gd name="T2" fmla="*/ 2147483647 w 1347"/>
              <a:gd name="T3" fmla="*/ 2147483647 h 1238"/>
              <a:gd name="T4" fmla="*/ 2147483647 w 1347"/>
              <a:gd name="T5" fmla="*/ 2147483647 h 1238"/>
              <a:gd name="T6" fmla="*/ 2147483647 w 1347"/>
              <a:gd name="T7" fmla="*/ 2147483647 h 1238"/>
              <a:gd name="T8" fmla="*/ 2147483647 w 1347"/>
              <a:gd name="T9" fmla="*/ 2147483647 h 1238"/>
              <a:gd name="T10" fmla="*/ 2147483647 w 1347"/>
              <a:gd name="T11" fmla="*/ 2147483647 h 1238"/>
              <a:gd name="T12" fmla="*/ 2147483647 w 1347"/>
              <a:gd name="T13" fmla="*/ 2147483647 h 1238"/>
              <a:gd name="T14" fmla="*/ 2147483647 w 1347"/>
              <a:gd name="T15" fmla="*/ 2147483647 h 1238"/>
              <a:gd name="T16" fmla="*/ 2147483647 w 1347"/>
              <a:gd name="T17" fmla="*/ 2147483647 h 1238"/>
              <a:gd name="T18" fmla="*/ 2147483647 w 1347"/>
              <a:gd name="T19" fmla="*/ 2147483647 h 1238"/>
              <a:gd name="T20" fmla="*/ 2147483647 w 1347"/>
              <a:gd name="T21" fmla="*/ 2147483647 h 1238"/>
              <a:gd name="T22" fmla="*/ 2147483647 w 1347"/>
              <a:gd name="T23" fmla="*/ 2147483647 h 1238"/>
              <a:gd name="T24" fmla="*/ 2147483647 w 1347"/>
              <a:gd name="T25" fmla="*/ 2147483647 h 1238"/>
              <a:gd name="T26" fmla="*/ 2147483647 w 1347"/>
              <a:gd name="T27" fmla="*/ 2147483647 h 1238"/>
              <a:gd name="T28" fmla="*/ 2147483647 w 1347"/>
              <a:gd name="T29" fmla="*/ 2147483647 h 1238"/>
              <a:gd name="T30" fmla="*/ 2147483647 w 1347"/>
              <a:gd name="T31" fmla="*/ 0 h 123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347"/>
              <a:gd name="T49" fmla="*/ 0 h 1238"/>
              <a:gd name="T50" fmla="*/ 1347 w 1347"/>
              <a:gd name="T51" fmla="*/ 1238 h 123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347" h="1238">
                <a:moveTo>
                  <a:pt x="0" y="1238"/>
                </a:moveTo>
                <a:lnTo>
                  <a:pt x="143" y="1223"/>
                </a:lnTo>
                <a:lnTo>
                  <a:pt x="213" y="1209"/>
                </a:lnTo>
                <a:lnTo>
                  <a:pt x="285" y="1190"/>
                </a:lnTo>
                <a:lnTo>
                  <a:pt x="356" y="1161"/>
                </a:lnTo>
                <a:lnTo>
                  <a:pt x="428" y="1123"/>
                </a:lnTo>
                <a:lnTo>
                  <a:pt x="499" y="1071"/>
                </a:lnTo>
                <a:lnTo>
                  <a:pt x="642" y="926"/>
                </a:lnTo>
                <a:lnTo>
                  <a:pt x="784" y="722"/>
                </a:lnTo>
                <a:lnTo>
                  <a:pt x="927" y="478"/>
                </a:lnTo>
                <a:lnTo>
                  <a:pt x="1000" y="354"/>
                </a:lnTo>
                <a:lnTo>
                  <a:pt x="1070" y="238"/>
                </a:lnTo>
                <a:lnTo>
                  <a:pt x="1141" y="136"/>
                </a:lnTo>
                <a:lnTo>
                  <a:pt x="1213" y="58"/>
                </a:lnTo>
                <a:lnTo>
                  <a:pt x="1284" y="8"/>
                </a:lnTo>
                <a:lnTo>
                  <a:pt x="1347" y="0"/>
                </a:lnTo>
              </a:path>
            </a:pathLst>
          </a:custGeom>
          <a:noFill/>
          <a:ln w="50800" cap="rnd" cmpd="sng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2405437" y="2644404"/>
            <a:ext cx="6207528" cy="3265689"/>
          </a:xfrm>
          <a:custGeom>
            <a:avLst/>
            <a:gdLst>
              <a:gd name="T0" fmla="*/ 0 w 2764"/>
              <a:gd name="T1" fmla="*/ 0 h 1245"/>
              <a:gd name="T2" fmla="*/ 0 w 2764"/>
              <a:gd name="T3" fmla="*/ 2147483647 h 1245"/>
              <a:gd name="T4" fmla="*/ 2147483647 w 2764"/>
              <a:gd name="T5" fmla="*/ 2147483647 h 1245"/>
              <a:gd name="T6" fmla="*/ 0 60000 65536"/>
              <a:gd name="T7" fmla="*/ 0 60000 65536"/>
              <a:gd name="T8" fmla="*/ 0 60000 65536"/>
              <a:gd name="T9" fmla="*/ 0 w 2764"/>
              <a:gd name="T10" fmla="*/ 0 h 1245"/>
              <a:gd name="T11" fmla="*/ 2764 w 2764"/>
              <a:gd name="T12" fmla="*/ 1245 h 12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64" h="1245">
                <a:moveTo>
                  <a:pt x="0" y="0"/>
                </a:moveTo>
                <a:lnTo>
                  <a:pt x="0" y="1244"/>
                </a:lnTo>
                <a:lnTo>
                  <a:pt x="2763" y="1244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933575" y="3609975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1933575" y="3806825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933575" y="4003675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1933575" y="4202113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1933575" y="4398963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1933575" y="4597400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1933575" y="4794250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1933575" y="4992688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1933575" y="5189538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1933575" y="5386388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6346825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5907088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5467350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5030788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4592638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4152900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3714750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3275013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2838450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>
            <a:off x="2398713" y="5607050"/>
            <a:ext cx="0" cy="1588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auto">
          <a:xfrm>
            <a:off x="1589088" y="4505325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31" name="Rectangle 33"/>
          <p:cNvSpPr>
            <a:spLocks noChangeArrowheads="1"/>
          </p:cNvSpPr>
          <p:nvPr/>
        </p:nvSpPr>
        <p:spPr bwMode="auto">
          <a:xfrm>
            <a:off x="6254750" y="5784850"/>
            <a:ext cx="18415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1740088" y="2454790"/>
            <a:ext cx="661988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/>
              <a:t>f(x)</a:t>
            </a:r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6061599" y="2931187"/>
            <a:ext cx="38735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 dirty="0">
                <a:latin typeface="+mn-lt"/>
              </a:rPr>
              <a:t>P</a:t>
            </a:r>
          </a:p>
        </p:txBody>
      </p:sp>
      <p:sp>
        <p:nvSpPr>
          <p:cNvPr id="34" name="Rectangle 36"/>
          <p:cNvSpPr>
            <a:spLocks noChangeArrowheads="1"/>
          </p:cNvSpPr>
          <p:nvPr/>
        </p:nvSpPr>
        <p:spPr bwMode="auto">
          <a:xfrm>
            <a:off x="6559186" y="2931187"/>
            <a:ext cx="369887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dirty="0">
                <a:latin typeface="+mn-lt"/>
              </a:rPr>
              <a:t>a</a:t>
            </a:r>
          </a:p>
        </p:txBody>
      </p:sp>
      <p:sp>
        <p:nvSpPr>
          <p:cNvPr id="35" name="Rectangle 37"/>
          <p:cNvSpPr>
            <a:spLocks noChangeArrowheads="1"/>
          </p:cNvSpPr>
          <p:nvPr/>
        </p:nvSpPr>
        <p:spPr bwMode="auto">
          <a:xfrm>
            <a:off x="7254729" y="2932715"/>
            <a:ext cx="359223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>
                <a:latin typeface="+mn-lt"/>
              </a:rPr>
              <a:t>x</a:t>
            </a:r>
          </a:p>
        </p:txBody>
      </p:sp>
      <p:sp>
        <p:nvSpPr>
          <p:cNvPr id="36" name="Rectangle 38"/>
          <p:cNvSpPr>
            <a:spLocks noChangeArrowheads="1"/>
          </p:cNvSpPr>
          <p:nvPr/>
        </p:nvSpPr>
        <p:spPr bwMode="auto">
          <a:xfrm flipH="1">
            <a:off x="7959927" y="2941805"/>
            <a:ext cx="620713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dirty="0">
                <a:latin typeface="+mn-lt"/>
              </a:rPr>
              <a:t>b</a:t>
            </a:r>
          </a:p>
        </p:txBody>
      </p:sp>
      <p:sp>
        <p:nvSpPr>
          <p:cNvPr id="37" name="Rectangle 39"/>
          <p:cNvSpPr>
            <a:spLocks noChangeArrowheads="1"/>
          </p:cNvSpPr>
          <p:nvPr/>
        </p:nvSpPr>
        <p:spPr bwMode="auto">
          <a:xfrm>
            <a:off x="6367859" y="2931187"/>
            <a:ext cx="31115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>
                <a:latin typeface="+mn-lt"/>
              </a:rPr>
              <a:t>(</a:t>
            </a:r>
          </a:p>
        </p:txBody>
      </p:sp>
      <p:sp>
        <p:nvSpPr>
          <p:cNvPr id="38" name="Rectangle 40"/>
          <p:cNvSpPr>
            <a:spLocks noChangeArrowheads="1"/>
          </p:cNvSpPr>
          <p:nvPr/>
        </p:nvSpPr>
        <p:spPr bwMode="auto">
          <a:xfrm>
            <a:off x="8227764" y="2936875"/>
            <a:ext cx="31115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>
                <a:latin typeface="+mn-lt"/>
              </a:rPr>
              <a:t>)</a:t>
            </a:r>
          </a:p>
        </p:txBody>
      </p:sp>
      <p:sp>
        <p:nvSpPr>
          <p:cNvPr id="39" name="Rectangle 41"/>
          <p:cNvSpPr>
            <a:spLocks noChangeArrowheads="1"/>
          </p:cNvSpPr>
          <p:nvPr/>
        </p:nvSpPr>
        <p:spPr bwMode="auto">
          <a:xfrm>
            <a:off x="7574756" y="2947180"/>
            <a:ext cx="407987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>
                <a:solidFill>
                  <a:srgbClr val="000000"/>
                </a:solidFill>
                <a:latin typeface="+mn-lt"/>
              </a:rPr>
              <a:t>≤</a:t>
            </a:r>
          </a:p>
        </p:txBody>
      </p:sp>
      <p:sp>
        <p:nvSpPr>
          <p:cNvPr id="40" name="Rectangle 42"/>
          <p:cNvSpPr>
            <a:spLocks noChangeArrowheads="1"/>
          </p:cNvSpPr>
          <p:nvPr/>
        </p:nvSpPr>
        <p:spPr bwMode="auto">
          <a:xfrm>
            <a:off x="293644" y="625718"/>
            <a:ext cx="7586662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sr-Latn-BA" b="0">
                <a:latin typeface="+mj-lt"/>
              </a:rPr>
              <a:t>Označena površina ispod krive je vjerovatnoća da slučajna promjenljiva X uzme vrijednost između a i b.</a:t>
            </a:r>
            <a:endParaRPr lang="en-US" b="0">
              <a:latin typeface="+mj-lt"/>
            </a:endParaRPr>
          </a:p>
        </p:txBody>
      </p:sp>
      <p:sp>
        <p:nvSpPr>
          <p:cNvPr id="42" name="Rectangle 44"/>
          <p:cNvSpPr>
            <a:spLocks noChangeArrowheads="1"/>
          </p:cNvSpPr>
          <p:nvPr/>
        </p:nvSpPr>
        <p:spPr bwMode="auto">
          <a:xfrm>
            <a:off x="6878048" y="2942318"/>
            <a:ext cx="407987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>
                <a:solidFill>
                  <a:srgbClr val="000000"/>
                </a:solidFill>
                <a:latin typeface="+mn-lt"/>
              </a:rPr>
              <a:t>≤</a:t>
            </a:r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6095251" y="3581185"/>
            <a:ext cx="38735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>
                <a:latin typeface="+mn-lt"/>
              </a:rPr>
              <a:t>P</a:t>
            </a:r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6592296" y="3581185"/>
            <a:ext cx="369887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dirty="0">
                <a:latin typeface="+mn-lt"/>
              </a:rPr>
              <a:t>a</a:t>
            </a:r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7275857" y="3581185"/>
            <a:ext cx="407987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>
                <a:latin typeface="+mn-lt"/>
              </a:rPr>
              <a:t>x</a:t>
            </a:r>
          </a:p>
        </p:txBody>
      </p:sp>
      <p:sp>
        <p:nvSpPr>
          <p:cNvPr id="46" name="Rectangle 48"/>
          <p:cNvSpPr>
            <a:spLocks noChangeArrowheads="1"/>
          </p:cNvSpPr>
          <p:nvPr/>
        </p:nvSpPr>
        <p:spPr bwMode="auto">
          <a:xfrm>
            <a:off x="7990746" y="3582987"/>
            <a:ext cx="407987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dirty="0">
                <a:latin typeface="+mn-lt"/>
              </a:rPr>
              <a:t>b</a:t>
            </a:r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6387562" y="3558249"/>
            <a:ext cx="31115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 dirty="0">
                <a:latin typeface="+mn-lt"/>
              </a:rPr>
              <a:t>(</a:t>
            </a:r>
          </a:p>
        </p:txBody>
      </p:sp>
      <p:sp>
        <p:nvSpPr>
          <p:cNvPr id="48" name="Rectangle 50"/>
          <p:cNvSpPr>
            <a:spLocks noChangeArrowheads="1"/>
          </p:cNvSpPr>
          <p:nvPr/>
        </p:nvSpPr>
        <p:spPr bwMode="auto">
          <a:xfrm>
            <a:off x="8249488" y="3582988"/>
            <a:ext cx="31115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>
                <a:latin typeface="+mn-lt"/>
              </a:rPr>
              <a:t>)</a:t>
            </a:r>
          </a:p>
        </p:txBody>
      </p:sp>
      <p:sp>
        <p:nvSpPr>
          <p:cNvPr id="49" name="Rectangle 51"/>
          <p:cNvSpPr>
            <a:spLocks noChangeArrowheads="1"/>
          </p:cNvSpPr>
          <p:nvPr/>
        </p:nvSpPr>
        <p:spPr bwMode="auto">
          <a:xfrm>
            <a:off x="7644226" y="3582986"/>
            <a:ext cx="395287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dirty="0">
                <a:latin typeface="+mn-lt"/>
              </a:rPr>
              <a:t>&lt;</a:t>
            </a:r>
          </a:p>
        </p:txBody>
      </p:sp>
      <p:sp>
        <p:nvSpPr>
          <p:cNvPr id="50" name="Rectangle 52"/>
          <p:cNvSpPr>
            <a:spLocks noChangeArrowheads="1"/>
          </p:cNvSpPr>
          <p:nvPr/>
        </p:nvSpPr>
        <p:spPr bwMode="auto">
          <a:xfrm>
            <a:off x="6913987" y="3581186"/>
            <a:ext cx="45720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>
                <a:solidFill>
                  <a:srgbClr val="000000"/>
                </a:solidFill>
                <a:latin typeface="+mn-lt"/>
              </a:rPr>
              <a:t>&lt;</a:t>
            </a:r>
          </a:p>
        </p:txBody>
      </p:sp>
      <p:sp>
        <p:nvSpPr>
          <p:cNvPr id="51" name="Rectangle 53"/>
          <p:cNvSpPr>
            <a:spLocks noChangeArrowheads="1"/>
          </p:cNvSpPr>
          <p:nvPr/>
        </p:nvSpPr>
        <p:spPr bwMode="auto">
          <a:xfrm>
            <a:off x="5860716" y="3576400"/>
            <a:ext cx="45720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US" sz="3200" b="0">
                <a:latin typeface="+mn-lt"/>
              </a:rPr>
              <a:t>=</a:t>
            </a:r>
          </a:p>
        </p:txBody>
      </p:sp>
      <p:sp>
        <p:nvSpPr>
          <p:cNvPr id="52" name="Text Box 54"/>
          <p:cNvSpPr txBox="1">
            <a:spLocks noChangeArrowheads="1"/>
          </p:cNvSpPr>
          <p:nvPr/>
        </p:nvSpPr>
        <p:spPr bwMode="auto">
          <a:xfrm>
            <a:off x="9406831" y="4381500"/>
            <a:ext cx="2583400" cy="10156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sr-Latn-BA" sz="2000" b="1" dirty="0"/>
              <a:t>Vjerovatnoća svake individualne vrijednosti je nula!</a:t>
            </a:r>
            <a:endParaRPr lang="en-US" sz="2000" b="1" dirty="0"/>
          </a:p>
        </p:txBody>
      </p:sp>
      <p:cxnSp>
        <p:nvCxnSpPr>
          <p:cNvPr id="107" name="Curved Connector 106"/>
          <p:cNvCxnSpPr>
            <a:stCxn id="33" idx="1"/>
          </p:cNvCxnSpPr>
          <p:nvPr/>
        </p:nvCxnSpPr>
        <p:spPr>
          <a:xfrm rot="10800000" flipV="1">
            <a:off x="5639595" y="3222493"/>
            <a:ext cx="422005" cy="584332"/>
          </a:xfrm>
          <a:prstGeom prst="curvedConnector2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5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04882" y="1385296"/>
            <a:ext cx="5912313" cy="4850607"/>
            <a:chOff x="2332041" y="1664133"/>
            <a:chExt cx="4233864" cy="3411539"/>
          </a:xfrm>
        </p:grpSpPr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8" name="Group 67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251283" y="1388659"/>
            <a:ext cx="5900822" cy="4850607"/>
            <a:chOff x="2332041" y="1664133"/>
            <a:chExt cx="4233864" cy="3411539"/>
          </a:xfrm>
        </p:grpSpPr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84200" y="1773251"/>
            <a:ext cx="4800600" cy="3182938"/>
          </a:xfrm>
          <a:prstGeom prst="rect">
            <a:avLst/>
          </a:prstGeom>
        </p:spPr>
        <p:txBody>
          <a:bodyPr lIns="90488" tIns="44450" rIns="90488" bIns="4445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50000"/>
              </a:spcBef>
              <a:buClr>
                <a:schemeClr val="bg1">
                  <a:lumMod val="85000"/>
                </a:schemeClr>
              </a:buClr>
              <a:buNone/>
              <a:defRPr/>
            </a:pPr>
            <a:r>
              <a:rPr lang="sr-Latn-BA" sz="2400" b="1">
                <a:solidFill>
                  <a:schemeClr val="bg1"/>
                </a:solidFill>
              </a:rPr>
              <a:t>Karakteristike rasporeda: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8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sr-Latn-BA" sz="2400" b="1">
                <a:solidFill>
                  <a:schemeClr val="bg1">
                    <a:lumMod val="85000"/>
                  </a:schemeClr>
                </a:solidFill>
              </a:rPr>
              <a:t>Zvonast oblik</a:t>
            </a:r>
            <a:endParaRPr lang="en-US" sz="2400" b="1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6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8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sr-Latn-BA" sz="2400" b="1">
                <a:solidFill>
                  <a:schemeClr val="bg1">
                    <a:lumMod val="85000"/>
                  </a:schemeClr>
                </a:solidFill>
              </a:rPr>
              <a:t>Simetričnost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8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sr-Latn-BA" sz="2400" b="1">
                <a:solidFill>
                  <a:schemeClr val="bg1">
                    <a:lumMod val="85000"/>
                  </a:schemeClr>
                </a:solidFill>
              </a:rPr>
              <a:t>Jednaka vrijednost sredine, modusa i medijane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8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sr-Latn-BA" sz="2400" b="1">
                <a:solidFill>
                  <a:schemeClr val="bg1">
                    <a:lumMod val="85000"/>
                  </a:schemeClr>
                </a:solidFill>
              </a:rPr>
              <a:t>Parametri: sredina i varijansa</a:t>
            </a:r>
            <a:endParaRPr lang="en-US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476342" y="1695279"/>
            <a:ext cx="5461148" cy="3409972"/>
          </a:xfrm>
          <a:prstGeom prst="rect">
            <a:avLst/>
          </a:prstGeom>
        </p:spPr>
      </p:pic>
      <p:sp>
        <p:nvSpPr>
          <p:cNvPr id="67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9681" y="4944817"/>
            <a:ext cx="1590852" cy="1590852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6" y="843582"/>
            <a:ext cx="1212484" cy="121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9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11BEC607-8474-408E-A7AC-48A065F31B63}"/>
              </a:ext>
            </a:extLst>
          </p:cNvPr>
          <p:cNvGrpSpPr/>
          <p:nvPr/>
        </p:nvGrpSpPr>
        <p:grpSpPr>
          <a:xfrm flipH="1">
            <a:off x="3612547" y="2033946"/>
            <a:ext cx="5649968" cy="2594326"/>
            <a:chOff x="252031" y="-22763"/>
            <a:chExt cx="7324426" cy="726996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</a:extLst>
            </p:cNvPr>
            <p:cNvSpPr/>
            <p:nvPr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</a:extLst>
            </p:cNvPr>
            <p:cNvSpPr/>
            <p:nvPr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rgbClr val="2F33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</a:extLst>
            </p:cNvPr>
            <p:cNvSpPr/>
            <p:nvPr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1218" y="1267769"/>
            <a:ext cx="80772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sr-Latn-BA"/>
              <a:t>Formula za funkciju gustine je:</a:t>
            </a:r>
            <a:endParaRPr lang="en-US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" y="4766619"/>
            <a:ext cx="8001000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defRPr/>
            </a:pPr>
            <a:r>
              <a:rPr lang="sr-Latn-BA" sz="2400" b="0">
                <a:latin typeface="+mn-lt"/>
              </a:rPr>
              <a:t>Gdje je:</a:t>
            </a:r>
            <a:endParaRPr lang="sr-Latn-RS" sz="2400" dirty="0"/>
          </a:p>
          <a:p>
            <a:pPr algn="l">
              <a:lnSpc>
                <a:spcPct val="80000"/>
              </a:lnSpc>
              <a:defRPr/>
            </a:pPr>
            <a:r>
              <a:rPr lang="sr-Latn-RS" sz="2400" b="0" dirty="0">
                <a:latin typeface="+mn-lt"/>
              </a:rPr>
              <a:t>	</a:t>
            </a:r>
            <a:r>
              <a:rPr lang="en-US" sz="2400" b="0">
                <a:latin typeface="+mn-lt"/>
              </a:rPr>
              <a:t>e </a:t>
            </a:r>
            <a:r>
              <a:rPr lang="en-US" sz="2400" b="0" dirty="0">
                <a:latin typeface="+mn-lt"/>
              </a:rPr>
              <a:t>= 2.71828</a:t>
            </a:r>
          </a:p>
          <a:p>
            <a:pPr algn="l">
              <a:lnSpc>
                <a:spcPct val="80000"/>
              </a:lnSpc>
              <a:defRPr/>
            </a:pPr>
            <a:r>
              <a:rPr lang="en-US" sz="2400" b="0" dirty="0">
                <a:latin typeface="+mn-lt"/>
              </a:rPr>
              <a:t>	</a:t>
            </a:r>
            <a:r>
              <a:rPr lang="el-GR" sz="2400" b="0" dirty="0">
                <a:latin typeface="+mn-lt"/>
              </a:rPr>
              <a:t>π</a:t>
            </a:r>
            <a:r>
              <a:rPr lang="en-US" sz="2400" b="0" dirty="0">
                <a:latin typeface="+mn-lt"/>
              </a:rPr>
              <a:t> = 3.14159</a:t>
            </a:r>
          </a:p>
          <a:p>
            <a:pPr algn="l">
              <a:lnSpc>
                <a:spcPct val="80000"/>
              </a:lnSpc>
              <a:defRPr/>
            </a:pPr>
            <a:r>
              <a:rPr lang="en-US" sz="2400" b="0" dirty="0">
                <a:latin typeface="+mn-lt"/>
              </a:rPr>
              <a:t>	</a:t>
            </a:r>
            <a:r>
              <a:rPr lang="el-GR" sz="2400" b="0" dirty="0">
                <a:latin typeface="+mn-lt"/>
              </a:rPr>
              <a:t>μ</a:t>
            </a:r>
            <a:r>
              <a:rPr lang="en-US" sz="2400" b="0" dirty="0">
                <a:latin typeface="+mn-lt"/>
              </a:rPr>
              <a:t> = </a:t>
            </a:r>
            <a:r>
              <a:rPr lang="sr-Latn-BA" sz="2400" b="0" dirty="0">
                <a:latin typeface="+mn-lt"/>
              </a:rPr>
              <a:t>sredina populacije</a:t>
            </a:r>
            <a:endParaRPr lang="en-US" sz="2400" b="0" dirty="0">
              <a:latin typeface="+mn-lt"/>
            </a:endParaRPr>
          </a:p>
          <a:p>
            <a:pPr algn="l">
              <a:lnSpc>
                <a:spcPct val="80000"/>
              </a:lnSpc>
              <a:defRPr/>
            </a:pPr>
            <a:r>
              <a:rPr lang="en-US" sz="2400" b="0" dirty="0">
                <a:latin typeface="+mn-lt"/>
              </a:rPr>
              <a:t>	</a:t>
            </a:r>
            <a:r>
              <a:rPr lang="el-GR" sz="2400" b="0" dirty="0">
                <a:latin typeface="+mn-lt"/>
              </a:rPr>
              <a:t>σ</a:t>
            </a:r>
            <a:r>
              <a:rPr lang="en-US" sz="2400" b="0" dirty="0">
                <a:latin typeface="+mn-lt"/>
              </a:rPr>
              <a:t> = </a:t>
            </a:r>
            <a:r>
              <a:rPr lang="sr-Latn-BA" sz="2400" b="0" dirty="0">
                <a:latin typeface="+mn-lt"/>
              </a:rPr>
              <a:t>standardna devijacija populacije</a:t>
            </a:r>
            <a:endParaRPr lang="en-US" sz="2400" b="0" dirty="0">
              <a:latin typeface="+mn-lt"/>
            </a:endParaRPr>
          </a:p>
          <a:p>
            <a:pPr algn="l">
              <a:lnSpc>
                <a:spcPct val="80000"/>
              </a:lnSpc>
              <a:defRPr/>
            </a:pPr>
            <a:r>
              <a:rPr lang="en-US" sz="2400" b="0" dirty="0">
                <a:latin typeface="+mn-lt"/>
              </a:rPr>
              <a:t>	x = </a:t>
            </a:r>
            <a:r>
              <a:rPr lang="sr-Latn-BA" sz="2400" b="0" dirty="0">
                <a:latin typeface="+mn-lt"/>
              </a:rPr>
              <a:t>neka vrijednost neprekidne varijable</a:t>
            </a:r>
            <a:r>
              <a:rPr lang="en-US" sz="2400" b="0" dirty="0">
                <a:latin typeface="+mn-lt"/>
              </a:rPr>
              <a:t>, </a:t>
            </a:r>
            <a:r>
              <a:rPr lang="en-US" sz="2400" b="0" dirty="0">
                <a:latin typeface="+mn-lt"/>
                <a:sym typeface="Symbol" pitchFamily="18" charset="2"/>
              </a:rPr>
              <a:t> &lt; x &lt; 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152298"/>
              </p:ext>
            </p:extLst>
          </p:nvPr>
        </p:nvGraphicFramePr>
        <p:xfrm>
          <a:off x="4410410" y="2718658"/>
          <a:ext cx="3862387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3" imgW="1409400" imgH="419040" progId="Equation.3">
                  <p:embed/>
                </p:oleObj>
              </mc:Choice>
              <mc:Fallback>
                <p:oleObj name="Equation" r:id="rId3" imgW="1409400" imgH="41904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410" y="2718658"/>
                        <a:ext cx="3862387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5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CCC577CF-CED3-44B1-AC3E-05C2556B41F4}"/>
              </a:ext>
            </a:extLst>
          </p:cNvPr>
          <p:cNvGrpSpPr/>
          <p:nvPr/>
        </p:nvGrpSpPr>
        <p:grpSpPr>
          <a:xfrm>
            <a:off x="1181428" y="3337684"/>
            <a:ext cx="4136122" cy="1703620"/>
            <a:chOff x="883522" y="408327"/>
            <a:chExt cx="5276606" cy="5768636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pic>
          <p:nvPicPr>
            <p:cNvPr id="90" name="Graphic 12" descr="Open square 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81" name="Group 80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11BEC607-8474-408E-A7AC-48A065F31B63}"/>
              </a:ext>
            </a:extLst>
          </p:cNvPr>
          <p:cNvGrpSpPr/>
          <p:nvPr/>
        </p:nvGrpSpPr>
        <p:grpSpPr>
          <a:xfrm flipH="1">
            <a:off x="1181428" y="5537925"/>
            <a:ext cx="4829437" cy="1166929"/>
            <a:chOff x="252031" y="-22763"/>
            <a:chExt cx="7324426" cy="7269964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</a:extLst>
            </p:cNvPr>
            <p:cNvSpPr/>
            <p:nvPr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</a:extLst>
            </p:cNvPr>
            <p:cNvSpPr/>
            <p:nvPr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rgbClr val="2F33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</a:extLst>
            </p:cNvPr>
            <p:cNvSpPr/>
            <p:nvPr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3" name="Group 72" descr="Accent squares:  dark black open shape, shaded green block, and white block with text placeholder.">
            <a:extLst>
              <a:ext uri="{FF2B5EF4-FFF2-40B4-BE49-F238E27FC236}">
                <a16:creationId xmlns:a16="http://schemas.microsoft.com/office/drawing/2014/main" id="{11BEC607-8474-408E-A7AC-48A065F31B63}"/>
              </a:ext>
            </a:extLst>
          </p:cNvPr>
          <p:cNvGrpSpPr/>
          <p:nvPr/>
        </p:nvGrpSpPr>
        <p:grpSpPr>
          <a:xfrm flipH="1">
            <a:off x="1181428" y="1362209"/>
            <a:ext cx="3563824" cy="1694800"/>
            <a:chOff x="252031" y="-22763"/>
            <a:chExt cx="7324426" cy="7269964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</a:extLst>
            </p:cNvPr>
            <p:cNvSpPr/>
            <p:nvPr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+</a:t>
              </a:r>
            </a:p>
            <a:p>
              <a:pPr algn="ctr"/>
              <a:endParaRPr lang="en-US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</a:extLst>
            </p:cNvPr>
            <p:cNvSpPr/>
            <p:nvPr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rgbClr val="2F33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</a:extLst>
            </p:cNvPr>
            <p:cNvSpPr/>
            <p:nvPr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32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087783"/>
              </p:ext>
            </p:extLst>
          </p:nvPr>
        </p:nvGraphicFramePr>
        <p:xfrm>
          <a:off x="1889399" y="5864287"/>
          <a:ext cx="4029075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Equation" r:id="rId5" imgW="1600200" imgH="203200" progId="Equation.3">
                  <p:embed/>
                </p:oleObj>
              </mc:Choice>
              <mc:Fallback>
                <p:oleObj name="Equation" r:id="rId5" imgW="1600200" imgH="203200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399" y="5864287"/>
                        <a:ext cx="4029075" cy="512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65681"/>
              </p:ext>
            </p:extLst>
          </p:nvPr>
        </p:nvGraphicFramePr>
        <p:xfrm>
          <a:off x="1891927" y="3831476"/>
          <a:ext cx="2493962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Equation" r:id="rId7" imgW="965200" imgH="203200" progId="Equation.3">
                  <p:embed/>
                </p:oleObj>
              </mc:Choice>
              <mc:Fallback>
                <p:oleObj name="Equation" r:id="rId7" imgW="965200" imgH="203200" progId="Equation.3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1927" y="3831476"/>
                        <a:ext cx="2493962" cy="512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733395"/>
              </p:ext>
            </p:extLst>
          </p:nvPr>
        </p:nvGraphicFramePr>
        <p:xfrm>
          <a:off x="1922507" y="1928549"/>
          <a:ext cx="249396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name="Equation" r:id="rId9" imgW="990170" imgH="203112" progId="Equation.3">
                  <p:embed/>
                </p:oleObj>
              </mc:Choice>
              <mc:Fallback>
                <p:oleObj name="Equation" r:id="rId9" imgW="990170" imgH="203112" progId="Equation.3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507" y="1928549"/>
                        <a:ext cx="2493963" cy="512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3612547" y="76514"/>
            <a:ext cx="5358604" cy="59799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200" b="1" cap="all" dirty="0">
                <a:latin typeface="+mj-lt"/>
                <a:ea typeface="+mj-ea"/>
                <a:cs typeface="+mj-cs"/>
              </a:rPr>
              <a:t>Normalan</a:t>
            </a:r>
            <a:r>
              <a:rPr lang="sr-Latn-BA" sz="3200" cap="all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raspored</a:t>
            </a:r>
            <a:endParaRPr lang="en-US" sz="3200" cap="all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0718" y="1272374"/>
            <a:ext cx="4685072" cy="5540284"/>
          </a:xfrm>
          <a:prstGeom prst="rect">
            <a:avLst/>
          </a:prstGeom>
        </p:spPr>
      </p:pic>
      <p:sp>
        <p:nvSpPr>
          <p:cNvPr id="85" name="Rectangle 2"/>
          <p:cNvSpPr txBox="1">
            <a:spLocks noChangeArrowheads="1"/>
          </p:cNvSpPr>
          <p:nvPr/>
        </p:nvSpPr>
        <p:spPr>
          <a:xfrm>
            <a:off x="9718675" y="673769"/>
            <a:ext cx="2473325" cy="43815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r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sr-Latn-BA" sz="36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...</a:t>
            </a:r>
            <a:r>
              <a:rPr lang="sr-Latn-BA" sz="230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nastavak</a:t>
            </a:r>
            <a:endParaRPr lang="en-US" sz="2300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87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561</Words>
  <Application>Microsoft Macintosh PowerPoint</Application>
  <PresentationFormat>Widescreen</PresentationFormat>
  <Paragraphs>728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Symbol</vt:lpstr>
      <vt:lpstr>Wingdings</vt:lpstr>
      <vt:lpstr>Wingdings 2</vt:lpstr>
      <vt:lpstr>Office Theme</vt:lpstr>
      <vt:lpstr>Equation</vt:lpstr>
      <vt:lpstr>Balanced scorecard slide 1</vt:lpstr>
      <vt:lpstr>Balanced scorecard slide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8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2019-02-26T17:34:41Z</dcterms:created>
  <dcterms:modified xsi:type="dcterms:W3CDTF">2026-07-05T14:55:12Z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