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59" r:id="rId9"/>
    <p:sldId id="260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15999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2893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58407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5065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61644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62574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224653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62412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63484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34014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25903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5D28B-6BE8-49DE-807A-2D2148C42176}" type="datetimeFigureOut">
              <a:rPr lang="sr-Latn-BA" smtClean="0"/>
              <a:t>6.4.2023.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ACEDD-4906-4151-93BC-62C11F8FBA48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73117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Cyrl-BA" sz="3600" dirty="0" smtClean="0"/>
              <a:t>ПЛАНЕТАРНЕ ГРАНИЦЕ</a:t>
            </a:r>
            <a:endParaRPr lang="sr-Latn-BA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166778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2400" dirty="0" smtClean="0"/>
              <a:t>Циљеви одрживог развоја</a:t>
            </a:r>
            <a:endParaRPr lang="sr-Latn-B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r-Cyrl-BA" sz="2400" dirty="0" smtClean="0"/>
              <a:t>Привредни раст</a:t>
            </a:r>
          </a:p>
          <a:p>
            <a:pPr marL="457200" indent="-457200">
              <a:buFont typeface="+mj-lt"/>
              <a:buAutoNum type="arabicPeriod"/>
            </a:pPr>
            <a:r>
              <a:rPr lang="sr-Cyrl-BA" sz="2400" dirty="0" smtClean="0"/>
              <a:t>Заснован на друштвеој укључености и </a:t>
            </a:r>
          </a:p>
          <a:p>
            <a:pPr marL="457200" indent="-457200">
              <a:buFont typeface="+mj-lt"/>
              <a:buAutoNum type="arabicPeriod"/>
            </a:pPr>
            <a:r>
              <a:rPr lang="sr-Cyrl-BA" sz="2400" dirty="0" smtClean="0"/>
              <a:t>Еколошкој одрживости</a:t>
            </a:r>
          </a:p>
          <a:p>
            <a:r>
              <a:rPr lang="sr-Cyrl-BA" sz="2400" dirty="0"/>
              <a:t> </a:t>
            </a:r>
            <a:r>
              <a:rPr lang="sr-Cyrl-BA" sz="2400" dirty="0" smtClean="0"/>
              <a:t>Роберт Малтус- Есеј о принципима становништва </a:t>
            </a:r>
          </a:p>
          <a:p>
            <a:pPr marL="457200" indent="-457200">
              <a:buFont typeface="+mj-lt"/>
              <a:buAutoNum type="arabicPeriod"/>
            </a:pPr>
            <a:endParaRPr lang="sr-Latn-BA" sz="2400" dirty="0"/>
          </a:p>
        </p:txBody>
      </p:sp>
    </p:spTree>
    <p:extLst>
      <p:ext uri="{BB962C8B-B14F-4D97-AF65-F5344CB8AC3E}">
        <p14:creationId xmlns:p14="http://schemas.microsoft.com/office/powerpoint/2010/main" val="71412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2400" dirty="0" smtClean="0"/>
              <a:t>Области планетарних граница</a:t>
            </a:r>
            <a:endParaRPr lang="sr-Latn-B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400" dirty="0" smtClean="0"/>
              <a:t>Климатске промјене</a:t>
            </a:r>
          </a:p>
          <a:p>
            <a:r>
              <a:rPr lang="sr-Cyrl-BA" sz="2400" dirty="0" smtClean="0"/>
              <a:t>Ацидификација океана – киселост </a:t>
            </a:r>
          </a:p>
          <a:p>
            <a:r>
              <a:rPr lang="sr-Cyrl-BA" sz="2400" dirty="0" smtClean="0"/>
              <a:t>Разарање озонског омотача</a:t>
            </a:r>
          </a:p>
          <a:p>
            <a:r>
              <a:rPr lang="sr-Cyrl-BA" sz="2400" dirty="0" smtClean="0"/>
              <a:t>Претјерана употреба азота и фосфора  у пољопривреди</a:t>
            </a:r>
          </a:p>
          <a:p>
            <a:r>
              <a:rPr lang="sr-Cyrl-BA" sz="2400" dirty="0" smtClean="0"/>
              <a:t>Претјерано коришење слатководних ресурса</a:t>
            </a:r>
          </a:p>
          <a:p>
            <a:r>
              <a:rPr lang="sr-Cyrl-BA" sz="2400" dirty="0" smtClean="0"/>
              <a:t>Употреба земље</a:t>
            </a:r>
          </a:p>
          <a:p>
            <a:r>
              <a:rPr lang="sr-Cyrl-BA" sz="2400" dirty="0" smtClean="0"/>
              <a:t>Биодиверзитет</a:t>
            </a:r>
          </a:p>
          <a:p>
            <a:r>
              <a:rPr lang="sr-Cyrl-BA" sz="2400" dirty="0" smtClean="0"/>
              <a:t>Оптерећење аеросолима</a:t>
            </a:r>
          </a:p>
          <a:p>
            <a:r>
              <a:rPr lang="sr-Cyrl-BA" sz="2400" dirty="0" smtClean="0"/>
              <a:t>Хемиско загађење</a:t>
            </a:r>
            <a:endParaRPr lang="sr-Cyrl-BA" sz="2400" dirty="0"/>
          </a:p>
        </p:txBody>
      </p:sp>
    </p:spTree>
    <p:extLst>
      <p:ext uri="{BB962C8B-B14F-4D97-AF65-F5344CB8AC3E}">
        <p14:creationId xmlns:p14="http://schemas.microsoft.com/office/powerpoint/2010/main" val="749505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ramatično u Pakistanu: Poplave epskih razmjera izazvane klimatskim  promjenama | Tuzlanski.b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156" y="1281633"/>
            <a:ext cx="733425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86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ako kiselost okeana može pojačati svetlost nekih organizama? | Časopis  Simbioz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608" y="477837"/>
            <a:ext cx="11177392" cy="671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847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Ozonske rupe – Wikipedi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718" y="939452"/>
            <a:ext cx="6819900" cy="5480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81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elika plutajuća masa morskih algi proteže se duž Atlantika, naučnici  zabrinu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474" y="828804"/>
            <a:ext cx="809625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855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2400" dirty="0" smtClean="0"/>
              <a:t>Динамика раста</a:t>
            </a:r>
            <a:endParaRPr lang="sr-Latn-B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400" dirty="0" smtClean="0"/>
              <a:t>„Пригушени раст“ – </a:t>
            </a:r>
            <a:r>
              <a:rPr lang="bs-Cyrl-BA" sz="2400" dirty="0" smtClean="0"/>
              <a:t>раст који бисмо могли да очекујемо као резултат сустизања богатијих земаља од стране сиромашнијих, чак и у случају да богатије земље у будућности не остварују раст</a:t>
            </a:r>
            <a:endParaRPr lang="sr-Latn-BA" sz="2400" dirty="0"/>
          </a:p>
        </p:txBody>
      </p:sp>
    </p:spTree>
    <p:extLst>
      <p:ext uri="{BB962C8B-B14F-4D97-AF65-F5344CB8AC3E}">
        <p14:creationId xmlns:p14="http://schemas.microsoft.com/office/powerpoint/2010/main" val="3620607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075" y="1266825"/>
            <a:ext cx="7181850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092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85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ПЛАНЕТАРНЕ ГРАНИЦЕ</vt:lpstr>
      <vt:lpstr>Циљеви одрживог развоја</vt:lpstr>
      <vt:lpstr>Области планетарних граница</vt:lpstr>
      <vt:lpstr>PowerPoint Presentation</vt:lpstr>
      <vt:lpstr>PowerPoint Presentation</vt:lpstr>
      <vt:lpstr>PowerPoint Presentation</vt:lpstr>
      <vt:lpstr>PowerPoint Presentation</vt:lpstr>
      <vt:lpstr>Динамика раста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ПЛАНЕТАРНЕ ГРАНИЦЕ</dc:title>
  <dc:creator>sinisa kurtes</dc:creator>
  <cp:lastModifiedBy>Sinisa</cp:lastModifiedBy>
  <cp:revision>10</cp:revision>
  <dcterms:created xsi:type="dcterms:W3CDTF">2020-04-02T20:07:10Z</dcterms:created>
  <dcterms:modified xsi:type="dcterms:W3CDTF">2023-04-06T07:02:21Z</dcterms:modified>
</cp:coreProperties>
</file>