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65E33-8BAA-415E-AC9A-E0DCA3B83B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D0CDC-70BC-47FD-BF10-04089EE35A6F}">
      <dgm:prSet phldrT="[Text]"/>
      <dgm:spPr/>
      <dgm:t>
        <a:bodyPr/>
        <a:lstStyle/>
        <a:p>
          <a:r>
            <a:rPr lang="sr-Cyrl-BA" dirty="0"/>
            <a:t>Да ли је скуп нормалан?</a:t>
          </a:r>
          <a:endParaRPr lang="en-US" dirty="0"/>
        </a:p>
      </dgm:t>
    </dgm:pt>
    <dgm:pt modelId="{DE666A69-A085-4EBE-B735-9B2FBFA04EC0}" type="parTrans" cxnId="{705CE865-1F08-42A8-AD58-1D013C7E6A3A}">
      <dgm:prSet/>
      <dgm:spPr/>
      <dgm:t>
        <a:bodyPr/>
        <a:lstStyle/>
        <a:p>
          <a:endParaRPr lang="en-US"/>
        </a:p>
      </dgm:t>
    </dgm:pt>
    <dgm:pt modelId="{CC6CE4B4-3E4D-4A40-87F8-55AA4F42988C}" type="sibTrans" cxnId="{705CE865-1F08-42A8-AD58-1D013C7E6A3A}">
      <dgm:prSet/>
      <dgm:spPr/>
      <dgm:t>
        <a:bodyPr/>
        <a:lstStyle/>
        <a:p>
          <a:endParaRPr lang="en-US"/>
        </a:p>
      </dgm:t>
    </dgm:pt>
    <dgm:pt modelId="{026CE06B-7996-44C2-BB3E-2E869D6E50AE}">
      <dgm:prSet phldrT="[Text]"/>
      <dgm:spPr/>
      <dgm:t>
        <a:bodyPr/>
        <a:lstStyle/>
        <a:p>
          <a:r>
            <a:rPr lang="sr-Cyrl-BA" dirty="0"/>
            <a:t>Да ли је позната варијанса?</a:t>
          </a:r>
          <a:endParaRPr lang="en-US" dirty="0"/>
        </a:p>
      </dgm:t>
    </dgm:pt>
    <dgm:pt modelId="{8C87C4D4-819A-43E1-A0CB-3AC081FA95AB}" type="parTrans" cxnId="{91166F1B-E7CB-4F38-A699-C7AA8FDE1794}">
      <dgm:prSet/>
      <dgm:spPr/>
      <dgm:t>
        <a:bodyPr/>
        <a:lstStyle/>
        <a:p>
          <a:endParaRPr lang="en-US"/>
        </a:p>
      </dgm:t>
    </dgm:pt>
    <dgm:pt modelId="{45D17171-9029-43D1-B34B-634FE5AEA5A3}" type="sibTrans" cxnId="{91166F1B-E7CB-4F38-A699-C7AA8FDE1794}">
      <dgm:prSet/>
      <dgm:spPr/>
      <dgm:t>
        <a:bodyPr/>
        <a:lstStyle/>
        <a:p>
          <a:endParaRPr lang="en-US"/>
        </a:p>
      </dgm:t>
    </dgm:pt>
    <dgm:pt modelId="{09B72399-EEEC-4187-80F6-66F95759E027}">
      <dgm:prSet phldrT="[Text]"/>
      <dgm:spPr/>
      <dgm:t>
        <a:bodyPr/>
        <a:lstStyle/>
        <a:p>
          <a:r>
            <a:rPr lang="sr-Cyrl-BA" dirty="0"/>
            <a:t>Да ли је позната варијанса?</a:t>
          </a:r>
          <a:endParaRPr lang="en-US" dirty="0"/>
        </a:p>
      </dgm:t>
    </dgm:pt>
    <dgm:pt modelId="{3EE3E775-F386-4F74-89AD-3B4696144492}" type="parTrans" cxnId="{E10F12A6-6B78-4616-803B-3EB0970D05F8}">
      <dgm:prSet/>
      <dgm:spPr/>
      <dgm:t>
        <a:bodyPr/>
        <a:lstStyle/>
        <a:p>
          <a:endParaRPr lang="en-US"/>
        </a:p>
      </dgm:t>
    </dgm:pt>
    <dgm:pt modelId="{A2674BC1-AEEE-4F3D-BB5A-DAD10C2D631F}" type="sibTrans" cxnId="{E10F12A6-6B78-4616-803B-3EB0970D05F8}">
      <dgm:prSet/>
      <dgm:spPr/>
      <dgm:t>
        <a:bodyPr/>
        <a:lstStyle/>
        <a:p>
          <a:endParaRPr lang="en-US"/>
        </a:p>
      </dgm:t>
    </dgm:pt>
    <dgm:pt modelId="{F5FB30E3-E30F-4376-AB3F-B9C21586827D}" type="asst">
      <dgm:prSet/>
      <dgm:spPr/>
      <dgm:t>
        <a:bodyPr/>
        <a:lstStyle/>
        <a:p>
          <a:r>
            <a:rPr lang="sr-Latn-BA" dirty="0"/>
            <a:t>Z</a:t>
          </a:r>
          <a:endParaRPr lang="en-US" dirty="0"/>
        </a:p>
      </dgm:t>
    </dgm:pt>
    <dgm:pt modelId="{702CC443-CBB5-4D5C-A53D-E129EF65F43C}" type="parTrans" cxnId="{DF0BEF77-26A8-4DEE-9D0F-9067ED724FB4}">
      <dgm:prSet/>
      <dgm:spPr/>
      <dgm:t>
        <a:bodyPr/>
        <a:lstStyle/>
        <a:p>
          <a:endParaRPr lang="en-US"/>
        </a:p>
      </dgm:t>
    </dgm:pt>
    <dgm:pt modelId="{D3CB7207-9A69-4DF1-B13E-6BDB8D1591AB}" type="sibTrans" cxnId="{DF0BEF77-26A8-4DEE-9D0F-9067ED724FB4}">
      <dgm:prSet/>
      <dgm:spPr/>
      <dgm:t>
        <a:bodyPr/>
        <a:lstStyle/>
        <a:p>
          <a:endParaRPr lang="en-US"/>
        </a:p>
      </dgm:t>
    </dgm:pt>
    <dgm:pt modelId="{923CC49F-DAA2-4F32-8CC4-68523DFC9BEC}" type="asst">
      <dgm:prSet/>
      <dgm:spPr/>
      <dgm:t>
        <a:bodyPr/>
        <a:lstStyle/>
        <a:p>
          <a:r>
            <a:rPr lang="sr-Cyrl-BA" dirty="0"/>
            <a:t>Да ли је узорак већи од 30 елемената?</a:t>
          </a:r>
          <a:endParaRPr lang="en-US" dirty="0"/>
        </a:p>
      </dgm:t>
    </dgm:pt>
    <dgm:pt modelId="{270E4846-031E-4C66-9F8C-F9CA9084DB87}" type="parTrans" cxnId="{C3024AC4-ECCD-4CEE-A4AD-ACAB4D61118A}">
      <dgm:prSet/>
      <dgm:spPr/>
      <dgm:t>
        <a:bodyPr/>
        <a:lstStyle/>
        <a:p>
          <a:endParaRPr lang="en-US"/>
        </a:p>
      </dgm:t>
    </dgm:pt>
    <dgm:pt modelId="{02C1DF7A-8460-4D40-B8E4-C99F73D610A9}" type="sibTrans" cxnId="{C3024AC4-ECCD-4CEE-A4AD-ACAB4D61118A}">
      <dgm:prSet/>
      <dgm:spPr/>
      <dgm:t>
        <a:bodyPr/>
        <a:lstStyle/>
        <a:p>
          <a:endParaRPr lang="en-US"/>
        </a:p>
      </dgm:t>
    </dgm:pt>
    <dgm:pt modelId="{47F5438C-170F-40BD-9AD9-56D88F5BD556}">
      <dgm:prSet/>
      <dgm:spPr/>
      <dgm:t>
        <a:bodyPr/>
        <a:lstStyle/>
        <a:p>
          <a:r>
            <a:rPr lang="sr-Latn-BA" dirty="0"/>
            <a:t>Z</a:t>
          </a:r>
          <a:endParaRPr lang="en-US" dirty="0"/>
        </a:p>
      </dgm:t>
    </dgm:pt>
    <dgm:pt modelId="{6352D06E-2DA8-4764-8373-FEEBEB1B5C4C}" type="parTrans" cxnId="{9C218C8F-40D0-45BD-ABF6-38025AB64182}">
      <dgm:prSet/>
      <dgm:spPr/>
      <dgm:t>
        <a:bodyPr/>
        <a:lstStyle/>
        <a:p>
          <a:endParaRPr lang="en-US"/>
        </a:p>
      </dgm:t>
    </dgm:pt>
    <dgm:pt modelId="{6808B1D4-DC18-43AF-A40E-F20DDA785D5E}" type="sibTrans" cxnId="{9C218C8F-40D0-45BD-ABF6-38025AB64182}">
      <dgm:prSet/>
      <dgm:spPr/>
      <dgm:t>
        <a:bodyPr/>
        <a:lstStyle/>
        <a:p>
          <a:endParaRPr lang="en-US"/>
        </a:p>
      </dgm:t>
    </dgm:pt>
    <dgm:pt modelId="{E29E1608-79B0-42BB-9DF8-E4D39ED5F0A0}">
      <dgm:prSet/>
      <dgm:spPr/>
      <dgm:t>
        <a:bodyPr/>
        <a:lstStyle/>
        <a:p>
          <a:r>
            <a:rPr lang="sr-Latn-BA" dirty="0"/>
            <a:t>t</a:t>
          </a:r>
          <a:endParaRPr lang="en-US" dirty="0"/>
        </a:p>
      </dgm:t>
    </dgm:pt>
    <dgm:pt modelId="{FE1D13CD-4FFD-44A8-8F65-86C00D35BF48}" type="parTrans" cxnId="{E1B1A5E8-A6E2-4229-93DE-F5B32A1444B6}">
      <dgm:prSet/>
      <dgm:spPr/>
      <dgm:t>
        <a:bodyPr/>
        <a:lstStyle/>
        <a:p>
          <a:endParaRPr lang="en-US"/>
        </a:p>
      </dgm:t>
    </dgm:pt>
    <dgm:pt modelId="{318ED5B5-B0F2-4EEE-8501-074E3D8BA989}" type="sibTrans" cxnId="{E1B1A5E8-A6E2-4229-93DE-F5B32A1444B6}">
      <dgm:prSet/>
      <dgm:spPr/>
      <dgm:t>
        <a:bodyPr/>
        <a:lstStyle/>
        <a:p>
          <a:endParaRPr lang="en-US"/>
        </a:p>
      </dgm:t>
    </dgm:pt>
    <dgm:pt modelId="{873EBADC-D591-4041-BFBC-F3F7EE711FBE}" type="asst">
      <dgm:prSet/>
      <dgm:spPr/>
      <dgm:t>
        <a:bodyPr/>
        <a:lstStyle/>
        <a:p>
          <a:r>
            <a:rPr lang="sr-Latn-BA" dirty="0"/>
            <a:t>*</a:t>
          </a:r>
          <a:endParaRPr lang="en-US" dirty="0"/>
        </a:p>
      </dgm:t>
    </dgm:pt>
    <dgm:pt modelId="{C33862FE-B5F6-41C5-A388-09B59F137B33}" type="parTrans" cxnId="{8C0E306A-3DE8-4072-81AF-BAA0E38E428A}">
      <dgm:prSet/>
      <dgm:spPr/>
      <dgm:t>
        <a:bodyPr/>
        <a:lstStyle/>
        <a:p>
          <a:endParaRPr lang="en-US"/>
        </a:p>
      </dgm:t>
    </dgm:pt>
    <dgm:pt modelId="{BF2F3F62-F1B6-46D8-9C66-08977EA5ADA8}" type="sibTrans" cxnId="{8C0E306A-3DE8-4072-81AF-BAA0E38E428A}">
      <dgm:prSet/>
      <dgm:spPr/>
      <dgm:t>
        <a:bodyPr/>
        <a:lstStyle/>
        <a:p>
          <a:endParaRPr lang="en-US"/>
        </a:p>
      </dgm:t>
    </dgm:pt>
    <dgm:pt modelId="{BA909B2D-6104-4CB2-82FC-E887032F525D}" type="asst">
      <dgm:prSet/>
      <dgm:spPr/>
      <dgm:t>
        <a:bodyPr/>
        <a:lstStyle/>
        <a:p>
          <a:r>
            <a:rPr lang="sr-Cyrl-BA" dirty="0"/>
            <a:t>Да ли је узорак већи од 30 елемената?</a:t>
          </a:r>
          <a:endParaRPr lang="en-US" dirty="0"/>
        </a:p>
      </dgm:t>
    </dgm:pt>
    <dgm:pt modelId="{8725BA9F-3598-4DF5-BB63-5A4A6E5875AC}" type="parTrans" cxnId="{F3D266A1-2E4B-47AD-B3E5-5FCBD5ABDC41}">
      <dgm:prSet/>
      <dgm:spPr/>
      <dgm:t>
        <a:bodyPr/>
        <a:lstStyle/>
        <a:p>
          <a:endParaRPr lang="en-US"/>
        </a:p>
      </dgm:t>
    </dgm:pt>
    <dgm:pt modelId="{FCDD5B09-8658-4EB9-BC3F-971AD82DAEB7}" type="sibTrans" cxnId="{F3D266A1-2E4B-47AD-B3E5-5FCBD5ABDC41}">
      <dgm:prSet/>
      <dgm:spPr/>
      <dgm:t>
        <a:bodyPr/>
        <a:lstStyle/>
        <a:p>
          <a:endParaRPr lang="en-US"/>
        </a:p>
      </dgm:t>
    </dgm:pt>
    <dgm:pt modelId="{529AE415-5CC6-4B25-9DC3-CD671ADA9E70}">
      <dgm:prSet/>
      <dgm:spPr/>
      <dgm:t>
        <a:bodyPr/>
        <a:lstStyle/>
        <a:p>
          <a:r>
            <a:rPr lang="sr-Latn-BA" dirty="0"/>
            <a:t>Z</a:t>
          </a:r>
          <a:endParaRPr lang="en-US" dirty="0"/>
        </a:p>
      </dgm:t>
    </dgm:pt>
    <dgm:pt modelId="{29E4D43B-4F79-43EA-956C-763E2BFE8857}" type="parTrans" cxnId="{37B8AB45-4384-4822-890E-CA386942D77F}">
      <dgm:prSet/>
      <dgm:spPr/>
      <dgm:t>
        <a:bodyPr/>
        <a:lstStyle/>
        <a:p>
          <a:endParaRPr lang="en-US"/>
        </a:p>
      </dgm:t>
    </dgm:pt>
    <dgm:pt modelId="{EC550138-21D7-4680-938D-2E6D4673CC28}" type="sibTrans" cxnId="{37B8AB45-4384-4822-890E-CA386942D77F}">
      <dgm:prSet/>
      <dgm:spPr/>
      <dgm:t>
        <a:bodyPr/>
        <a:lstStyle/>
        <a:p>
          <a:endParaRPr lang="en-US"/>
        </a:p>
      </dgm:t>
    </dgm:pt>
    <dgm:pt modelId="{BBA35655-CF6D-4DF7-8BA1-6ED50CB8C67E}">
      <dgm:prSet/>
      <dgm:spPr/>
      <dgm:t>
        <a:bodyPr/>
        <a:lstStyle/>
        <a:p>
          <a:r>
            <a:rPr lang="sr-Latn-BA" dirty="0"/>
            <a:t>*</a:t>
          </a:r>
          <a:endParaRPr lang="en-US" dirty="0"/>
        </a:p>
      </dgm:t>
    </dgm:pt>
    <dgm:pt modelId="{884C35FE-20DE-424F-A8BD-76A85DF23137}" type="parTrans" cxnId="{58F73B91-538D-4DF8-9B21-230D943A97F0}">
      <dgm:prSet/>
      <dgm:spPr/>
      <dgm:t>
        <a:bodyPr/>
        <a:lstStyle/>
        <a:p>
          <a:endParaRPr lang="en-US"/>
        </a:p>
      </dgm:t>
    </dgm:pt>
    <dgm:pt modelId="{214D46FB-5E11-4314-B687-9CFB4FB0EAAD}" type="sibTrans" cxnId="{58F73B91-538D-4DF8-9B21-230D943A97F0}">
      <dgm:prSet/>
      <dgm:spPr/>
      <dgm:t>
        <a:bodyPr/>
        <a:lstStyle/>
        <a:p>
          <a:endParaRPr lang="en-US"/>
        </a:p>
      </dgm:t>
    </dgm:pt>
    <dgm:pt modelId="{6D8C5D7A-5B72-4A96-94D7-295A909E4BD7}" type="pres">
      <dgm:prSet presAssocID="{91965E33-8BAA-415E-AC9A-E0DCA3B83B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9B83CA-84B2-417B-8D39-0A583F782397}" type="pres">
      <dgm:prSet presAssocID="{59FD0CDC-70BC-47FD-BF10-04089EE35A6F}" presName="hierRoot1" presStyleCnt="0">
        <dgm:presLayoutVars>
          <dgm:hierBranch val="init"/>
        </dgm:presLayoutVars>
      </dgm:prSet>
      <dgm:spPr/>
    </dgm:pt>
    <dgm:pt modelId="{7D47DA26-5A27-4711-8108-3FD7F80F7AF2}" type="pres">
      <dgm:prSet presAssocID="{59FD0CDC-70BC-47FD-BF10-04089EE35A6F}" presName="rootComposite1" presStyleCnt="0"/>
      <dgm:spPr/>
    </dgm:pt>
    <dgm:pt modelId="{999DED3F-8794-4DA2-BF62-BFEB8A6804B9}" type="pres">
      <dgm:prSet presAssocID="{59FD0CDC-70BC-47FD-BF10-04089EE35A6F}" presName="rootText1" presStyleLbl="node0" presStyleIdx="0" presStyleCnt="1">
        <dgm:presLayoutVars>
          <dgm:chPref val="3"/>
        </dgm:presLayoutVars>
      </dgm:prSet>
      <dgm:spPr/>
    </dgm:pt>
    <dgm:pt modelId="{0D344E99-A7C1-4EE7-A45D-C1F082FFF9F2}" type="pres">
      <dgm:prSet presAssocID="{59FD0CDC-70BC-47FD-BF10-04089EE35A6F}" presName="rootConnector1" presStyleLbl="node1" presStyleIdx="0" presStyleCnt="0"/>
      <dgm:spPr/>
    </dgm:pt>
    <dgm:pt modelId="{15305702-16DC-4106-884B-7BD5C2DB0A2F}" type="pres">
      <dgm:prSet presAssocID="{59FD0CDC-70BC-47FD-BF10-04089EE35A6F}" presName="hierChild2" presStyleCnt="0"/>
      <dgm:spPr/>
    </dgm:pt>
    <dgm:pt modelId="{0899ECB2-7961-42D3-A8EE-D1AF4D4F76C1}" type="pres">
      <dgm:prSet presAssocID="{8C87C4D4-819A-43E1-A0CB-3AC081FA95AB}" presName="Name37" presStyleLbl="parChTrans1D2" presStyleIdx="0" presStyleCnt="2"/>
      <dgm:spPr/>
    </dgm:pt>
    <dgm:pt modelId="{DA8FF537-929D-4FE1-B52A-95C5550C060C}" type="pres">
      <dgm:prSet presAssocID="{026CE06B-7996-44C2-BB3E-2E869D6E50AE}" presName="hierRoot2" presStyleCnt="0">
        <dgm:presLayoutVars>
          <dgm:hierBranch val="init"/>
        </dgm:presLayoutVars>
      </dgm:prSet>
      <dgm:spPr/>
    </dgm:pt>
    <dgm:pt modelId="{C9C1D047-1EE1-4D54-A35B-657CF0938A28}" type="pres">
      <dgm:prSet presAssocID="{026CE06B-7996-44C2-BB3E-2E869D6E50AE}" presName="rootComposite" presStyleCnt="0"/>
      <dgm:spPr/>
    </dgm:pt>
    <dgm:pt modelId="{919B8598-1E96-437D-A68E-8385CBBF99E3}" type="pres">
      <dgm:prSet presAssocID="{026CE06B-7996-44C2-BB3E-2E869D6E50AE}" presName="rootText" presStyleLbl="node2" presStyleIdx="0" presStyleCnt="2" custLinFactNeighborX="-64543" custLinFactNeighborY="673">
        <dgm:presLayoutVars>
          <dgm:chPref val="3"/>
        </dgm:presLayoutVars>
      </dgm:prSet>
      <dgm:spPr/>
    </dgm:pt>
    <dgm:pt modelId="{DF062C55-54D8-4690-B9E3-35577B299DA5}" type="pres">
      <dgm:prSet presAssocID="{026CE06B-7996-44C2-BB3E-2E869D6E50AE}" presName="rootConnector" presStyleLbl="node2" presStyleIdx="0" presStyleCnt="2"/>
      <dgm:spPr/>
    </dgm:pt>
    <dgm:pt modelId="{3E36DD9B-0FE6-4C82-944C-EEDA0B4ED065}" type="pres">
      <dgm:prSet presAssocID="{026CE06B-7996-44C2-BB3E-2E869D6E50AE}" presName="hierChild4" presStyleCnt="0"/>
      <dgm:spPr/>
    </dgm:pt>
    <dgm:pt modelId="{33DCC4C8-C42A-4DE7-8126-86E69D11B80D}" type="pres">
      <dgm:prSet presAssocID="{026CE06B-7996-44C2-BB3E-2E869D6E50AE}" presName="hierChild5" presStyleCnt="0"/>
      <dgm:spPr/>
    </dgm:pt>
    <dgm:pt modelId="{15013CD0-F9BE-489E-A5DD-83232923B584}" type="pres">
      <dgm:prSet presAssocID="{702CC443-CBB5-4D5C-A53D-E129EF65F43C}" presName="Name111" presStyleLbl="parChTrans1D3" presStyleIdx="0" presStyleCnt="4"/>
      <dgm:spPr/>
    </dgm:pt>
    <dgm:pt modelId="{394284B1-7714-46A1-BFAF-57B9D38BECA3}" type="pres">
      <dgm:prSet presAssocID="{F5FB30E3-E30F-4376-AB3F-B9C21586827D}" presName="hierRoot3" presStyleCnt="0">
        <dgm:presLayoutVars>
          <dgm:hierBranch val="init"/>
        </dgm:presLayoutVars>
      </dgm:prSet>
      <dgm:spPr/>
    </dgm:pt>
    <dgm:pt modelId="{D4879182-87AE-4D4C-86F4-537C63BD84E9}" type="pres">
      <dgm:prSet presAssocID="{F5FB30E3-E30F-4376-AB3F-B9C21586827D}" presName="rootComposite3" presStyleCnt="0"/>
      <dgm:spPr/>
    </dgm:pt>
    <dgm:pt modelId="{9D9C2624-3F62-4305-B257-4108E6D28F41}" type="pres">
      <dgm:prSet presAssocID="{F5FB30E3-E30F-4376-AB3F-B9C21586827D}" presName="rootText3" presStyleLbl="asst2" presStyleIdx="0" presStyleCnt="4" custScaleX="79838" custScaleY="85563" custLinFactNeighborX="-79093" custLinFactNeighborY="-5654">
        <dgm:presLayoutVars>
          <dgm:chPref val="3"/>
        </dgm:presLayoutVars>
      </dgm:prSet>
      <dgm:spPr/>
    </dgm:pt>
    <dgm:pt modelId="{F0CE304F-3A24-4C91-966B-BB18E2E5A1F3}" type="pres">
      <dgm:prSet presAssocID="{F5FB30E3-E30F-4376-AB3F-B9C21586827D}" presName="rootConnector3" presStyleLbl="asst2" presStyleIdx="0" presStyleCnt="4"/>
      <dgm:spPr/>
    </dgm:pt>
    <dgm:pt modelId="{760FA6C6-446E-4DCD-A3DB-51AC4F8871E5}" type="pres">
      <dgm:prSet presAssocID="{F5FB30E3-E30F-4376-AB3F-B9C21586827D}" presName="hierChild6" presStyleCnt="0"/>
      <dgm:spPr/>
    </dgm:pt>
    <dgm:pt modelId="{458D5650-23DE-4EAE-A2D0-8D4DDB7EEBB7}" type="pres">
      <dgm:prSet presAssocID="{F5FB30E3-E30F-4376-AB3F-B9C21586827D}" presName="hierChild7" presStyleCnt="0"/>
      <dgm:spPr/>
    </dgm:pt>
    <dgm:pt modelId="{D20C6EB3-91CF-4DF8-BC8C-2B6614403B84}" type="pres">
      <dgm:prSet presAssocID="{270E4846-031E-4C66-9F8C-F9CA9084DB87}" presName="Name111" presStyleLbl="parChTrans1D3" presStyleIdx="1" presStyleCnt="4"/>
      <dgm:spPr/>
    </dgm:pt>
    <dgm:pt modelId="{29E3369B-A849-4E92-AFC7-1EC55DC2E2BE}" type="pres">
      <dgm:prSet presAssocID="{923CC49F-DAA2-4F32-8CC4-68523DFC9BEC}" presName="hierRoot3" presStyleCnt="0">
        <dgm:presLayoutVars>
          <dgm:hierBranch val="init"/>
        </dgm:presLayoutVars>
      </dgm:prSet>
      <dgm:spPr/>
    </dgm:pt>
    <dgm:pt modelId="{B4B43459-9254-4ED5-A9A1-43AC6F8E8B67}" type="pres">
      <dgm:prSet presAssocID="{923CC49F-DAA2-4F32-8CC4-68523DFC9BEC}" presName="rootComposite3" presStyleCnt="0"/>
      <dgm:spPr/>
    </dgm:pt>
    <dgm:pt modelId="{8855E7D6-E23C-485F-9475-E9E3122C3A5B}" type="pres">
      <dgm:prSet presAssocID="{923CC49F-DAA2-4F32-8CC4-68523DFC9BEC}" presName="rootText3" presStyleLbl="asst2" presStyleIdx="1" presStyleCnt="4" custLinFactNeighborX="-52026" custLinFactNeighborY="-6175">
        <dgm:presLayoutVars>
          <dgm:chPref val="3"/>
        </dgm:presLayoutVars>
      </dgm:prSet>
      <dgm:spPr/>
    </dgm:pt>
    <dgm:pt modelId="{C36C679B-7299-4726-ABA7-1FE327D3ED14}" type="pres">
      <dgm:prSet presAssocID="{923CC49F-DAA2-4F32-8CC4-68523DFC9BEC}" presName="rootConnector3" presStyleLbl="asst2" presStyleIdx="1" presStyleCnt="4"/>
      <dgm:spPr/>
    </dgm:pt>
    <dgm:pt modelId="{69F1A499-E53A-4CDA-8F96-02AB89433914}" type="pres">
      <dgm:prSet presAssocID="{923CC49F-DAA2-4F32-8CC4-68523DFC9BEC}" presName="hierChild6" presStyleCnt="0"/>
      <dgm:spPr/>
    </dgm:pt>
    <dgm:pt modelId="{BA4FF654-D9FF-4C04-9231-2E2298A0194C}" type="pres">
      <dgm:prSet presAssocID="{6352D06E-2DA8-4764-8373-FEEBEB1B5C4C}" presName="Name37" presStyleLbl="parChTrans1D4" presStyleIdx="0" presStyleCnt="4"/>
      <dgm:spPr/>
    </dgm:pt>
    <dgm:pt modelId="{2FDD9896-1ADD-4385-BD6A-35C984531095}" type="pres">
      <dgm:prSet presAssocID="{47F5438C-170F-40BD-9AD9-56D88F5BD556}" presName="hierRoot2" presStyleCnt="0">
        <dgm:presLayoutVars>
          <dgm:hierBranch val="init"/>
        </dgm:presLayoutVars>
      </dgm:prSet>
      <dgm:spPr/>
    </dgm:pt>
    <dgm:pt modelId="{915ACE9F-5F1B-45C6-8E02-094FE2D2326D}" type="pres">
      <dgm:prSet presAssocID="{47F5438C-170F-40BD-9AD9-56D88F5BD556}" presName="rootComposite" presStyleCnt="0"/>
      <dgm:spPr/>
    </dgm:pt>
    <dgm:pt modelId="{6659741B-802E-458B-9C29-0D02946EB543}" type="pres">
      <dgm:prSet presAssocID="{47F5438C-170F-40BD-9AD9-56D88F5BD556}" presName="rootText" presStyleLbl="node4" presStyleIdx="0" presStyleCnt="4" custLinFactNeighborX="-47114" custLinFactNeighborY="8136">
        <dgm:presLayoutVars>
          <dgm:chPref val="3"/>
        </dgm:presLayoutVars>
      </dgm:prSet>
      <dgm:spPr/>
    </dgm:pt>
    <dgm:pt modelId="{B94C7FD7-337E-4396-906B-0C9CD06359B1}" type="pres">
      <dgm:prSet presAssocID="{47F5438C-170F-40BD-9AD9-56D88F5BD556}" presName="rootConnector" presStyleLbl="node4" presStyleIdx="0" presStyleCnt="4"/>
      <dgm:spPr/>
    </dgm:pt>
    <dgm:pt modelId="{82B872DE-A34D-4252-8376-E95F35B6049D}" type="pres">
      <dgm:prSet presAssocID="{47F5438C-170F-40BD-9AD9-56D88F5BD556}" presName="hierChild4" presStyleCnt="0"/>
      <dgm:spPr/>
    </dgm:pt>
    <dgm:pt modelId="{201570DA-FDAD-401A-93EA-96BF8ED0E832}" type="pres">
      <dgm:prSet presAssocID="{47F5438C-170F-40BD-9AD9-56D88F5BD556}" presName="hierChild5" presStyleCnt="0"/>
      <dgm:spPr/>
    </dgm:pt>
    <dgm:pt modelId="{DED32CDE-52B0-4FD5-9042-9EBDD15A4E30}" type="pres">
      <dgm:prSet presAssocID="{FE1D13CD-4FFD-44A8-8F65-86C00D35BF48}" presName="Name37" presStyleLbl="parChTrans1D4" presStyleIdx="1" presStyleCnt="4"/>
      <dgm:spPr/>
    </dgm:pt>
    <dgm:pt modelId="{065E3CF8-CBB6-4EDA-B935-586F5C359EE9}" type="pres">
      <dgm:prSet presAssocID="{E29E1608-79B0-42BB-9DF8-E4D39ED5F0A0}" presName="hierRoot2" presStyleCnt="0">
        <dgm:presLayoutVars>
          <dgm:hierBranch val="init"/>
        </dgm:presLayoutVars>
      </dgm:prSet>
      <dgm:spPr/>
    </dgm:pt>
    <dgm:pt modelId="{02D73C59-D9CB-45D5-8C5A-53EC2F42DEB4}" type="pres">
      <dgm:prSet presAssocID="{E29E1608-79B0-42BB-9DF8-E4D39ED5F0A0}" presName="rootComposite" presStyleCnt="0"/>
      <dgm:spPr/>
    </dgm:pt>
    <dgm:pt modelId="{D6742413-2316-470E-89FA-98FAEEE8D779}" type="pres">
      <dgm:prSet presAssocID="{E29E1608-79B0-42BB-9DF8-E4D39ED5F0A0}" presName="rootText" presStyleLbl="node4" presStyleIdx="1" presStyleCnt="4" custLinFactNeighborX="-47114" custLinFactNeighborY="559">
        <dgm:presLayoutVars>
          <dgm:chPref val="3"/>
        </dgm:presLayoutVars>
      </dgm:prSet>
      <dgm:spPr/>
    </dgm:pt>
    <dgm:pt modelId="{0D2B7FB7-426E-4731-87FF-AB46FD58AEB9}" type="pres">
      <dgm:prSet presAssocID="{E29E1608-79B0-42BB-9DF8-E4D39ED5F0A0}" presName="rootConnector" presStyleLbl="node4" presStyleIdx="1" presStyleCnt="4"/>
      <dgm:spPr/>
    </dgm:pt>
    <dgm:pt modelId="{C27B0F94-0692-4F7D-99BB-42B50804AA3F}" type="pres">
      <dgm:prSet presAssocID="{E29E1608-79B0-42BB-9DF8-E4D39ED5F0A0}" presName="hierChild4" presStyleCnt="0"/>
      <dgm:spPr/>
    </dgm:pt>
    <dgm:pt modelId="{BFDDCE87-4411-4623-9818-797692A5A990}" type="pres">
      <dgm:prSet presAssocID="{E29E1608-79B0-42BB-9DF8-E4D39ED5F0A0}" presName="hierChild5" presStyleCnt="0"/>
      <dgm:spPr/>
    </dgm:pt>
    <dgm:pt modelId="{90A06A59-048A-4DA5-B841-A3B4EF960A7C}" type="pres">
      <dgm:prSet presAssocID="{923CC49F-DAA2-4F32-8CC4-68523DFC9BEC}" presName="hierChild7" presStyleCnt="0"/>
      <dgm:spPr/>
    </dgm:pt>
    <dgm:pt modelId="{A3976D8A-1F72-4F37-888B-19B84AAC0E44}" type="pres">
      <dgm:prSet presAssocID="{3EE3E775-F386-4F74-89AD-3B4696144492}" presName="Name37" presStyleLbl="parChTrans1D2" presStyleIdx="1" presStyleCnt="2"/>
      <dgm:spPr/>
    </dgm:pt>
    <dgm:pt modelId="{0837A4EA-7C66-4DB6-81EA-B5A6AC1B2FE7}" type="pres">
      <dgm:prSet presAssocID="{09B72399-EEEC-4187-80F6-66F95759E027}" presName="hierRoot2" presStyleCnt="0">
        <dgm:presLayoutVars>
          <dgm:hierBranch val="init"/>
        </dgm:presLayoutVars>
      </dgm:prSet>
      <dgm:spPr/>
    </dgm:pt>
    <dgm:pt modelId="{50760970-9F6E-402E-8122-97EFEDE3A784}" type="pres">
      <dgm:prSet presAssocID="{09B72399-EEEC-4187-80F6-66F95759E027}" presName="rootComposite" presStyleCnt="0"/>
      <dgm:spPr/>
    </dgm:pt>
    <dgm:pt modelId="{26C54C61-2C93-49FF-8026-A23FAEBC1FE7}" type="pres">
      <dgm:prSet presAssocID="{09B72399-EEEC-4187-80F6-66F95759E027}" presName="rootText" presStyleLbl="node2" presStyleIdx="1" presStyleCnt="2" custLinFactNeighborX="8256" custLinFactNeighborY="664">
        <dgm:presLayoutVars>
          <dgm:chPref val="3"/>
        </dgm:presLayoutVars>
      </dgm:prSet>
      <dgm:spPr/>
    </dgm:pt>
    <dgm:pt modelId="{454E5892-7388-4853-9FE5-AA47CF2A05FC}" type="pres">
      <dgm:prSet presAssocID="{09B72399-EEEC-4187-80F6-66F95759E027}" presName="rootConnector" presStyleLbl="node2" presStyleIdx="1" presStyleCnt="2"/>
      <dgm:spPr/>
    </dgm:pt>
    <dgm:pt modelId="{71E10BF9-AA88-4C79-865F-5847785C16A8}" type="pres">
      <dgm:prSet presAssocID="{09B72399-EEEC-4187-80F6-66F95759E027}" presName="hierChild4" presStyleCnt="0"/>
      <dgm:spPr/>
    </dgm:pt>
    <dgm:pt modelId="{9528EAEB-4372-4865-A3C8-B86CDD9F72FD}" type="pres">
      <dgm:prSet presAssocID="{09B72399-EEEC-4187-80F6-66F95759E027}" presName="hierChild5" presStyleCnt="0"/>
      <dgm:spPr/>
    </dgm:pt>
    <dgm:pt modelId="{301F932F-CFAE-44D2-B4E5-88CF6963D016}" type="pres">
      <dgm:prSet presAssocID="{C33862FE-B5F6-41C5-A388-09B59F137B33}" presName="Name111" presStyleLbl="parChTrans1D3" presStyleIdx="2" presStyleCnt="4"/>
      <dgm:spPr/>
    </dgm:pt>
    <dgm:pt modelId="{A82AD4D6-8304-43D4-976F-3536EED2AC85}" type="pres">
      <dgm:prSet presAssocID="{873EBADC-D591-4041-BFBC-F3F7EE711FBE}" presName="hierRoot3" presStyleCnt="0">
        <dgm:presLayoutVars>
          <dgm:hierBranch val="init"/>
        </dgm:presLayoutVars>
      </dgm:prSet>
      <dgm:spPr/>
    </dgm:pt>
    <dgm:pt modelId="{92841EF0-9032-4C73-A847-31E413F01014}" type="pres">
      <dgm:prSet presAssocID="{873EBADC-D591-4041-BFBC-F3F7EE711FBE}" presName="rootComposite3" presStyleCnt="0"/>
      <dgm:spPr/>
    </dgm:pt>
    <dgm:pt modelId="{BCB6F3AD-1083-4280-88EC-529E529648D5}" type="pres">
      <dgm:prSet presAssocID="{873EBADC-D591-4041-BFBC-F3F7EE711FBE}" presName="rootText3" presStyleLbl="asst2" presStyleIdx="2" presStyleCnt="4">
        <dgm:presLayoutVars>
          <dgm:chPref val="3"/>
        </dgm:presLayoutVars>
      </dgm:prSet>
      <dgm:spPr/>
    </dgm:pt>
    <dgm:pt modelId="{51EF266B-684E-4015-B9D5-480913017209}" type="pres">
      <dgm:prSet presAssocID="{873EBADC-D591-4041-BFBC-F3F7EE711FBE}" presName="rootConnector3" presStyleLbl="asst2" presStyleIdx="2" presStyleCnt="4"/>
      <dgm:spPr/>
    </dgm:pt>
    <dgm:pt modelId="{FEFA22B7-7C6F-4905-8C24-62AC63CBA52B}" type="pres">
      <dgm:prSet presAssocID="{873EBADC-D591-4041-BFBC-F3F7EE711FBE}" presName="hierChild6" presStyleCnt="0"/>
      <dgm:spPr/>
    </dgm:pt>
    <dgm:pt modelId="{755C641C-85CB-4A1D-A988-89B2953A2830}" type="pres">
      <dgm:prSet presAssocID="{873EBADC-D591-4041-BFBC-F3F7EE711FBE}" presName="hierChild7" presStyleCnt="0"/>
      <dgm:spPr/>
    </dgm:pt>
    <dgm:pt modelId="{B4C099EB-F450-4ADF-8155-F77E5FFEA172}" type="pres">
      <dgm:prSet presAssocID="{8725BA9F-3598-4DF5-BB63-5A4A6E5875AC}" presName="Name111" presStyleLbl="parChTrans1D3" presStyleIdx="3" presStyleCnt="4"/>
      <dgm:spPr/>
    </dgm:pt>
    <dgm:pt modelId="{A1776808-93F1-458F-9643-B203197B8FF4}" type="pres">
      <dgm:prSet presAssocID="{BA909B2D-6104-4CB2-82FC-E887032F525D}" presName="hierRoot3" presStyleCnt="0">
        <dgm:presLayoutVars>
          <dgm:hierBranch val="init"/>
        </dgm:presLayoutVars>
      </dgm:prSet>
      <dgm:spPr/>
    </dgm:pt>
    <dgm:pt modelId="{9E8A170A-EB39-47AE-AC13-B0FC02D1D8F7}" type="pres">
      <dgm:prSet presAssocID="{BA909B2D-6104-4CB2-82FC-E887032F525D}" presName="rootComposite3" presStyleCnt="0"/>
      <dgm:spPr/>
    </dgm:pt>
    <dgm:pt modelId="{40B605E0-D2A9-4CCF-8FF3-6CE94351976A}" type="pres">
      <dgm:prSet presAssocID="{BA909B2D-6104-4CB2-82FC-E887032F525D}" presName="rootText3" presStyleLbl="asst2" presStyleIdx="3" presStyleCnt="4" custLinFactNeighborX="22161" custLinFactNeighborY="-405">
        <dgm:presLayoutVars>
          <dgm:chPref val="3"/>
        </dgm:presLayoutVars>
      </dgm:prSet>
      <dgm:spPr/>
    </dgm:pt>
    <dgm:pt modelId="{0DD79CF4-D6E4-40FC-9301-C834FC079559}" type="pres">
      <dgm:prSet presAssocID="{BA909B2D-6104-4CB2-82FC-E887032F525D}" presName="rootConnector3" presStyleLbl="asst2" presStyleIdx="3" presStyleCnt="4"/>
      <dgm:spPr/>
    </dgm:pt>
    <dgm:pt modelId="{836ED995-3BDC-4776-9498-B00025410375}" type="pres">
      <dgm:prSet presAssocID="{BA909B2D-6104-4CB2-82FC-E887032F525D}" presName="hierChild6" presStyleCnt="0"/>
      <dgm:spPr/>
    </dgm:pt>
    <dgm:pt modelId="{A1783DEE-4FC5-40CD-92D4-01EDA34E2391}" type="pres">
      <dgm:prSet presAssocID="{29E4D43B-4F79-43EA-956C-763E2BFE8857}" presName="Name37" presStyleLbl="parChTrans1D4" presStyleIdx="2" presStyleCnt="4"/>
      <dgm:spPr/>
    </dgm:pt>
    <dgm:pt modelId="{3E29D433-FCAB-4DAC-AA8A-A80C06D2DEC5}" type="pres">
      <dgm:prSet presAssocID="{529AE415-5CC6-4B25-9DC3-CD671ADA9E70}" presName="hierRoot2" presStyleCnt="0">
        <dgm:presLayoutVars>
          <dgm:hierBranch val="init"/>
        </dgm:presLayoutVars>
      </dgm:prSet>
      <dgm:spPr/>
    </dgm:pt>
    <dgm:pt modelId="{A32F0F56-4572-4F85-A36A-77FF003C4FD5}" type="pres">
      <dgm:prSet presAssocID="{529AE415-5CC6-4B25-9DC3-CD671ADA9E70}" presName="rootComposite" presStyleCnt="0"/>
      <dgm:spPr/>
    </dgm:pt>
    <dgm:pt modelId="{6433C752-C553-49EC-8070-2A2078723425}" type="pres">
      <dgm:prSet presAssocID="{529AE415-5CC6-4B25-9DC3-CD671ADA9E70}" presName="rootText" presStyleLbl="node4" presStyleIdx="2" presStyleCnt="4" custLinFactNeighborX="28737" custLinFactNeighborY="5225">
        <dgm:presLayoutVars>
          <dgm:chPref val="3"/>
        </dgm:presLayoutVars>
      </dgm:prSet>
      <dgm:spPr/>
    </dgm:pt>
    <dgm:pt modelId="{43E69BE9-29E2-44FB-B11C-4E59A5DC71BA}" type="pres">
      <dgm:prSet presAssocID="{529AE415-5CC6-4B25-9DC3-CD671ADA9E70}" presName="rootConnector" presStyleLbl="node4" presStyleIdx="2" presStyleCnt="4"/>
      <dgm:spPr/>
    </dgm:pt>
    <dgm:pt modelId="{9DA23377-9DD1-478B-B901-66C979919481}" type="pres">
      <dgm:prSet presAssocID="{529AE415-5CC6-4B25-9DC3-CD671ADA9E70}" presName="hierChild4" presStyleCnt="0"/>
      <dgm:spPr/>
    </dgm:pt>
    <dgm:pt modelId="{74BD17CD-CA74-4860-ABCC-DA6B8A448B6F}" type="pres">
      <dgm:prSet presAssocID="{529AE415-5CC6-4B25-9DC3-CD671ADA9E70}" presName="hierChild5" presStyleCnt="0"/>
      <dgm:spPr/>
    </dgm:pt>
    <dgm:pt modelId="{E422850D-1C81-444D-B80F-0E33D965ADBD}" type="pres">
      <dgm:prSet presAssocID="{884C35FE-20DE-424F-A8BD-76A85DF23137}" presName="Name37" presStyleLbl="parChTrans1D4" presStyleIdx="3" presStyleCnt="4"/>
      <dgm:spPr/>
    </dgm:pt>
    <dgm:pt modelId="{E54FDE0D-0C28-4008-86A5-222C22E2584E}" type="pres">
      <dgm:prSet presAssocID="{BBA35655-CF6D-4DF7-8BA1-6ED50CB8C67E}" presName="hierRoot2" presStyleCnt="0">
        <dgm:presLayoutVars>
          <dgm:hierBranch val="init"/>
        </dgm:presLayoutVars>
      </dgm:prSet>
      <dgm:spPr/>
    </dgm:pt>
    <dgm:pt modelId="{C4AB7FFD-AFF7-42D6-A59E-87BB3DD14CC4}" type="pres">
      <dgm:prSet presAssocID="{BBA35655-CF6D-4DF7-8BA1-6ED50CB8C67E}" presName="rootComposite" presStyleCnt="0"/>
      <dgm:spPr/>
    </dgm:pt>
    <dgm:pt modelId="{5D1A5370-4E3B-49A5-B208-572AF383BEB8}" type="pres">
      <dgm:prSet presAssocID="{BBA35655-CF6D-4DF7-8BA1-6ED50CB8C67E}" presName="rootText" presStyleLbl="node4" presStyleIdx="3" presStyleCnt="4" custLinFactNeighborX="30478" custLinFactNeighborY="559">
        <dgm:presLayoutVars>
          <dgm:chPref val="3"/>
        </dgm:presLayoutVars>
      </dgm:prSet>
      <dgm:spPr/>
    </dgm:pt>
    <dgm:pt modelId="{1D331545-BE52-4892-A88D-D4F81091B3F8}" type="pres">
      <dgm:prSet presAssocID="{BBA35655-CF6D-4DF7-8BA1-6ED50CB8C67E}" presName="rootConnector" presStyleLbl="node4" presStyleIdx="3" presStyleCnt="4"/>
      <dgm:spPr/>
    </dgm:pt>
    <dgm:pt modelId="{D3175965-5D60-47C8-B562-67C8EDBF5686}" type="pres">
      <dgm:prSet presAssocID="{BBA35655-CF6D-4DF7-8BA1-6ED50CB8C67E}" presName="hierChild4" presStyleCnt="0"/>
      <dgm:spPr/>
    </dgm:pt>
    <dgm:pt modelId="{1CD0DF51-ECC3-4FA7-B87C-DF1A14F6AE2C}" type="pres">
      <dgm:prSet presAssocID="{BBA35655-CF6D-4DF7-8BA1-6ED50CB8C67E}" presName="hierChild5" presStyleCnt="0"/>
      <dgm:spPr/>
    </dgm:pt>
    <dgm:pt modelId="{A7A9D7B3-011E-4080-B556-84E8B4455731}" type="pres">
      <dgm:prSet presAssocID="{BA909B2D-6104-4CB2-82FC-E887032F525D}" presName="hierChild7" presStyleCnt="0"/>
      <dgm:spPr/>
    </dgm:pt>
    <dgm:pt modelId="{6727DB7B-F86F-4412-98A5-B8014D727DC5}" type="pres">
      <dgm:prSet presAssocID="{59FD0CDC-70BC-47FD-BF10-04089EE35A6F}" presName="hierChild3" presStyleCnt="0"/>
      <dgm:spPr/>
    </dgm:pt>
  </dgm:ptLst>
  <dgm:cxnLst>
    <dgm:cxn modelId="{5AF0B902-E627-4174-AA8B-47A723500CBE}" type="presOf" srcId="{923CC49F-DAA2-4F32-8CC4-68523DFC9BEC}" destId="{C36C679B-7299-4726-ABA7-1FE327D3ED14}" srcOrd="1" destOrd="0" presId="urn:microsoft.com/office/officeart/2005/8/layout/orgChart1"/>
    <dgm:cxn modelId="{07526304-4B53-4268-8F25-CA9327658C9A}" type="presOf" srcId="{702CC443-CBB5-4D5C-A53D-E129EF65F43C}" destId="{15013CD0-F9BE-489E-A5DD-83232923B584}" srcOrd="0" destOrd="0" presId="urn:microsoft.com/office/officeart/2005/8/layout/orgChart1"/>
    <dgm:cxn modelId="{A44C6804-5D76-4C11-A928-9E3FBF402354}" type="presOf" srcId="{923CC49F-DAA2-4F32-8CC4-68523DFC9BEC}" destId="{8855E7D6-E23C-485F-9475-E9E3122C3A5B}" srcOrd="0" destOrd="0" presId="urn:microsoft.com/office/officeart/2005/8/layout/orgChart1"/>
    <dgm:cxn modelId="{91166F1B-E7CB-4F38-A699-C7AA8FDE1794}" srcId="{59FD0CDC-70BC-47FD-BF10-04089EE35A6F}" destId="{026CE06B-7996-44C2-BB3E-2E869D6E50AE}" srcOrd="0" destOrd="0" parTransId="{8C87C4D4-819A-43E1-A0CB-3AC081FA95AB}" sibTransId="{45D17171-9029-43D1-B34B-634FE5AEA5A3}"/>
    <dgm:cxn modelId="{A543C71C-6C4F-4583-A656-DD62914DF4D5}" type="presOf" srcId="{59FD0CDC-70BC-47FD-BF10-04089EE35A6F}" destId="{0D344E99-A7C1-4EE7-A45D-C1F082FFF9F2}" srcOrd="1" destOrd="0" presId="urn:microsoft.com/office/officeart/2005/8/layout/orgChart1"/>
    <dgm:cxn modelId="{FD00F81D-A231-4807-8AB8-90E548769FF4}" type="presOf" srcId="{E29E1608-79B0-42BB-9DF8-E4D39ED5F0A0}" destId="{D6742413-2316-470E-89FA-98FAEEE8D779}" srcOrd="0" destOrd="0" presId="urn:microsoft.com/office/officeart/2005/8/layout/orgChart1"/>
    <dgm:cxn modelId="{A785AA1E-D4E1-4C59-97FC-92E6BFC46B8F}" type="presOf" srcId="{91965E33-8BAA-415E-AC9A-E0DCA3B83B77}" destId="{6D8C5D7A-5B72-4A96-94D7-295A909E4BD7}" srcOrd="0" destOrd="0" presId="urn:microsoft.com/office/officeart/2005/8/layout/orgChart1"/>
    <dgm:cxn modelId="{3F173826-54B2-442B-9E78-8B5C722A46D9}" type="presOf" srcId="{529AE415-5CC6-4B25-9DC3-CD671ADA9E70}" destId="{43E69BE9-29E2-44FB-B11C-4E59A5DC71BA}" srcOrd="1" destOrd="0" presId="urn:microsoft.com/office/officeart/2005/8/layout/orgChart1"/>
    <dgm:cxn modelId="{AE0B8B28-84CD-4841-9583-29B2B694F91F}" type="presOf" srcId="{C33862FE-B5F6-41C5-A388-09B59F137B33}" destId="{301F932F-CFAE-44D2-B4E5-88CF6963D016}" srcOrd="0" destOrd="0" presId="urn:microsoft.com/office/officeart/2005/8/layout/orgChart1"/>
    <dgm:cxn modelId="{3F863E29-04BF-494F-B835-EE45341FEE37}" type="presOf" srcId="{873EBADC-D591-4041-BFBC-F3F7EE711FBE}" destId="{51EF266B-684E-4015-B9D5-480913017209}" srcOrd="1" destOrd="0" presId="urn:microsoft.com/office/officeart/2005/8/layout/orgChart1"/>
    <dgm:cxn modelId="{2E0CDF2A-EE8E-4CE0-B215-F53509050707}" type="presOf" srcId="{BA909B2D-6104-4CB2-82FC-E887032F525D}" destId="{40B605E0-D2A9-4CCF-8FF3-6CE94351976A}" srcOrd="0" destOrd="0" presId="urn:microsoft.com/office/officeart/2005/8/layout/orgChart1"/>
    <dgm:cxn modelId="{3631472F-9259-4F2D-9C66-9A31EEE3CA32}" type="presOf" srcId="{BA909B2D-6104-4CB2-82FC-E887032F525D}" destId="{0DD79CF4-D6E4-40FC-9301-C834FC079559}" srcOrd="1" destOrd="0" presId="urn:microsoft.com/office/officeart/2005/8/layout/orgChart1"/>
    <dgm:cxn modelId="{8943C938-D5DE-4533-AA47-AEA2D73E9047}" type="presOf" srcId="{47F5438C-170F-40BD-9AD9-56D88F5BD556}" destId="{B94C7FD7-337E-4396-906B-0C9CD06359B1}" srcOrd="1" destOrd="0" presId="urn:microsoft.com/office/officeart/2005/8/layout/orgChart1"/>
    <dgm:cxn modelId="{37B8AB45-4384-4822-890E-CA386942D77F}" srcId="{BA909B2D-6104-4CB2-82FC-E887032F525D}" destId="{529AE415-5CC6-4B25-9DC3-CD671ADA9E70}" srcOrd="0" destOrd="0" parTransId="{29E4D43B-4F79-43EA-956C-763E2BFE8857}" sibTransId="{EC550138-21D7-4680-938D-2E6D4673CC28}"/>
    <dgm:cxn modelId="{705CE865-1F08-42A8-AD58-1D013C7E6A3A}" srcId="{91965E33-8BAA-415E-AC9A-E0DCA3B83B77}" destId="{59FD0CDC-70BC-47FD-BF10-04089EE35A6F}" srcOrd="0" destOrd="0" parTransId="{DE666A69-A085-4EBE-B735-9B2FBFA04EC0}" sibTransId="{CC6CE4B4-3E4D-4A40-87F8-55AA4F42988C}"/>
    <dgm:cxn modelId="{4A55B869-1CD5-4050-B4B5-55606ED40C4A}" type="presOf" srcId="{873EBADC-D591-4041-BFBC-F3F7EE711FBE}" destId="{BCB6F3AD-1083-4280-88EC-529E529648D5}" srcOrd="0" destOrd="0" presId="urn:microsoft.com/office/officeart/2005/8/layout/orgChart1"/>
    <dgm:cxn modelId="{8C0E306A-3DE8-4072-81AF-BAA0E38E428A}" srcId="{09B72399-EEEC-4187-80F6-66F95759E027}" destId="{873EBADC-D591-4041-BFBC-F3F7EE711FBE}" srcOrd="0" destOrd="0" parTransId="{C33862FE-B5F6-41C5-A388-09B59F137B33}" sibTransId="{BF2F3F62-F1B6-46D8-9C66-08977EA5ADA8}"/>
    <dgm:cxn modelId="{4DCE5E6D-5F4C-4C46-A7D9-70AA49A2678A}" type="presOf" srcId="{3EE3E775-F386-4F74-89AD-3B4696144492}" destId="{A3976D8A-1F72-4F37-888B-19B84AAC0E44}" srcOrd="0" destOrd="0" presId="urn:microsoft.com/office/officeart/2005/8/layout/orgChart1"/>
    <dgm:cxn modelId="{BDB9824E-77A4-458D-A4A2-B9B58FC3E5C0}" type="presOf" srcId="{BBA35655-CF6D-4DF7-8BA1-6ED50CB8C67E}" destId="{1D331545-BE52-4892-A88D-D4F81091B3F8}" srcOrd="1" destOrd="0" presId="urn:microsoft.com/office/officeart/2005/8/layout/orgChart1"/>
    <dgm:cxn modelId="{F5DC966E-C727-4C3D-ACA7-94A325A3E8B4}" type="presOf" srcId="{6352D06E-2DA8-4764-8373-FEEBEB1B5C4C}" destId="{BA4FF654-D9FF-4C04-9231-2E2298A0194C}" srcOrd="0" destOrd="0" presId="urn:microsoft.com/office/officeart/2005/8/layout/orgChart1"/>
    <dgm:cxn modelId="{DF0BEF77-26A8-4DEE-9D0F-9067ED724FB4}" srcId="{026CE06B-7996-44C2-BB3E-2E869D6E50AE}" destId="{F5FB30E3-E30F-4376-AB3F-B9C21586827D}" srcOrd="0" destOrd="0" parTransId="{702CC443-CBB5-4D5C-A53D-E129EF65F43C}" sibTransId="{D3CB7207-9A69-4DF1-B13E-6BDB8D1591AB}"/>
    <dgm:cxn modelId="{CE800F59-CD4B-4275-B509-8CDAE936E317}" type="presOf" srcId="{8C87C4D4-819A-43E1-A0CB-3AC081FA95AB}" destId="{0899ECB2-7961-42D3-A8EE-D1AF4D4F76C1}" srcOrd="0" destOrd="0" presId="urn:microsoft.com/office/officeart/2005/8/layout/orgChart1"/>
    <dgm:cxn modelId="{04C7D979-4518-426F-9164-E0CC304059E1}" type="presOf" srcId="{529AE415-5CC6-4B25-9DC3-CD671ADA9E70}" destId="{6433C752-C553-49EC-8070-2A2078723425}" srcOrd="0" destOrd="0" presId="urn:microsoft.com/office/officeart/2005/8/layout/orgChart1"/>
    <dgm:cxn modelId="{EFB7FD79-53A8-45E9-BF4C-34A8A7780263}" type="presOf" srcId="{29E4D43B-4F79-43EA-956C-763E2BFE8857}" destId="{A1783DEE-4FC5-40CD-92D4-01EDA34E2391}" srcOrd="0" destOrd="0" presId="urn:microsoft.com/office/officeart/2005/8/layout/orgChart1"/>
    <dgm:cxn modelId="{4A7EFC7A-50F3-4BDD-BF19-E9DCBC718D86}" type="presOf" srcId="{F5FB30E3-E30F-4376-AB3F-B9C21586827D}" destId="{F0CE304F-3A24-4C91-966B-BB18E2E5A1F3}" srcOrd="1" destOrd="0" presId="urn:microsoft.com/office/officeart/2005/8/layout/orgChart1"/>
    <dgm:cxn modelId="{DBB5B886-2981-4C64-A836-B8BF80A2398F}" type="presOf" srcId="{8725BA9F-3598-4DF5-BB63-5A4A6E5875AC}" destId="{B4C099EB-F450-4ADF-8155-F77E5FFEA172}" srcOrd="0" destOrd="0" presId="urn:microsoft.com/office/officeart/2005/8/layout/orgChart1"/>
    <dgm:cxn modelId="{9C218C8F-40D0-45BD-ABF6-38025AB64182}" srcId="{923CC49F-DAA2-4F32-8CC4-68523DFC9BEC}" destId="{47F5438C-170F-40BD-9AD9-56D88F5BD556}" srcOrd="0" destOrd="0" parTransId="{6352D06E-2DA8-4764-8373-FEEBEB1B5C4C}" sibTransId="{6808B1D4-DC18-43AF-A40E-F20DDA785D5E}"/>
    <dgm:cxn modelId="{58F73B91-538D-4DF8-9B21-230D943A97F0}" srcId="{BA909B2D-6104-4CB2-82FC-E887032F525D}" destId="{BBA35655-CF6D-4DF7-8BA1-6ED50CB8C67E}" srcOrd="1" destOrd="0" parTransId="{884C35FE-20DE-424F-A8BD-76A85DF23137}" sibTransId="{214D46FB-5E11-4314-B687-9CFB4FB0EAAD}"/>
    <dgm:cxn modelId="{BFFCED9B-A5F7-468F-A6BE-92B969841DA3}" type="presOf" srcId="{270E4846-031E-4C66-9F8C-F9CA9084DB87}" destId="{D20C6EB3-91CF-4DF8-BC8C-2B6614403B84}" srcOrd="0" destOrd="0" presId="urn:microsoft.com/office/officeart/2005/8/layout/orgChart1"/>
    <dgm:cxn modelId="{F3D266A1-2E4B-47AD-B3E5-5FCBD5ABDC41}" srcId="{09B72399-EEEC-4187-80F6-66F95759E027}" destId="{BA909B2D-6104-4CB2-82FC-E887032F525D}" srcOrd="1" destOrd="0" parTransId="{8725BA9F-3598-4DF5-BB63-5A4A6E5875AC}" sibTransId="{FCDD5B09-8658-4EB9-BC3F-971AD82DAEB7}"/>
    <dgm:cxn modelId="{E10F12A6-6B78-4616-803B-3EB0970D05F8}" srcId="{59FD0CDC-70BC-47FD-BF10-04089EE35A6F}" destId="{09B72399-EEEC-4187-80F6-66F95759E027}" srcOrd="1" destOrd="0" parTransId="{3EE3E775-F386-4F74-89AD-3B4696144492}" sibTransId="{A2674BC1-AEEE-4F3D-BB5A-DAD10C2D631F}"/>
    <dgm:cxn modelId="{81492BB4-B4AD-4833-A47A-80F84A53CA5B}" type="presOf" srcId="{E29E1608-79B0-42BB-9DF8-E4D39ED5F0A0}" destId="{0D2B7FB7-426E-4731-87FF-AB46FD58AEB9}" srcOrd="1" destOrd="0" presId="urn:microsoft.com/office/officeart/2005/8/layout/orgChart1"/>
    <dgm:cxn modelId="{40F5C7B6-7F81-4236-B227-7427F50915E4}" type="presOf" srcId="{BBA35655-CF6D-4DF7-8BA1-6ED50CB8C67E}" destId="{5D1A5370-4E3B-49A5-B208-572AF383BEB8}" srcOrd="0" destOrd="0" presId="urn:microsoft.com/office/officeart/2005/8/layout/orgChart1"/>
    <dgm:cxn modelId="{3886EFB9-FF11-47FC-9FC4-65D360E2C207}" type="presOf" srcId="{F5FB30E3-E30F-4376-AB3F-B9C21586827D}" destId="{9D9C2624-3F62-4305-B257-4108E6D28F41}" srcOrd="0" destOrd="0" presId="urn:microsoft.com/office/officeart/2005/8/layout/orgChart1"/>
    <dgm:cxn modelId="{3723ACBB-13BD-474B-842B-C1900F878F6F}" type="presOf" srcId="{FE1D13CD-4FFD-44A8-8F65-86C00D35BF48}" destId="{DED32CDE-52B0-4FD5-9042-9EBDD15A4E30}" srcOrd="0" destOrd="0" presId="urn:microsoft.com/office/officeart/2005/8/layout/orgChart1"/>
    <dgm:cxn modelId="{7DA5E7C3-3D64-467C-9962-3259FA27E404}" type="presOf" srcId="{09B72399-EEEC-4187-80F6-66F95759E027}" destId="{26C54C61-2C93-49FF-8026-A23FAEBC1FE7}" srcOrd="0" destOrd="0" presId="urn:microsoft.com/office/officeart/2005/8/layout/orgChart1"/>
    <dgm:cxn modelId="{C3024AC4-ECCD-4CEE-A4AD-ACAB4D61118A}" srcId="{026CE06B-7996-44C2-BB3E-2E869D6E50AE}" destId="{923CC49F-DAA2-4F32-8CC4-68523DFC9BEC}" srcOrd="1" destOrd="0" parTransId="{270E4846-031E-4C66-9F8C-F9CA9084DB87}" sibTransId="{02C1DF7A-8460-4D40-B8E4-C99F73D610A9}"/>
    <dgm:cxn modelId="{4E970BCF-6593-4BBA-B268-D30553FC5613}" type="presOf" srcId="{884C35FE-20DE-424F-A8BD-76A85DF23137}" destId="{E422850D-1C81-444D-B80F-0E33D965ADBD}" srcOrd="0" destOrd="0" presId="urn:microsoft.com/office/officeart/2005/8/layout/orgChart1"/>
    <dgm:cxn modelId="{5512A9DE-278A-46B0-A0D4-92EC10C84093}" type="presOf" srcId="{47F5438C-170F-40BD-9AD9-56D88F5BD556}" destId="{6659741B-802E-458B-9C29-0D02946EB543}" srcOrd="0" destOrd="0" presId="urn:microsoft.com/office/officeart/2005/8/layout/orgChart1"/>
    <dgm:cxn modelId="{9C5004E2-A5A6-4590-893D-545CC415E446}" type="presOf" srcId="{026CE06B-7996-44C2-BB3E-2E869D6E50AE}" destId="{919B8598-1E96-437D-A68E-8385CBBF99E3}" srcOrd="0" destOrd="0" presId="urn:microsoft.com/office/officeart/2005/8/layout/orgChart1"/>
    <dgm:cxn modelId="{2A5C29E2-1437-40AA-92E0-22C320B7D15B}" type="presOf" srcId="{59FD0CDC-70BC-47FD-BF10-04089EE35A6F}" destId="{999DED3F-8794-4DA2-BF62-BFEB8A6804B9}" srcOrd="0" destOrd="0" presId="urn:microsoft.com/office/officeart/2005/8/layout/orgChart1"/>
    <dgm:cxn modelId="{3EA064E2-8204-4B91-9E0C-494A53FFC634}" type="presOf" srcId="{026CE06B-7996-44C2-BB3E-2E869D6E50AE}" destId="{DF062C55-54D8-4690-B9E3-35577B299DA5}" srcOrd="1" destOrd="0" presId="urn:microsoft.com/office/officeart/2005/8/layout/orgChart1"/>
    <dgm:cxn modelId="{E1B1A5E8-A6E2-4229-93DE-F5B32A1444B6}" srcId="{923CC49F-DAA2-4F32-8CC4-68523DFC9BEC}" destId="{E29E1608-79B0-42BB-9DF8-E4D39ED5F0A0}" srcOrd="1" destOrd="0" parTransId="{FE1D13CD-4FFD-44A8-8F65-86C00D35BF48}" sibTransId="{318ED5B5-B0F2-4EEE-8501-074E3D8BA989}"/>
    <dgm:cxn modelId="{E002ABEF-8E73-4BB3-B95B-1BB9249A282F}" type="presOf" srcId="{09B72399-EEEC-4187-80F6-66F95759E027}" destId="{454E5892-7388-4853-9FE5-AA47CF2A05FC}" srcOrd="1" destOrd="0" presId="urn:microsoft.com/office/officeart/2005/8/layout/orgChart1"/>
    <dgm:cxn modelId="{18772A10-C297-4FF8-98BB-A44B94AB576A}" type="presParOf" srcId="{6D8C5D7A-5B72-4A96-94D7-295A909E4BD7}" destId="{929B83CA-84B2-417B-8D39-0A583F782397}" srcOrd="0" destOrd="0" presId="urn:microsoft.com/office/officeart/2005/8/layout/orgChart1"/>
    <dgm:cxn modelId="{9BA4E206-5415-4404-A45B-6012245D8E0A}" type="presParOf" srcId="{929B83CA-84B2-417B-8D39-0A583F782397}" destId="{7D47DA26-5A27-4711-8108-3FD7F80F7AF2}" srcOrd="0" destOrd="0" presId="urn:microsoft.com/office/officeart/2005/8/layout/orgChart1"/>
    <dgm:cxn modelId="{509CE1D4-835C-4918-94D3-766024D71D5A}" type="presParOf" srcId="{7D47DA26-5A27-4711-8108-3FD7F80F7AF2}" destId="{999DED3F-8794-4DA2-BF62-BFEB8A6804B9}" srcOrd="0" destOrd="0" presId="urn:microsoft.com/office/officeart/2005/8/layout/orgChart1"/>
    <dgm:cxn modelId="{C92906B3-B549-49E1-B618-931DABBDEA0B}" type="presParOf" srcId="{7D47DA26-5A27-4711-8108-3FD7F80F7AF2}" destId="{0D344E99-A7C1-4EE7-A45D-C1F082FFF9F2}" srcOrd="1" destOrd="0" presId="urn:microsoft.com/office/officeart/2005/8/layout/orgChart1"/>
    <dgm:cxn modelId="{ADD4FD77-F42E-4C99-A3A4-6CD6A758C744}" type="presParOf" srcId="{929B83CA-84B2-417B-8D39-0A583F782397}" destId="{15305702-16DC-4106-884B-7BD5C2DB0A2F}" srcOrd="1" destOrd="0" presId="urn:microsoft.com/office/officeart/2005/8/layout/orgChart1"/>
    <dgm:cxn modelId="{B6CF970B-83FA-40C2-9650-02C768F3A13D}" type="presParOf" srcId="{15305702-16DC-4106-884B-7BD5C2DB0A2F}" destId="{0899ECB2-7961-42D3-A8EE-D1AF4D4F76C1}" srcOrd="0" destOrd="0" presId="urn:microsoft.com/office/officeart/2005/8/layout/orgChart1"/>
    <dgm:cxn modelId="{D4D3D745-0A1B-4D4F-91E7-13480D8EF94E}" type="presParOf" srcId="{15305702-16DC-4106-884B-7BD5C2DB0A2F}" destId="{DA8FF537-929D-4FE1-B52A-95C5550C060C}" srcOrd="1" destOrd="0" presId="urn:microsoft.com/office/officeart/2005/8/layout/orgChart1"/>
    <dgm:cxn modelId="{B7133F10-F23B-44C0-AFC7-DEAF9FF7558F}" type="presParOf" srcId="{DA8FF537-929D-4FE1-B52A-95C5550C060C}" destId="{C9C1D047-1EE1-4D54-A35B-657CF0938A28}" srcOrd="0" destOrd="0" presId="urn:microsoft.com/office/officeart/2005/8/layout/orgChart1"/>
    <dgm:cxn modelId="{7C3F4A1C-4CAA-47B5-833A-5FB1557C512D}" type="presParOf" srcId="{C9C1D047-1EE1-4D54-A35B-657CF0938A28}" destId="{919B8598-1E96-437D-A68E-8385CBBF99E3}" srcOrd="0" destOrd="0" presId="urn:microsoft.com/office/officeart/2005/8/layout/orgChart1"/>
    <dgm:cxn modelId="{15BB0CDD-94C6-40B3-8CCE-6CEB10C9EC16}" type="presParOf" srcId="{C9C1D047-1EE1-4D54-A35B-657CF0938A28}" destId="{DF062C55-54D8-4690-B9E3-35577B299DA5}" srcOrd="1" destOrd="0" presId="urn:microsoft.com/office/officeart/2005/8/layout/orgChart1"/>
    <dgm:cxn modelId="{96438A1A-4068-4F5D-8D65-59606479269C}" type="presParOf" srcId="{DA8FF537-929D-4FE1-B52A-95C5550C060C}" destId="{3E36DD9B-0FE6-4C82-944C-EEDA0B4ED065}" srcOrd="1" destOrd="0" presId="urn:microsoft.com/office/officeart/2005/8/layout/orgChart1"/>
    <dgm:cxn modelId="{828E0552-57DC-4C3A-95CA-4343739722A0}" type="presParOf" srcId="{DA8FF537-929D-4FE1-B52A-95C5550C060C}" destId="{33DCC4C8-C42A-4DE7-8126-86E69D11B80D}" srcOrd="2" destOrd="0" presId="urn:microsoft.com/office/officeart/2005/8/layout/orgChart1"/>
    <dgm:cxn modelId="{F39902C6-E06C-4FAA-8E0B-64C789006599}" type="presParOf" srcId="{33DCC4C8-C42A-4DE7-8126-86E69D11B80D}" destId="{15013CD0-F9BE-489E-A5DD-83232923B584}" srcOrd="0" destOrd="0" presId="urn:microsoft.com/office/officeart/2005/8/layout/orgChart1"/>
    <dgm:cxn modelId="{B59F0F97-2405-4BD2-9A88-F50D0B1D9AB3}" type="presParOf" srcId="{33DCC4C8-C42A-4DE7-8126-86E69D11B80D}" destId="{394284B1-7714-46A1-BFAF-57B9D38BECA3}" srcOrd="1" destOrd="0" presId="urn:microsoft.com/office/officeart/2005/8/layout/orgChart1"/>
    <dgm:cxn modelId="{2E92D318-19DF-42F3-960C-3B3BD7F598A0}" type="presParOf" srcId="{394284B1-7714-46A1-BFAF-57B9D38BECA3}" destId="{D4879182-87AE-4D4C-86F4-537C63BD84E9}" srcOrd="0" destOrd="0" presId="urn:microsoft.com/office/officeart/2005/8/layout/orgChart1"/>
    <dgm:cxn modelId="{A29AC12D-3794-4A83-A2D9-7334315CCFE9}" type="presParOf" srcId="{D4879182-87AE-4D4C-86F4-537C63BD84E9}" destId="{9D9C2624-3F62-4305-B257-4108E6D28F41}" srcOrd="0" destOrd="0" presId="urn:microsoft.com/office/officeart/2005/8/layout/orgChart1"/>
    <dgm:cxn modelId="{024631ED-46F4-44D7-83C3-217E2FBF657D}" type="presParOf" srcId="{D4879182-87AE-4D4C-86F4-537C63BD84E9}" destId="{F0CE304F-3A24-4C91-966B-BB18E2E5A1F3}" srcOrd="1" destOrd="0" presId="urn:microsoft.com/office/officeart/2005/8/layout/orgChart1"/>
    <dgm:cxn modelId="{17FC5E21-46E3-498E-9BA3-67755A866CAA}" type="presParOf" srcId="{394284B1-7714-46A1-BFAF-57B9D38BECA3}" destId="{760FA6C6-446E-4DCD-A3DB-51AC4F8871E5}" srcOrd="1" destOrd="0" presId="urn:microsoft.com/office/officeart/2005/8/layout/orgChart1"/>
    <dgm:cxn modelId="{3876F9F7-CB8C-4138-B559-D0A2F042294E}" type="presParOf" srcId="{394284B1-7714-46A1-BFAF-57B9D38BECA3}" destId="{458D5650-23DE-4EAE-A2D0-8D4DDB7EEBB7}" srcOrd="2" destOrd="0" presId="urn:microsoft.com/office/officeart/2005/8/layout/orgChart1"/>
    <dgm:cxn modelId="{9E0DA5E8-2A97-4339-9CB1-CFB551B79912}" type="presParOf" srcId="{33DCC4C8-C42A-4DE7-8126-86E69D11B80D}" destId="{D20C6EB3-91CF-4DF8-BC8C-2B6614403B84}" srcOrd="2" destOrd="0" presId="urn:microsoft.com/office/officeart/2005/8/layout/orgChart1"/>
    <dgm:cxn modelId="{D52FF3E8-C11C-4400-B6FD-4F9F1C570D54}" type="presParOf" srcId="{33DCC4C8-C42A-4DE7-8126-86E69D11B80D}" destId="{29E3369B-A849-4E92-AFC7-1EC55DC2E2BE}" srcOrd="3" destOrd="0" presId="urn:microsoft.com/office/officeart/2005/8/layout/orgChart1"/>
    <dgm:cxn modelId="{A96A3D7D-5941-4FB3-896E-301EB0B8C8F9}" type="presParOf" srcId="{29E3369B-A849-4E92-AFC7-1EC55DC2E2BE}" destId="{B4B43459-9254-4ED5-A9A1-43AC6F8E8B67}" srcOrd="0" destOrd="0" presId="urn:microsoft.com/office/officeart/2005/8/layout/orgChart1"/>
    <dgm:cxn modelId="{F2F89347-6670-48A2-861D-C6A852A85B45}" type="presParOf" srcId="{B4B43459-9254-4ED5-A9A1-43AC6F8E8B67}" destId="{8855E7D6-E23C-485F-9475-E9E3122C3A5B}" srcOrd="0" destOrd="0" presId="urn:microsoft.com/office/officeart/2005/8/layout/orgChart1"/>
    <dgm:cxn modelId="{35FCE8E7-43A3-4EFA-90EC-E2ABD9C081D1}" type="presParOf" srcId="{B4B43459-9254-4ED5-A9A1-43AC6F8E8B67}" destId="{C36C679B-7299-4726-ABA7-1FE327D3ED14}" srcOrd="1" destOrd="0" presId="urn:microsoft.com/office/officeart/2005/8/layout/orgChart1"/>
    <dgm:cxn modelId="{759DF904-13C9-4604-88F1-C768D0C1C77D}" type="presParOf" srcId="{29E3369B-A849-4E92-AFC7-1EC55DC2E2BE}" destId="{69F1A499-E53A-4CDA-8F96-02AB89433914}" srcOrd="1" destOrd="0" presId="urn:microsoft.com/office/officeart/2005/8/layout/orgChart1"/>
    <dgm:cxn modelId="{E8A1C5F7-5DB8-47F0-BDC8-E295623246CB}" type="presParOf" srcId="{69F1A499-E53A-4CDA-8F96-02AB89433914}" destId="{BA4FF654-D9FF-4C04-9231-2E2298A0194C}" srcOrd="0" destOrd="0" presId="urn:microsoft.com/office/officeart/2005/8/layout/orgChart1"/>
    <dgm:cxn modelId="{498AA13A-AC4D-4268-AC7A-0C4A28DCDCA0}" type="presParOf" srcId="{69F1A499-E53A-4CDA-8F96-02AB89433914}" destId="{2FDD9896-1ADD-4385-BD6A-35C984531095}" srcOrd="1" destOrd="0" presId="urn:microsoft.com/office/officeart/2005/8/layout/orgChart1"/>
    <dgm:cxn modelId="{B4010AFA-C2F9-4B36-8F04-426B4DECDDD0}" type="presParOf" srcId="{2FDD9896-1ADD-4385-BD6A-35C984531095}" destId="{915ACE9F-5F1B-45C6-8E02-094FE2D2326D}" srcOrd="0" destOrd="0" presId="urn:microsoft.com/office/officeart/2005/8/layout/orgChart1"/>
    <dgm:cxn modelId="{E38BEA52-905E-48B2-87BD-F4CEE53987C5}" type="presParOf" srcId="{915ACE9F-5F1B-45C6-8E02-094FE2D2326D}" destId="{6659741B-802E-458B-9C29-0D02946EB543}" srcOrd="0" destOrd="0" presId="urn:microsoft.com/office/officeart/2005/8/layout/orgChart1"/>
    <dgm:cxn modelId="{2C307BED-2242-42B4-ACFF-C256E7DEB458}" type="presParOf" srcId="{915ACE9F-5F1B-45C6-8E02-094FE2D2326D}" destId="{B94C7FD7-337E-4396-906B-0C9CD06359B1}" srcOrd="1" destOrd="0" presId="urn:microsoft.com/office/officeart/2005/8/layout/orgChart1"/>
    <dgm:cxn modelId="{6553CD2F-2D11-48D7-987C-E3F67CAED507}" type="presParOf" srcId="{2FDD9896-1ADD-4385-BD6A-35C984531095}" destId="{82B872DE-A34D-4252-8376-E95F35B6049D}" srcOrd="1" destOrd="0" presId="urn:microsoft.com/office/officeart/2005/8/layout/orgChart1"/>
    <dgm:cxn modelId="{170B914D-61A9-4557-9D8D-FEDC549AE113}" type="presParOf" srcId="{2FDD9896-1ADD-4385-BD6A-35C984531095}" destId="{201570DA-FDAD-401A-93EA-96BF8ED0E832}" srcOrd="2" destOrd="0" presId="urn:microsoft.com/office/officeart/2005/8/layout/orgChart1"/>
    <dgm:cxn modelId="{AEAC0D0E-0E02-4516-9250-32AA539DCD8A}" type="presParOf" srcId="{69F1A499-E53A-4CDA-8F96-02AB89433914}" destId="{DED32CDE-52B0-4FD5-9042-9EBDD15A4E30}" srcOrd="2" destOrd="0" presId="urn:microsoft.com/office/officeart/2005/8/layout/orgChart1"/>
    <dgm:cxn modelId="{F4C58515-3820-464A-AA65-4F147250BE77}" type="presParOf" srcId="{69F1A499-E53A-4CDA-8F96-02AB89433914}" destId="{065E3CF8-CBB6-4EDA-B935-586F5C359EE9}" srcOrd="3" destOrd="0" presId="urn:microsoft.com/office/officeart/2005/8/layout/orgChart1"/>
    <dgm:cxn modelId="{053AEC56-64F0-41D9-AFE6-7827DCCDE958}" type="presParOf" srcId="{065E3CF8-CBB6-4EDA-B935-586F5C359EE9}" destId="{02D73C59-D9CB-45D5-8C5A-53EC2F42DEB4}" srcOrd="0" destOrd="0" presId="urn:microsoft.com/office/officeart/2005/8/layout/orgChart1"/>
    <dgm:cxn modelId="{1CCE1391-2433-4954-BB4E-2FED8891B4EF}" type="presParOf" srcId="{02D73C59-D9CB-45D5-8C5A-53EC2F42DEB4}" destId="{D6742413-2316-470E-89FA-98FAEEE8D779}" srcOrd="0" destOrd="0" presId="urn:microsoft.com/office/officeart/2005/8/layout/orgChart1"/>
    <dgm:cxn modelId="{E202DABD-E33B-4BE5-8427-5DAA32FCCA35}" type="presParOf" srcId="{02D73C59-D9CB-45D5-8C5A-53EC2F42DEB4}" destId="{0D2B7FB7-426E-4731-87FF-AB46FD58AEB9}" srcOrd="1" destOrd="0" presId="urn:microsoft.com/office/officeart/2005/8/layout/orgChart1"/>
    <dgm:cxn modelId="{299B0974-9DDC-4A97-A7AC-4EAA0229D4AD}" type="presParOf" srcId="{065E3CF8-CBB6-4EDA-B935-586F5C359EE9}" destId="{C27B0F94-0692-4F7D-99BB-42B50804AA3F}" srcOrd="1" destOrd="0" presId="urn:microsoft.com/office/officeart/2005/8/layout/orgChart1"/>
    <dgm:cxn modelId="{7AB6690B-90AD-402F-8E05-F945655E60B3}" type="presParOf" srcId="{065E3CF8-CBB6-4EDA-B935-586F5C359EE9}" destId="{BFDDCE87-4411-4623-9818-797692A5A990}" srcOrd="2" destOrd="0" presId="urn:microsoft.com/office/officeart/2005/8/layout/orgChart1"/>
    <dgm:cxn modelId="{35810A39-21BB-4487-84DF-EE6EA00DEFE2}" type="presParOf" srcId="{29E3369B-A849-4E92-AFC7-1EC55DC2E2BE}" destId="{90A06A59-048A-4DA5-B841-A3B4EF960A7C}" srcOrd="2" destOrd="0" presId="urn:microsoft.com/office/officeart/2005/8/layout/orgChart1"/>
    <dgm:cxn modelId="{ABC1C0A3-9376-475F-AD1B-7A8742971F5C}" type="presParOf" srcId="{15305702-16DC-4106-884B-7BD5C2DB0A2F}" destId="{A3976D8A-1F72-4F37-888B-19B84AAC0E44}" srcOrd="2" destOrd="0" presId="urn:microsoft.com/office/officeart/2005/8/layout/orgChart1"/>
    <dgm:cxn modelId="{B0628CD3-30B1-4538-9AEB-3F9385754078}" type="presParOf" srcId="{15305702-16DC-4106-884B-7BD5C2DB0A2F}" destId="{0837A4EA-7C66-4DB6-81EA-B5A6AC1B2FE7}" srcOrd="3" destOrd="0" presId="urn:microsoft.com/office/officeart/2005/8/layout/orgChart1"/>
    <dgm:cxn modelId="{F1D197E8-65F5-453C-A80A-406E6FD9F3D4}" type="presParOf" srcId="{0837A4EA-7C66-4DB6-81EA-B5A6AC1B2FE7}" destId="{50760970-9F6E-402E-8122-97EFEDE3A784}" srcOrd="0" destOrd="0" presId="urn:microsoft.com/office/officeart/2005/8/layout/orgChart1"/>
    <dgm:cxn modelId="{459EC344-800B-4A0F-877D-E42D0CD13753}" type="presParOf" srcId="{50760970-9F6E-402E-8122-97EFEDE3A784}" destId="{26C54C61-2C93-49FF-8026-A23FAEBC1FE7}" srcOrd="0" destOrd="0" presId="urn:microsoft.com/office/officeart/2005/8/layout/orgChart1"/>
    <dgm:cxn modelId="{27488C35-EF5D-4592-B318-BA1DC373F3EF}" type="presParOf" srcId="{50760970-9F6E-402E-8122-97EFEDE3A784}" destId="{454E5892-7388-4853-9FE5-AA47CF2A05FC}" srcOrd="1" destOrd="0" presId="urn:microsoft.com/office/officeart/2005/8/layout/orgChart1"/>
    <dgm:cxn modelId="{04E14218-2D59-4697-ACB0-C58067C7ECAE}" type="presParOf" srcId="{0837A4EA-7C66-4DB6-81EA-B5A6AC1B2FE7}" destId="{71E10BF9-AA88-4C79-865F-5847785C16A8}" srcOrd="1" destOrd="0" presId="urn:microsoft.com/office/officeart/2005/8/layout/orgChart1"/>
    <dgm:cxn modelId="{62AB23BD-0EE5-4C35-94CC-5A1049B08FC3}" type="presParOf" srcId="{0837A4EA-7C66-4DB6-81EA-B5A6AC1B2FE7}" destId="{9528EAEB-4372-4865-A3C8-B86CDD9F72FD}" srcOrd="2" destOrd="0" presId="urn:microsoft.com/office/officeart/2005/8/layout/orgChart1"/>
    <dgm:cxn modelId="{15BB0B4D-8E1D-4837-B73E-5E721BE1C905}" type="presParOf" srcId="{9528EAEB-4372-4865-A3C8-B86CDD9F72FD}" destId="{301F932F-CFAE-44D2-B4E5-88CF6963D016}" srcOrd="0" destOrd="0" presId="urn:microsoft.com/office/officeart/2005/8/layout/orgChart1"/>
    <dgm:cxn modelId="{515CD196-6A17-4C06-A54D-ED2EAA114AD7}" type="presParOf" srcId="{9528EAEB-4372-4865-A3C8-B86CDD9F72FD}" destId="{A82AD4D6-8304-43D4-976F-3536EED2AC85}" srcOrd="1" destOrd="0" presId="urn:microsoft.com/office/officeart/2005/8/layout/orgChart1"/>
    <dgm:cxn modelId="{25FBDE9A-D5DB-4071-84B2-5A13252149D7}" type="presParOf" srcId="{A82AD4D6-8304-43D4-976F-3536EED2AC85}" destId="{92841EF0-9032-4C73-A847-31E413F01014}" srcOrd="0" destOrd="0" presId="urn:microsoft.com/office/officeart/2005/8/layout/orgChart1"/>
    <dgm:cxn modelId="{C8995A6C-00F6-4AB9-9FBD-A51D14E0E39C}" type="presParOf" srcId="{92841EF0-9032-4C73-A847-31E413F01014}" destId="{BCB6F3AD-1083-4280-88EC-529E529648D5}" srcOrd="0" destOrd="0" presId="urn:microsoft.com/office/officeart/2005/8/layout/orgChart1"/>
    <dgm:cxn modelId="{16B5ABD0-7232-417C-8779-BA249A435805}" type="presParOf" srcId="{92841EF0-9032-4C73-A847-31E413F01014}" destId="{51EF266B-684E-4015-B9D5-480913017209}" srcOrd="1" destOrd="0" presId="urn:microsoft.com/office/officeart/2005/8/layout/orgChart1"/>
    <dgm:cxn modelId="{D8B2C4C5-F59B-493F-B3DC-09BBD3CE2ED3}" type="presParOf" srcId="{A82AD4D6-8304-43D4-976F-3536EED2AC85}" destId="{FEFA22B7-7C6F-4905-8C24-62AC63CBA52B}" srcOrd="1" destOrd="0" presId="urn:microsoft.com/office/officeart/2005/8/layout/orgChart1"/>
    <dgm:cxn modelId="{F75BCD7E-A6EC-4409-BB4D-92880959A43E}" type="presParOf" srcId="{A82AD4D6-8304-43D4-976F-3536EED2AC85}" destId="{755C641C-85CB-4A1D-A988-89B2953A2830}" srcOrd="2" destOrd="0" presId="urn:microsoft.com/office/officeart/2005/8/layout/orgChart1"/>
    <dgm:cxn modelId="{E4C5CA39-CDE0-4588-9321-EEE5AB37D2A5}" type="presParOf" srcId="{9528EAEB-4372-4865-A3C8-B86CDD9F72FD}" destId="{B4C099EB-F450-4ADF-8155-F77E5FFEA172}" srcOrd="2" destOrd="0" presId="urn:microsoft.com/office/officeart/2005/8/layout/orgChart1"/>
    <dgm:cxn modelId="{FF84EB85-BEB5-4529-B925-AE0E4953E02C}" type="presParOf" srcId="{9528EAEB-4372-4865-A3C8-B86CDD9F72FD}" destId="{A1776808-93F1-458F-9643-B203197B8FF4}" srcOrd="3" destOrd="0" presId="urn:microsoft.com/office/officeart/2005/8/layout/orgChart1"/>
    <dgm:cxn modelId="{6C851A47-419F-4528-9EA8-5ADE47A517A2}" type="presParOf" srcId="{A1776808-93F1-458F-9643-B203197B8FF4}" destId="{9E8A170A-EB39-47AE-AC13-B0FC02D1D8F7}" srcOrd="0" destOrd="0" presId="urn:microsoft.com/office/officeart/2005/8/layout/orgChart1"/>
    <dgm:cxn modelId="{6531A813-8AA8-4BF6-B13B-025CE2E6C0C4}" type="presParOf" srcId="{9E8A170A-EB39-47AE-AC13-B0FC02D1D8F7}" destId="{40B605E0-D2A9-4CCF-8FF3-6CE94351976A}" srcOrd="0" destOrd="0" presId="urn:microsoft.com/office/officeart/2005/8/layout/orgChart1"/>
    <dgm:cxn modelId="{48C1DC7F-9505-490A-ABAE-60CC5105B800}" type="presParOf" srcId="{9E8A170A-EB39-47AE-AC13-B0FC02D1D8F7}" destId="{0DD79CF4-D6E4-40FC-9301-C834FC079559}" srcOrd="1" destOrd="0" presId="urn:microsoft.com/office/officeart/2005/8/layout/orgChart1"/>
    <dgm:cxn modelId="{40272E61-4D07-4288-BEE1-A5D932111A15}" type="presParOf" srcId="{A1776808-93F1-458F-9643-B203197B8FF4}" destId="{836ED995-3BDC-4776-9498-B00025410375}" srcOrd="1" destOrd="0" presId="urn:microsoft.com/office/officeart/2005/8/layout/orgChart1"/>
    <dgm:cxn modelId="{02815362-589B-4272-A6C7-49CDA263B566}" type="presParOf" srcId="{836ED995-3BDC-4776-9498-B00025410375}" destId="{A1783DEE-4FC5-40CD-92D4-01EDA34E2391}" srcOrd="0" destOrd="0" presId="urn:microsoft.com/office/officeart/2005/8/layout/orgChart1"/>
    <dgm:cxn modelId="{8B64AD64-9B2A-4E36-846C-173D13595126}" type="presParOf" srcId="{836ED995-3BDC-4776-9498-B00025410375}" destId="{3E29D433-FCAB-4DAC-AA8A-A80C06D2DEC5}" srcOrd="1" destOrd="0" presId="urn:microsoft.com/office/officeart/2005/8/layout/orgChart1"/>
    <dgm:cxn modelId="{88D73E3F-06C1-4020-826D-505B5B015BFE}" type="presParOf" srcId="{3E29D433-FCAB-4DAC-AA8A-A80C06D2DEC5}" destId="{A32F0F56-4572-4F85-A36A-77FF003C4FD5}" srcOrd="0" destOrd="0" presId="urn:microsoft.com/office/officeart/2005/8/layout/orgChart1"/>
    <dgm:cxn modelId="{1171DAAC-E7D2-4279-ABE5-A0862F4CCF72}" type="presParOf" srcId="{A32F0F56-4572-4F85-A36A-77FF003C4FD5}" destId="{6433C752-C553-49EC-8070-2A2078723425}" srcOrd="0" destOrd="0" presId="urn:microsoft.com/office/officeart/2005/8/layout/orgChart1"/>
    <dgm:cxn modelId="{48D0E208-2C80-43E2-B210-BE9E2C0B8D8A}" type="presParOf" srcId="{A32F0F56-4572-4F85-A36A-77FF003C4FD5}" destId="{43E69BE9-29E2-44FB-B11C-4E59A5DC71BA}" srcOrd="1" destOrd="0" presId="urn:microsoft.com/office/officeart/2005/8/layout/orgChart1"/>
    <dgm:cxn modelId="{14EAB7E6-DB1B-4C83-9EF7-3FA9755BFFBA}" type="presParOf" srcId="{3E29D433-FCAB-4DAC-AA8A-A80C06D2DEC5}" destId="{9DA23377-9DD1-478B-B901-66C979919481}" srcOrd="1" destOrd="0" presId="urn:microsoft.com/office/officeart/2005/8/layout/orgChart1"/>
    <dgm:cxn modelId="{1923596E-063E-4C1A-8B5E-AFBC51C6DE2E}" type="presParOf" srcId="{3E29D433-FCAB-4DAC-AA8A-A80C06D2DEC5}" destId="{74BD17CD-CA74-4860-ABCC-DA6B8A448B6F}" srcOrd="2" destOrd="0" presId="urn:microsoft.com/office/officeart/2005/8/layout/orgChart1"/>
    <dgm:cxn modelId="{88A3F95A-70DF-436B-9C6C-66D27A961B22}" type="presParOf" srcId="{836ED995-3BDC-4776-9498-B00025410375}" destId="{E422850D-1C81-444D-B80F-0E33D965ADBD}" srcOrd="2" destOrd="0" presId="urn:microsoft.com/office/officeart/2005/8/layout/orgChart1"/>
    <dgm:cxn modelId="{857280FF-9B10-49C3-9CF7-0CE18B4BCAA2}" type="presParOf" srcId="{836ED995-3BDC-4776-9498-B00025410375}" destId="{E54FDE0D-0C28-4008-86A5-222C22E2584E}" srcOrd="3" destOrd="0" presId="urn:microsoft.com/office/officeart/2005/8/layout/orgChart1"/>
    <dgm:cxn modelId="{A53D033A-74E2-4EF0-A6DD-DEFF6E2ABE83}" type="presParOf" srcId="{E54FDE0D-0C28-4008-86A5-222C22E2584E}" destId="{C4AB7FFD-AFF7-42D6-A59E-87BB3DD14CC4}" srcOrd="0" destOrd="0" presId="urn:microsoft.com/office/officeart/2005/8/layout/orgChart1"/>
    <dgm:cxn modelId="{41A15287-B2A8-4731-96E1-6A6C8A0E0F0A}" type="presParOf" srcId="{C4AB7FFD-AFF7-42D6-A59E-87BB3DD14CC4}" destId="{5D1A5370-4E3B-49A5-B208-572AF383BEB8}" srcOrd="0" destOrd="0" presId="urn:microsoft.com/office/officeart/2005/8/layout/orgChart1"/>
    <dgm:cxn modelId="{C35BE817-519F-446A-AB93-F10948A88945}" type="presParOf" srcId="{C4AB7FFD-AFF7-42D6-A59E-87BB3DD14CC4}" destId="{1D331545-BE52-4892-A88D-D4F81091B3F8}" srcOrd="1" destOrd="0" presId="urn:microsoft.com/office/officeart/2005/8/layout/orgChart1"/>
    <dgm:cxn modelId="{5FBA313F-8F2E-474F-BE06-AE5C8F8A05EE}" type="presParOf" srcId="{E54FDE0D-0C28-4008-86A5-222C22E2584E}" destId="{D3175965-5D60-47C8-B562-67C8EDBF5686}" srcOrd="1" destOrd="0" presId="urn:microsoft.com/office/officeart/2005/8/layout/orgChart1"/>
    <dgm:cxn modelId="{2C69AA41-4F54-4D38-803A-2C7DC628B395}" type="presParOf" srcId="{E54FDE0D-0C28-4008-86A5-222C22E2584E}" destId="{1CD0DF51-ECC3-4FA7-B87C-DF1A14F6AE2C}" srcOrd="2" destOrd="0" presId="urn:microsoft.com/office/officeart/2005/8/layout/orgChart1"/>
    <dgm:cxn modelId="{A5E21621-4435-4D28-BC72-75A5FE5CE082}" type="presParOf" srcId="{A1776808-93F1-458F-9643-B203197B8FF4}" destId="{A7A9D7B3-011E-4080-B556-84E8B4455731}" srcOrd="2" destOrd="0" presId="urn:microsoft.com/office/officeart/2005/8/layout/orgChart1"/>
    <dgm:cxn modelId="{3DC0D08F-2C75-4B70-97F6-D45102E23DD0}" type="presParOf" srcId="{929B83CA-84B2-417B-8D39-0A583F782397}" destId="{6727DB7B-F86F-4412-98A5-B8014D727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850D-1C81-444D-B80F-0E33D965ADBD}">
      <dsp:nvSpPr>
        <dsp:cNvPr id="0" name=""/>
        <dsp:cNvSpPr/>
      </dsp:nvSpPr>
      <dsp:spPr>
        <a:xfrm>
          <a:off x="9225077" y="3611641"/>
          <a:ext cx="439058" cy="2207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020"/>
              </a:lnTo>
              <a:lnTo>
                <a:pt x="439058" y="22070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83DEE-4FC5-40CD-92D4-01EDA34E2391}">
      <dsp:nvSpPr>
        <dsp:cNvPr id="0" name=""/>
        <dsp:cNvSpPr/>
      </dsp:nvSpPr>
      <dsp:spPr>
        <a:xfrm>
          <a:off x="9225077" y="3611641"/>
          <a:ext cx="406275" cy="91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184"/>
              </a:lnTo>
              <a:lnTo>
                <a:pt x="406275" y="919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099EB-F450-4ADF-8155-F77E5FFEA172}">
      <dsp:nvSpPr>
        <dsp:cNvPr id="0" name=""/>
        <dsp:cNvSpPr/>
      </dsp:nvSpPr>
      <dsp:spPr>
        <a:xfrm>
          <a:off x="7824034" y="2284779"/>
          <a:ext cx="459545" cy="856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113"/>
              </a:lnTo>
              <a:lnTo>
                <a:pt x="459545" y="856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932F-CFAE-44D2-B4E5-88CF6963D016}">
      <dsp:nvSpPr>
        <dsp:cNvPr id="0" name=""/>
        <dsp:cNvSpPr/>
      </dsp:nvSpPr>
      <dsp:spPr>
        <a:xfrm>
          <a:off x="7470859" y="2284779"/>
          <a:ext cx="353174" cy="859926"/>
        </a:xfrm>
        <a:custGeom>
          <a:avLst/>
          <a:gdLst/>
          <a:ahLst/>
          <a:cxnLst/>
          <a:rect l="0" t="0" r="0" b="0"/>
          <a:pathLst>
            <a:path>
              <a:moveTo>
                <a:pt x="353174" y="0"/>
              </a:moveTo>
              <a:lnTo>
                <a:pt x="353174" y="859926"/>
              </a:lnTo>
              <a:lnTo>
                <a:pt x="0" y="8599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76D8A-1F72-4F37-888B-19B84AAC0E44}">
      <dsp:nvSpPr>
        <dsp:cNvPr id="0" name=""/>
        <dsp:cNvSpPr/>
      </dsp:nvSpPr>
      <dsp:spPr>
        <a:xfrm>
          <a:off x="5390149" y="941600"/>
          <a:ext cx="2433884" cy="40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66"/>
              </a:lnTo>
              <a:lnTo>
                <a:pt x="2433884" y="203966"/>
              </a:lnTo>
              <a:lnTo>
                <a:pt x="2433884" y="401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32CDE-52B0-4FD5-9042-9EBDD15A4E30}">
      <dsp:nvSpPr>
        <dsp:cNvPr id="0" name=""/>
        <dsp:cNvSpPr/>
      </dsp:nvSpPr>
      <dsp:spPr>
        <a:xfrm>
          <a:off x="3271289" y="3557316"/>
          <a:ext cx="374942" cy="226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345"/>
              </a:lnTo>
              <a:lnTo>
                <a:pt x="374942" y="2261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F654-D9FF-4C04-9231-2E2298A0194C}">
      <dsp:nvSpPr>
        <dsp:cNvPr id="0" name=""/>
        <dsp:cNvSpPr/>
      </dsp:nvSpPr>
      <dsp:spPr>
        <a:xfrm>
          <a:off x="3271289" y="3557316"/>
          <a:ext cx="374942" cy="100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915"/>
              </a:lnTo>
              <a:lnTo>
                <a:pt x="374942" y="1000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6EB3-91CF-4DF8-BC8C-2B6614403B84}">
      <dsp:nvSpPr>
        <dsp:cNvPr id="0" name=""/>
        <dsp:cNvSpPr/>
      </dsp:nvSpPr>
      <dsp:spPr>
        <a:xfrm>
          <a:off x="1896383" y="2284863"/>
          <a:ext cx="433409" cy="80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04"/>
              </a:lnTo>
              <a:lnTo>
                <a:pt x="433409" y="8017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13CD0-F9BE-489E-A5DD-83232923B584}">
      <dsp:nvSpPr>
        <dsp:cNvPr id="0" name=""/>
        <dsp:cNvSpPr/>
      </dsp:nvSpPr>
      <dsp:spPr>
        <a:xfrm>
          <a:off x="1503346" y="2284863"/>
          <a:ext cx="393037" cy="806609"/>
        </a:xfrm>
        <a:custGeom>
          <a:avLst/>
          <a:gdLst/>
          <a:ahLst/>
          <a:cxnLst/>
          <a:rect l="0" t="0" r="0" b="0"/>
          <a:pathLst>
            <a:path>
              <a:moveTo>
                <a:pt x="393037" y="0"/>
              </a:moveTo>
              <a:lnTo>
                <a:pt x="393037" y="806609"/>
              </a:lnTo>
              <a:lnTo>
                <a:pt x="0" y="8066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9ECB2-7961-42D3-A8EE-D1AF4D4F76C1}">
      <dsp:nvSpPr>
        <dsp:cNvPr id="0" name=""/>
        <dsp:cNvSpPr/>
      </dsp:nvSpPr>
      <dsp:spPr>
        <a:xfrm>
          <a:off x="1896383" y="941600"/>
          <a:ext cx="3493766" cy="401765"/>
        </a:xfrm>
        <a:custGeom>
          <a:avLst/>
          <a:gdLst/>
          <a:ahLst/>
          <a:cxnLst/>
          <a:rect l="0" t="0" r="0" b="0"/>
          <a:pathLst>
            <a:path>
              <a:moveTo>
                <a:pt x="3493766" y="0"/>
              </a:moveTo>
              <a:lnTo>
                <a:pt x="3493766" y="204050"/>
              </a:lnTo>
              <a:lnTo>
                <a:pt x="0" y="204050"/>
              </a:lnTo>
              <a:lnTo>
                <a:pt x="0" y="401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ED3F-8794-4DA2-BF62-BFEB8A6804B9}">
      <dsp:nvSpPr>
        <dsp:cNvPr id="0" name=""/>
        <dsp:cNvSpPr/>
      </dsp:nvSpPr>
      <dsp:spPr>
        <a:xfrm>
          <a:off x="4448651" y="102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/>
            <a:t>Да ли је скуп нормалан?</a:t>
          </a:r>
          <a:endParaRPr lang="en-US" sz="2100" kern="1200" dirty="0"/>
        </a:p>
      </dsp:txBody>
      <dsp:txXfrm>
        <a:off x="4448651" y="102"/>
        <a:ext cx="1882995" cy="941497"/>
      </dsp:txXfrm>
    </dsp:sp>
    <dsp:sp modelId="{919B8598-1E96-437D-A68E-8385CBBF99E3}">
      <dsp:nvSpPr>
        <dsp:cNvPr id="0" name=""/>
        <dsp:cNvSpPr/>
      </dsp:nvSpPr>
      <dsp:spPr>
        <a:xfrm>
          <a:off x="954885" y="134336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/>
            <a:t>Да ли је позната варијанса?</a:t>
          </a:r>
          <a:endParaRPr lang="en-US" sz="2100" kern="1200" dirty="0"/>
        </a:p>
      </dsp:txBody>
      <dsp:txXfrm>
        <a:off x="954885" y="1343366"/>
        <a:ext cx="1882995" cy="941497"/>
      </dsp:txXfrm>
    </dsp:sp>
    <dsp:sp modelId="{9D9C2624-3F62-4305-B257-4108E6D28F41}">
      <dsp:nvSpPr>
        <dsp:cNvPr id="0" name=""/>
        <dsp:cNvSpPr/>
      </dsp:nvSpPr>
      <dsp:spPr>
        <a:xfrm>
          <a:off x="0" y="2688686"/>
          <a:ext cx="1503346" cy="805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Z</a:t>
          </a:r>
          <a:endParaRPr lang="en-US" sz="2100" kern="1200" dirty="0"/>
        </a:p>
      </dsp:txBody>
      <dsp:txXfrm>
        <a:off x="0" y="2688686"/>
        <a:ext cx="1503346" cy="805573"/>
      </dsp:txXfrm>
    </dsp:sp>
    <dsp:sp modelId="{8855E7D6-E23C-485F-9475-E9E3122C3A5B}">
      <dsp:nvSpPr>
        <dsp:cNvPr id="0" name=""/>
        <dsp:cNvSpPr/>
      </dsp:nvSpPr>
      <dsp:spPr>
        <a:xfrm>
          <a:off x="2329792" y="2615819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/>
            <a:t>Да ли је узорак већи од 30 елемената?</a:t>
          </a:r>
          <a:endParaRPr lang="en-US" sz="2100" kern="1200" dirty="0"/>
        </a:p>
      </dsp:txBody>
      <dsp:txXfrm>
        <a:off x="2329792" y="2615819"/>
        <a:ext cx="1882995" cy="941497"/>
      </dsp:txXfrm>
    </dsp:sp>
    <dsp:sp modelId="{6659741B-802E-458B-9C29-0D02946EB543}">
      <dsp:nvSpPr>
        <dsp:cNvPr id="0" name=""/>
        <dsp:cNvSpPr/>
      </dsp:nvSpPr>
      <dsp:spPr>
        <a:xfrm>
          <a:off x="3646232" y="408748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Z</a:t>
          </a:r>
          <a:endParaRPr lang="en-US" sz="2100" kern="1200" dirty="0"/>
        </a:p>
      </dsp:txBody>
      <dsp:txXfrm>
        <a:off x="3646232" y="4087483"/>
        <a:ext cx="1882995" cy="941497"/>
      </dsp:txXfrm>
    </dsp:sp>
    <dsp:sp modelId="{D6742413-2316-470E-89FA-98FAEEE8D779}">
      <dsp:nvSpPr>
        <dsp:cNvPr id="0" name=""/>
        <dsp:cNvSpPr/>
      </dsp:nvSpPr>
      <dsp:spPr>
        <a:xfrm>
          <a:off x="3646232" y="534791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t</a:t>
          </a:r>
          <a:endParaRPr lang="en-US" sz="2100" kern="1200" dirty="0"/>
        </a:p>
      </dsp:txBody>
      <dsp:txXfrm>
        <a:off x="3646232" y="5347913"/>
        <a:ext cx="1882995" cy="941497"/>
      </dsp:txXfrm>
    </dsp:sp>
    <dsp:sp modelId="{26C54C61-2C93-49FF-8026-A23FAEBC1FE7}">
      <dsp:nvSpPr>
        <dsp:cNvPr id="0" name=""/>
        <dsp:cNvSpPr/>
      </dsp:nvSpPr>
      <dsp:spPr>
        <a:xfrm>
          <a:off x="6882536" y="1343281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/>
            <a:t>Да ли је позната варијанса?</a:t>
          </a:r>
          <a:endParaRPr lang="en-US" sz="2100" kern="1200" dirty="0"/>
        </a:p>
      </dsp:txBody>
      <dsp:txXfrm>
        <a:off x="6882536" y="1343281"/>
        <a:ext cx="1882995" cy="941497"/>
      </dsp:txXfrm>
    </dsp:sp>
    <dsp:sp modelId="{BCB6F3AD-1083-4280-88EC-529E529648D5}">
      <dsp:nvSpPr>
        <dsp:cNvPr id="0" name=""/>
        <dsp:cNvSpPr/>
      </dsp:nvSpPr>
      <dsp:spPr>
        <a:xfrm>
          <a:off x="5587864" y="267395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*</a:t>
          </a:r>
          <a:endParaRPr lang="en-US" sz="2100" kern="1200" dirty="0"/>
        </a:p>
      </dsp:txBody>
      <dsp:txXfrm>
        <a:off x="5587864" y="2673956"/>
        <a:ext cx="1882995" cy="941497"/>
      </dsp:txXfrm>
    </dsp:sp>
    <dsp:sp modelId="{40B605E0-D2A9-4CCF-8FF3-6CE94351976A}">
      <dsp:nvSpPr>
        <dsp:cNvPr id="0" name=""/>
        <dsp:cNvSpPr/>
      </dsp:nvSpPr>
      <dsp:spPr>
        <a:xfrm>
          <a:off x="8283579" y="267014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100" kern="1200" dirty="0"/>
            <a:t>Да ли је узорак већи од 30 елемената?</a:t>
          </a:r>
          <a:endParaRPr lang="en-US" sz="2100" kern="1200" dirty="0"/>
        </a:p>
      </dsp:txBody>
      <dsp:txXfrm>
        <a:off x="8283579" y="2670143"/>
        <a:ext cx="1882995" cy="941497"/>
      </dsp:txXfrm>
    </dsp:sp>
    <dsp:sp modelId="{6433C752-C553-49EC-8070-2A2078723425}">
      <dsp:nvSpPr>
        <dsp:cNvPr id="0" name=""/>
        <dsp:cNvSpPr/>
      </dsp:nvSpPr>
      <dsp:spPr>
        <a:xfrm>
          <a:off x="9631352" y="4060076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Z</a:t>
          </a:r>
          <a:endParaRPr lang="en-US" sz="2100" kern="1200" dirty="0"/>
        </a:p>
      </dsp:txBody>
      <dsp:txXfrm>
        <a:off x="9631352" y="4060076"/>
        <a:ext cx="1882995" cy="941497"/>
      </dsp:txXfrm>
    </dsp:sp>
    <dsp:sp modelId="{5D1A5370-4E3B-49A5-B208-572AF383BEB8}">
      <dsp:nvSpPr>
        <dsp:cNvPr id="0" name=""/>
        <dsp:cNvSpPr/>
      </dsp:nvSpPr>
      <dsp:spPr>
        <a:xfrm>
          <a:off x="9664135" y="5347913"/>
          <a:ext cx="1882995" cy="941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100" kern="1200" dirty="0"/>
            <a:t>*</a:t>
          </a:r>
          <a:endParaRPr lang="en-US" sz="2100" kern="1200" dirty="0"/>
        </a:p>
      </dsp:txBody>
      <dsp:txXfrm>
        <a:off x="9664135" y="5347913"/>
        <a:ext cx="1882995" cy="941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4FED-538C-44D0-B48A-BF780501416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F156-A265-4C96-A6B7-27AC484B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4F156-A265-4C96-A6B7-27AC484B0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FB16F5-5B04-4384-BEC5-42C61555F05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385EA2F-4648-4088-ABC2-D04BEAB2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13F5-F5DF-4B4E-842E-8CD2E7974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ИНТЕРВАЛИ ПОВЈЕРЕЊА</a:t>
            </a:r>
            <a:endParaRPr lang="en-US" b="1" dirty="0"/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D5801E98-5EBB-45BE-9809-49F7F76EBCAD}"/>
              </a:ext>
            </a:extLst>
          </p:cNvPr>
          <p:cNvSpPr txBox="1"/>
          <p:nvPr/>
        </p:nvSpPr>
        <p:spPr>
          <a:xfrm>
            <a:off x="1600200" y="5351364"/>
            <a:ext cx="3650226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Дарко Милуновић, ма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Latn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darko.milunovic</a:t>
            </a: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DFF1E6CB-4AA3-41A2-A6A0-C7E0103F8C12}"/>
              </a:ext>
            </a:extLst>
          </p:cNvPr>
          <p:cNvSpPr txBox="1"/>
          <p:nvPr/>
        </p:nvSpPr>
        <p:spPr>
          <a:xfrm>
            <a:off x="7376651" y="5351364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06298E-6AFE-4C60-85C2-11D6FFD3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112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1F02-4AC5-4ECA-9707-4D94FDC8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389" y="1041281"/>
            <a:ext cx="9609221" cy="4775438"/>
          </a:xfrm>
        </p:spPr>
        <p:txBody>
          <a:bodyPr/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</a:rPr>
              <a:t>ЗАДАТАК </a:t>
            </a:r>
            <a:r>
              <a:rPr lang="sr-Latn-BA" sz="2400" b="1" dirty="0">
                <a:solidFill>
                  <a:schemeClr val="accent1"/>
                </a:solidFill>
              </a:rPr>
              <a:t>2</a:t>
            </a:r>
            <a:r>
              <a:rPr lang="sr-Cyrl-BA" sz="24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Произвођач једне врсте производа има</a:t>
            </a:r>
            <a:r>
              <a:rPr lang="sr-Latn-BA" sz="2000" dirty="0"/>
              <a:t> </a:t>
            </a:r>
            <a:r>
              <a:rPr lang="ru-RU" sz="2000" dirty="0"/>
              <a:t>поруџбину од 4500 комада. Kao узорак</a:t>
            </a:r>
            <a:r>
              <a:rPr lang="sr-Latn-BA" sz="2000" dirty="0"/>
              <a:t>,</a:t>
            </a:r>
            <a:r>
              <a:rPr lang="ru-RU" sz="2000" dirty="0"/>
              <a:t> овај</a:t>
            </a:r>
            <a:r>
              <a:rPr lang="sr-Latn-BA" sz="2000" dirty="0"/>
              <a:t> </a:t>
            </a:r>
            <a:r>
              <a:rPr lang="ru-RU" sz="2000" dirty="0"/>
              <a:t>произвођач је произвео 15 комада и установио</a:t>
            </a:r>
            <a:r>
              <a:rPr lang="sr-Latn-BA" sz="2000" dirty="0"/>
              <a:t> </a:t>
            </a:r>
            <a:r>
              <a:rPr lang="ru-RU" sz="2000" dirty="0"/>
              <a:t>да просјечно вријеме за производњу </a:t>
            </a:r>
            <a:r>
              <a:rPr lang="sr-Cyrl-BA" sz="2000" dirty="0"/>
              <a:t>једног комада </a:t>
            </a:r>
            <a:r>
              <a:rPr lang="ru-RU" sz="2000" dirty="0"/>
              <a:t>износи 18</a:t>
            </a:r>
            <a:r>
              <a:rPr lang="sr-Latn-BA" sz="2000" dirty="0"/>
              <a:t> </a:t>
            </a:r>
            <a:r>
              <a:rPr lang="ru-RU" sz="2000" dirty="0"/>
              <a:t>минута, са просјечним одступањем од 1 минут.</a:t>
            </a:r>
            <a:endParaRPr lang="sr-Latn-BA" sz="20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Колико је потребно времена за производњу</a:t>
            </a:r>
            <a:r>
              <a:rPr lang="sr-Latn-BA" sz="2000" dirty="0"/>
              <a:t> </a:t>
            </a:r>
            <a:r>
              <a:rPr lang="ru-RU" sz="2000" dirty="0"/>
              <a:t>ове поруџбине? Одговор дати уз 1% ризика</a:t>
            </a:r>
            <a:r>
              <a:rPr lang="sr-Latn-BA" sz="2000" dirty="0"/>
              <a:t> </a:t>
            </a:r>
            <a:r>
              <a:rPr lang="ru-RU" sz="2000" dirty="0"/>
              <a:t>и претпоставку да је основни скуп</a:t>
            </a:r>
            <a:r>
              <a:rPr lang="sr-Latn-BA" sz="2000" dirty="0"/>
              <a:t> </a:t>
            </a:r>
            <a:r>
              <a:rPr lang="ru-RU" sz="2000" dirty="0"/>
              <a:t>нормално распоређен</a:t>
            </a:r>
            <a:r>
              <a:rPr lang="sr-Latn-BA" sz="2000" dirty="0"/>
              <a:t>.</a:t>
            </a:r>
            <a:endParaRPr lang="en-US" sz="2000" dirty="0"/>
          </a:p>
        </p:txBody>
      </p:sp>
      <p:pic>
        <p:nvPicPr>
          <p:cNvPr id="8" name="Graphic 7" descr="Stopwatch with solid fill">
            <a:extLst>
              <a:ext uri="{FF2B5EF4-FFF2-40B4-BE49-F238E27FC236}">
                <a16:creationId xmlns:a16="http://schemas.microsoft.com/office/drawing/2014/main" id="{FB198A52-311D-4A59-A17C-9A8E94B21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0190" y="5470423"/>
            <a:ext cx="1147010" cy="1147010"/>
          </a:xfrm>
          <a:prstGeom prst="rect">
            <a:avLst/>
          </a:prstGeom>
        </p:spPr>
      </p:pic>
      <p:pic>
        <p:nvPicPr>
          <p:cNvPr id="10" name="Graphic 9" descr="Search Inventory with solid fill">
            <a:extLst>
              <a:ext uri="{FF2B5EF4-FFF2-40B4-BE49-F238E27FC236}">
                <a16:creationId xmlns:a16="http://schemas.microsoft.com/office/drawing/2014/main" id="{6E230C8C-48B7-4DEA-814B-A32D969D8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1535" y="5647727"/>
            <a:ext cx="969706" cy="9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76FBD-81BE-46DF-BB35-D03E59A5A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979" y="316831"/>
                <a:ext cx="10684041" cy="62243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РЈЕШЕЊЕ:</a:t>
                </a:r>
                <a:endParaRPr lang="sr-Latn-BA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непозната  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</a:rPr>
                      <m:t>→     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распоред</m:t>
                    </m:r>
                  </m:oMath>
                </a14:m>
                <a:r>
                  <a:rPr lang="sr-Cyrl-BA" sz="1800" b="1" dirty="0"/>
                  <a:t> </a:t>
                </a:r>
                <a:endParaRPr lang="sr-Latn-BA" sz="1800" b="1" dirty="0"/>
              </a:p>
              <a:p>
                <a:pPr marL="0" indent="0">
                  <a:buNone/>
                </a:pPr>
                <a:endParaRPr lang="sr-Latn-BA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=4500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sr-Cyrl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sr-Cyrl-BA" sz="1800" b="0" dirty="0"/>
              </a:p>
              <a:p>
                <a:pPr marL="0" indent="0">
                  <a:buNone/>
                </a:pPr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4500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=0,0033&lt;0,05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не користи се поправни фактор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па добијамо:</m:t>
                      </m:r>
                    </m:oMath>
                  </m:oMathPara>
                </a14:m>
                <a:endParaRPr lang="sr-Latn-BA" sz="1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Cyrl-BA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0,2582</m:t>
                      </m:r>
                    </m:oMath>
                  </m:oMathPara>
                </a14:m>
                <a:endParaRPr lang="sr-Cyrl-BA" dirty="0"/>
              </a:p>
              <a:p>
                <a:pPr marL="0" indent="0" algn="ctr">
                  <a:buNone/>
                </a:pPr>
                <a:r>
                  <a:rPr lang="sr-Cyrl-BA" sz="2000" b="1" dirty="0"/>
                  <a:t>Интервал повјерења: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−1,  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dirty="0"/>
                  <a:t>Непознато нам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Cyrl-BA" sz="2000" dirty="0"/>
                  <a:t>, тражимо вриједност у таблицама за </a:t>
                </a:r>
                <a:r>
                  <a:rPr lang="sr-Latn-BA" sz="2000" dirty="0"/>
                  <a:t>t</a:t>
                </a:r>
                <a:r>
                  <a:rPr lang="sr-Cyrl-BA" sz="2000" dirty="0"/>
                  <a:t> распоред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76FBD-81BE-46DF-BB35-D03E59A5A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979" y="316831"/>
                <a:ext cx="10684041" cy="6224337"/>
              </a:xfrm>
              <a:blipFill>
                <a:blip r:embed="rId2"/>
                <a:stretch>
                  <a:fillRect l="-628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37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0FF5FDF-0CDD-492C-999C-F371E30E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/>
        </p:blipFill>
        <p:spPr>
          <a:xfrm>
            <a:off x="0" y="0"/>
            <a:ext cx="488859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882F-0663-44D3-B72D-814002D9AA97}"/>
                  </a:ext>
                </a:extLst>
              </p:cNvPr>
              <p:cNvSpPr txBox="1"/>
              <p:nvPr/>
            </p:nvSpPr>
            <p:spPr>
              <a:xfrm>
                <a:off x="5181600" y="1453160"/>
                <a:ext cx="6862916" cy="304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sz="2000" dirty="0"/>
                  <a:t>Критичну вриједност тражимо у таблицама за</a:t>
                </a:r>
                <a:r>
                  <a:rPr lang="sr-Latn-BA" sz="2000" dirty="0"/>
                  <a:t> t</a:t>
                </a:r>
                <a:r>
                  <a:rPr lang="sr-Cyrl-BA" sz="2000" dirty="0"/>
                  <a:t> распоред</a:t>
                </a:r>
                <a:r>
                  <a:rPr lang="sr-Latn-BA" sz="2000" dirty="0"/>
                  <a:t>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dirty="0"/>
                  <a:t>		</a:t>
                </a:r>
                <a:r>
                  <a:rPr lang="sr-Latn-BA" sz="2000" dirty="0"/>
                  <a:t>	</a:t>
                </a:r>
                <a:r>
                  <a:rPr lang="sr-Latn-BA" sz="20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−1=15−1=14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sz="2000" dirty="0"/>
                  <a:t>		</a:t>
                </a:r>
                <a:r>
                  <a:rPr lang="sr-Latn-BA" sz="2000" dirty="0">
                    <a:ea typeface="Cambria Math" panose="02040503050406030204" pitchFamily="18" charset="0"/>
                  </a:rPr>
                  <a:t> 							</a:t>
                </a:r>
                <a:r>
                  <a:rPr lang="sr-Latn-BA" sz="2000" b="1" dirty="0">
                    <a:ea typeface="Cambria Math" panose="02040503050406030204" pitchFamily="18" charset="0"/>
                  </a:rPr>
                  <a:t>2,9768</a:t>
                </a:r>
              </a:p>
              <a:p>
                <a:pPr marL="0" indent="0">
                  <a:buNone/>
                </a:pPr>
                <a:r>
                  <a:rPr lang="sr-Latn-BA" sz="2000" dirty="0">
                    <a:ea typeface="Cambria Math" panose="02040503050406030204" pitchFamily="18" charset="0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sr-Latn-BA" sz="200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Latn-BA" sz="2000" dirty="0"/>
                  <a:t>/2=0,01/2=0,005</a:t>
                </a:r>
                <a:endParaRPr lang="sr-Cyrl-BA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882F-0663-44D3-B72D-814002D9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453160"/>
                <a:ext cx="6862916" cy="3041217"/>
              </a:xfrm>
              <a:prstGeom prst="rect">
                <a:avLst/>
              </a:prstGeom>
              <a:blipFill>
                <a:blip r:embed="rId3"/>
                <a:stretch>
                  <a:fillRect l="-888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BFE73-FEB5-4D93-B4A0-229589B464D4}"/>
              </a:ext>
            </a:extLst>
          </p:cNvPr>
          <p:cNvCxnSpPr>
            <a:cxnSpLocks/>
          </p:cNvCxnSpPr>
          <p:nvPr/>
        </p:nvCxnSpPr>
        <p:spPr>
          <a:xfrm flipV="1">
            <a:off x="5963265" y="2703871"/>
            <a:ext cx="619432" cy="37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5CE5D7-6B41-4499-B2BF-3B28E9EE8FF3}"/>
              </a:ext>
            </a:extLst>
          </p:cNvPr>
          <p:cNvCxnSpPr>
            <a:cxnSpLocks/>
          </p:cNvCxnSpPr>
          <p:nvPr/>
        </p:nvCxnSpPr>
        <p:spPr>
          <a:xfrm>
            <a:off x="6037006" y="3527323"/>
            <a:ext cx="545691" cy="36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7375D36-3E5F-41B8-AA34-4346E330C3A6}"/>
              </a:ext>
            </a:extLst>
          </p:cNvPr>
          <p:cNvSpPr/>
          <p:nvPr/>
        </p:nvSpPr>
        <p:spPr>
          <a:xfrm>
            <a:off x="9180871" y="2408903"/>
            <a:ext cx="545691" cy="17403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2E637-0164-40F3-BFF9-65C3F1E7E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1679" y="616846"/>
                <a:ext cx="10568642" cy="576791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sz="2000" b="1" dirty="0"/>
                  <a:t>Формирамо интервал повјерења:</a:t>
                </a:r>
                <a:endParaRPr lang="sr-Cyrl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−1,  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18−2,9768∙0,2582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≤18+2,9768∙0,2582</m:t>
                      </m:r>
                    </m:oMath>
                  </m:oMathPara>
                </a14:m>
                <a:endParaRPr lang="sr-Cyrl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17,231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≤18,769</m:t>
                      </m:r>
                    </m:oMath>
                  </m:oMathPara>
                </a14:m>
                <a:endParaRPr lang="sr-Cyrl-BA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r-Cyrl-BA" sz="2000" dirty="0"/>
                  <a:t>Добили смо интервал повјерења за производњу </a:t>
                </a:r>
                <a:r>
                  <a:rPr lang="sr-Cyrl-BA" sz="2000" u="sng" dirty="0"/>
                  <a:t>једног</a:t>
                </a:r>
                <a:r>
                  <a:rPr lang="sr-Cyrl-BA" sz="2000" dirty="0"/>
                  <a:t> производа, па затим рачунамо интервал повјерења за читаву наруџбу: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17,231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≤18,769  /∙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(4500)</m:t>
                      </m:r>
                    </m:oMath>
                  </m:oMathPara>
                </a14:m>
                <a:endParaRPr lang="sr-Latn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𝟕𝟓𝟑𝟗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𝒎𝒊𝒏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𝟒𝟒𝟔𝟎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000" dirty="0"/>
                  <a:t>или у сатима: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sr-Latn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sr-Cyrl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2E637-0164-40F3-BFF9-65C3F1E7E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679" y="616846"/>
                <a:ext cx="10568642" cy="5767912"/>
              </a:xfrm>
              <a:blipFill>
                <a:blip r:embed="rId2"/>
                <a:stretch>
                  <a:fillRect l="-577"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3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76CB-2A3F-41B0-A9DC-4D7CEB91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7" y="465222"/>
            <a:ext cx="11020927" cy="5935578"/>
          </a:xfrm>
        </p:spPr>
        <p:txBody>
          <a:bodyPr/>
          <a:lstStyle/>
          <a:p>
            <a:pPr marL="0" indent="0">
              <a:buNone/>
            </a:pPr>
            <a:r>
              <a:rPr lang="sr-Cyrl-BA" sz="2000" b="1" dirty="0">
                <a:solidFill>
                  <a:schemeClr val="accent1"/>
                </a:solidFill>
              </a:rPr>
              <a:t>ЗАДАТАК </a:t>
            </a:r>
            <a:r>
              <a:rPr lang="sr-Latn-BA" sz="2000" b="1" dirty="0">
                <a:solidFill>
                  <a:schemeClr val="accent1"/>
                </a:solidFill>
              </a:rPr>
              <a:t>3</a:t>
            </a:r>
            <a:r>
              <a:rPr lang="sr-Cyrl-BA" sz="20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/>
              <a:t>У једном предузећу од 450 радника, распоред дијела радника према оствареним зарадама био је сљедећи: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BC9753-2EC5-4F72-97B7-2FA0F7F3A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60661"/>
              </p:ext>
            </p:extLst>
          </p:nvPr>
        </p:nvGraphicFramePr>
        <p:xfrm>
          <a:off x="802105" y="1838314"/>
          <a:ext cx="3978444" cy="342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222">
                  <a:extLst>
                    <a:ext uri="{9D8B030D-6E8A-4147-A177-3AD203B41FA5}">
                      <a16:colId xmlns:a16="http://schemas.microsoft.com/office/drawing/2014/main" val="1117472170"/>
                    </a:ext>
                  </a:extLst>
                </a:gridCol>
                <a:gridCol w="1989222">
                  <a:extLst>
                    <a:ext uri="{9D8B030D-6E8A-4147-A177-3AD203B41FA5}">
                      <a16:colId xmlns:a16="http://schemas.microsoft.com/office/drawing/2014/main" val="465615920"/>
                    </a:ext>
                  </a:extLst>
                </a:gridCol>
              </a:tblGrid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Зараде (КМ)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радника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05633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до </a:t>
                      </a:r>
                      <a:r>
                        <a:rPr lang="sr-Latn-BA" dirty="0">
                          <a:latin typeface="Gill Sans"/>
                        </a:rPr>
                        <a:t>1</a:t>
                      </a:r>
                      <a:r>
                        <a:rPr lang="sr-Cyrl-BA" dirty="0">
                          <a:latin typeface="Gill Sans"/>
                        </a:rPr>
                        <a:t>50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4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38738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"/>
                        </a:rPr>
                        <a:t>1</a:t>
                      </a:r>
                      <a:r>
                        <a:rPr lang="sr-Cyrl-BA" dirty="0">
                          <a:latin typeface="Gill Sans"/>
                        </a:rPr>
                        <a:t>50-</a:t>
                      </a:r>
                      <a:r>
                        <a:rPr lang="sr-Latn-BA" dirty="0">
                          <a:latin typeface="Gill Sans"/>
                        </a:rPr>
                        <a:t>2</a:t>
                      </a:r>
                      <a:r>
                        <a:rPr lang="sr-Cyrl-BA" dirty="0">
                          <a:latin typeface="Gill Sans"/>
                        </a:rPr>
                        <a:t>00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9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098347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"/>
                        </a:rPr>
                        <a:t>2</a:t>
                      </a:r>
                      <a:r>
                        <a:rPr lang="sr-Cyrl-BA" dirty="0">
                          <a:latin typeface="Gill Sans"/>
                        </a:rPr>
                        <a:t>00-</a:t>
                      </a:r>
                      <a:r>
                        <a:rPr lang="sr-Latn-BA" dirty="0">
                          <a:latin typeface="Gill Sans"/>
                        </a:rPr>
                        <a:t>2</a:t>
                      </a:r>
                      <a:r>
                        <a:rPr lang="sr-Cyrl-BA" dirty="0">
                          <a:latin typeface="Gill Sans"/>
                        </a:rPr>
                        <a:t>50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16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95275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"/>
                        </a:rPr>
                        <a:t>2</a:t>
                      </a:r>
                      <a:r>
                        <a:rPr lang="sr-Cyrl-BA" dirty="0">
                          <a:latin typeface="Gill Sans"/>
                        </a:rPr>
                        <a:t>50-</a:t>
                      </a:r>
                      <a:r>
                        <a:rPr lang="sr-Latn-BA" dirty="0">
                          <a:latin typeface="Gill Sans"/>
                        </a:rPr>
                        <a:t>3</a:t>
                      </a:r>
                      <a:r>
                        <a:rPr lang="sr-Cyrl-BA" dirty="0">
                          <a:latin typeface="Gill Sans"/>
                        </a:rPr>
                        <a:t>00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10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29476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"/>
                        </a:rPr>
                        <a:t>3</a:t>
                      </a:r>
                      <a:r>
                        <a:rPr lang="sr-Cyrl-BA" dirty="0">
                          <a:latin typeface="Gill Sans"/>
                        </a:rPr>
                        <a:t>00 и више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"/>
                        </a:rPr>
                        <a:t>3</a:t>
                      </a:r>
                      <a:endParaRPr lang="en-US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789274"/>
                  </a:ext>
                </a:extLst>
              </a:tr>
              <a:tr h="489656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Corbel" panose="020B0503020204020204" pitchFamily="34" charset="0"/>
                        </a:rPr>
                        <a:t>Σ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"/>
                        </a:rPr>
                        <a:t>42</a:t>
                      </a:r>
                      <a:endParaRPr lang="en-US" b="1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07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104079-8EBB-496F-AC8B-C05C38B0C292}"/>
              </a:ext>
            </a:extLst>
          </p:cNvPr>
          <p:cNvSpPr txBox="1"/>
          <p:nvPr/>
        </p:nvSpPr>
        <p:spPr>
          <a:xfrm>
            <a:off x="5518484" y="2136338"/>
            <a:ext cx="58714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Aкo знамо да је распоред радника овог предузећа према оствареним зарадама нормалног облика:</a:t>
            </a:r>
          </a:p>
          <a:p>
            <a:endParaRPr lang="ru-RU" sz="2000" dirty="0"/>
          </a:p>
          <a:p>
            <a:r>
              <a:rPr lang="ru-RU" sz="2000" dirty="0"/>
              <a:t>а) оцијенити уз ризик 5% просјечно остварену зараду у посматраном предузећу,</a:t>
            </a:r>
          </a:p>
          <a:p>
            <a:endParaRPr lang="ru-RU" sz="2000" dirty="0"/>
          </a:p>
          <a:p>
            <a:r>
              <a:rPr lang="ru-RU" sz="2000" dirty="0"/>
              <a:t>б) одредити интервал оцјене укупно остварене зараде овог предузећа уз 10% ризика.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4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FB59B-9FF3-4870-95CA-E95539408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703" y="430161"/>
                <a:ext cx="11336593" cy="59976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а) Интервал повјерења уз 5% ризика</a:t>
                </a:r>
                <a:r>
                  <a:rPr lang="sr-Latn-BA" sz="2000" b="1" dirty="0"/>
                  <a:t> </a:t>
                </a:r>
                <a:r>
                  <a:rPr lang="sr-Cyrl-BA" sz="2000" b="1" dirty="0"/>
                  <a:t>за просјечно остварену зараду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=42&gt;30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Cyrl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непозната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→     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таблице)</m:t>
                    </m:r>
                  </m:oMath>
                </a14:m>
                <a:r>
                  <a:rPr lang="sr-Cyrl-BA" sz="2000" b="1" dirty="0"/>
                  <a:t> </a:t>
                </a:r>
                <a:endParaRPr lang="sr-Latn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=450</m:t>
                      </m:r>
                    </m:oMath>
                  </m:oMathPara>
                </a14:m>
                <a:endParaRPr lang="sr-Cyrl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FB59B-9FF3-4870-95CA-E95539408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703" y="430161"/>
                <a:ext cx="11336593" cy="5997678"/>
              </a:xfrm>
              <a:blipFill>
                <a:blip r:embed="rId2"/>
                <a:stretch>
                  <a:fillRect l="-538" t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7287DF1-8FE0-41B3-8A28-6937A5D94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221211"/>
                  </p:ext>
                </p:extLst>
              </p:nvPr>
            </p:nvGraphicFramePr>
            <p:xfrm>
              <a:off x="299362" y="2720632"/>
              <a:ext cx="7320637" cy="2959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127">
                      <a:extLst>
                        <a:ext uri="{9D8B030D-6E8A-4147-A177-3AD203B41FA5}">
                          <a16:colId xmlns:a16="http://schemas.microsoft.com/office/drawing/2014/main" val="1117472170"/>
                        </a:ext>
                      </a:extLst>
                    </a:gridCol>
                    <a:gridCol w="1430172">
                      <a:extLst>
                        <a:ext uri="{9D8B030D-6E8A-4147-A177-3AD203B41FA5}">
                          <a16:colId xmlns:a16="http://schemas.microsoft.com/office/drawing/2014/main" val="465615920"/>
                        </a:ext>
                      </a:extLst>
                    </a:gridCol>
                    <a:gridCol w="1498084">
                      <a:extLst>
                        <a:ext uri="{9D8B030D-6E8A-4147-A177-3AD203B41FA5}">
                          <a16:colId xmlns:a16="http://schemas.microsoft.com/office/drawing/2014/main" val="1678757570"/>
                        </a:ext>
                      </a:extLst>
                    </a:gridCol>
                    <a:gridCol w="1464127">
                      <a:extLst>
                        <a:ext uri="{9D8B030D-6E8A-4147-A177-3AD203B41FA5}">
                          <a16:colId xmlns:a16="http://schemas.microsoft.com/office/drawing/2014/main" val="2300857100"/>
                        </a:ext>
                      </a:extLst>
                    </a:gridCol>
                    <a:gridCol w="1464127">
                      <a:extLst>
                        <a:ext uri="{9D8B030D-6E8A-4147-A177-3AD203B41FA5}">
                          <a16:colId xmlns:a16="http://schemas.microsoft.com/office/drawing/2014/main" val="151366101"/>
                        </a:ext>
                      </a:extLst>
                    </a:gridCol>
                  </a:tblGrid>
                  <a:tr h="680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Зараде (КМ)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Бр. радника</a:t>
                          </a:r>
                          <a:r>
                            <a:rPr lang="sr-Latn-BA" dirty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r-Latn-BA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dirty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71305633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до </a:t>
                          </a:r>
                          <a:r>
                            <a:rPr lang="sr-Latn-BA" dirty="0">
                              <a:latin typeface="Gill Sans"/>
                            </a:rPr>
                            <a:t>1</a:t>
                          </a:r>
                          <a:r>
                            <a:rPr lang="sr-Cyrl-BA" dirty="0">
                              <a:latin typeface="Gill Sans"/>
                            </a:rPr>
                            <a:t>50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4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500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62.500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269438738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1</a:t>
                          </a:r>
                          <a:r>
                            <a:rPr lang="sr-Cyrl-BA" dirty="0">
                              <a:latin typeface="Gill Sans"/>
                            </a:rPr>
                            <a:t>50-</a:t>
                          </a:r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00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9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1.575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275.625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126098347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00-</a:t>
                          </a:r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50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16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3.600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810.000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925995275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50-</a:t>
                          </a:r>
                          <a:r>
                            <a:rPr lang="sr-Latn-BA" dirty="0">
                              <a:latin typeface="Gill Sans"/>
                            </a:rPr>
                            <a:t>3</a:t>
                          </a:r>
                          <a:r>
                            <a:rPr lang="sr-Cyrl-BA" dirty="0">
                              <a:latin typeface="Gill Sans"/>
                            </a:rPr>
                            <a:t>00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10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2.750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756.250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491029476"/>
                      </a:ext>
                    </a:extLst>
                  </a:tr>
                  <a:tr h="4404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3</a:t>
                          </a:r>
                          <a:r>
                            <a:rPr lang="sr-Cyrl-BA" dirty="0">
                              <a:latin typeface="Gill Sans"/>
                            </a:rPr>
                            <a:t>00 и више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3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975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316.875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69789274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orbel" panose="020B0503020204020204" pitchFamily="34" charset="0"/>
                            </a:rPr>
                            <a:t>Σ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"/>
                            </a:rPr>
                            <a:t>42</a:t>
                          </a:r>
                          <a:endParaRPr lang="en-US" b="1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Gill San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9.400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2.221.250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814077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7287DF1-8FE0-41B3-8A28-6937A5D94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221211"/>
                  </p:ext>
                </p:extLst>
              </p:nvPr>
            </p:nvGraphicFramePr>
            <p:xfrm>
              <a:off x="299362" y="2720632"/>
              <a:ext cx="7320637" cy="2959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127">
                      <a:extLst>
                        <a:ext uri="{9D8B030D-6E8A-4147-A177-3AD203B41FA5}">
                          <a16:colId xmlns:a16="http://schemas.microsoft.com/office/drawing/2014/main" val="1117472170"/>
                        </a:ext>
                      </a:extLst>
                    </a:gridCol>
                    <a:gridCol w="1430172">
                      <a:extLst>
                        <a:ext uri="{9D8B030D-6E8A-4147-A177-3AD203B41FA5}">
                          <a16:colId xmlns:a16="http://schemas.microsoft.com/office/drawing/2014/main" val="465615920"/>
                        </a:ext>
                      </a:extLst>
                    </a:gridCol>
                    <a:gridCol w="1498084">
                      <a:extLst>
                        <a:ext uri="{9D8B030D-6E8A-4147-A177-3AD203B41FA5}">
                          <a16:colId xmlns:a16="http://schemas.microsoft.com/office/drawing/2014/main" val="1678757570"/>
                        </a:ext>
                      </a:extLst>
                    </a:gridCol>
                    <a:gridCol w="1464127">
                      <a:extLst>
                        <a:ext uri="{9D8B030D-6E8A-4147-A177-3AD203B41FA5}">
                          <a16:colId xmlns:a16="http://schemas.microsoft.com/office/drawing/2014/main" val="2300857100"/>
                        </a:ext>
                      </a:extLst>
                    </a:gridCol>
                    <a:gridCol w="1464127">
                      <a:extLst>
                        <a:ext uri="{9D8B030D-6E8A-4147-A177-3AD203B41FA5}">
                          <a16:colId xmlns:a16="http://schemas.microsoft.com/office/drawing/2014/main" val="151366101"/>
                        </a:ext>
                      </a:extLst>
                    </a:gridCol>
                  </a:tblGrid>
                  <a:tr h="680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Зараде (КМ)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553" t="-1786" r="-311064" b="-34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3496" t="-1786" r="-197154" b="-34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33" t="-1786" r="-102083" b="-34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33" t="-1786" r="-2083" b="-34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1305633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до </a:t>
                          </a:r>
                          <a:r>
                            <a:rPr lang="sr-Latn-BA" dirty="0">
                              <a:latin typeface="Gill Sans"/>
                            </a:rPr>
                            <a:t>1</a:t>
                          </a:r>
                          <a:r>
                            <a:rPr lang="sr-Cyrl-BA" dirty="0">
                              <a:latin typeface="Gill Sans"/>
                            </a:rPr>
                            <a:t>50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4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500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62.500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269438738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1</a:t>
                          </a:r>
                          <a:r>
                            <a:rPr lang="sr-Cyrl-BA" dirty="0">
                              <a:latin typeface="Gill Sans"/>
                            </a:rPr>
                            <a:t>50-</a:t>
                          </a:r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00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9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1.575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275.625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126098347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00-</a:t>
                          </a:r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50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16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3.600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810.000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925995275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2</a:t>
                          </a:r>
                          <a:r>
                            <a:rPr lang="sr-Cyrl-BA" dirty="0">
                              <a:latin typeface="Gill Sans"/>
                            </a:rPr>
                            <a:t>50-</a:t>
                          </a:r>
                          <a:r>
                            <a:rPr lang="sr-Latn-BA" dirty="0">
                              <a:latin typeface="Gill Sans"/>
                            </a:rPr>
                            <a:t>3</a:t>
                          </a:r>
                          <a:r>
                            <a:rPr lang="sr-Cyrl-BA" dirty="0">
                              <a:latin typeface="Gill Sans"/>
                            </a:rPr>
                            <a:t>00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10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275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2.750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756.250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491029476"/>
                      </a:ext>
                    </a:extLst>
                  </a:tr>
                  <a:tr h="4404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"/>
                            </a:rPr>
                            <a:t>3</a:t>
                          </a:r>
                          <a:r>
                            <a:rPr lang="sr-Cyrl-BA" dirty="0">
                              <a:latin typeface="Gill Sans"/>
                            </a:rPr>
                            <a:t>00 и више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"/>
                            </a:rPr>
                            <a:t>3</a:t>
                          </a:r>
                          <a:endParaRPr lang="en-US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325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975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316.875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069789274"/>
                      </a:ext>
                    </a:extLst>
                  </a:tr>
                  <a:tr h="3677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Corbel" panose="020B0503020204020204" pitchFamily="34" charset="0"/>
                            </a:rPr>
                            <a:t>Σ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"/>
                            </a:rPr>
                            <a:t>42</a:t>
                          </a:r>
                          <a:endParaRPr lang="en-US" b="1" dirty="0">
                            <a:latin typeface="Gill San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latin typeface="Gill San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9.400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"/>
                            </a:rPr>
                            <a:t>2.221.250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814077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8A444-CA0B-442E-94EE-28F0658A5255}"/>
                  </a:ext>
                </a:extLst>
              </p:cNvPr>
              <p:cNvSpPr txBox="1"/>
              <p:nvPr/>
            </p:nvSpPr>
            <p:spPr>
              <a:xfrm>
                <a:off x="8136064" y="2005617"/>
                <a:ext cx="3977278" cy="425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r>
                  <a:rPr lang="sr-Cyrl-BA" i="1" dirty="0">
                    <a:latin typeface="Cambria Math" panose="02040503050406030204" pitchFamily="18" charset="0"/>
                  </a:rPr>
                  <a:t>Аритметичка средина узорка:</a:t>
                </a:r>
                <a:endParaRPr lang="sr-Latn-BA" i="1" dirty="0">
                  <a:latin typeface="Cambria Math" panose="02040503050406030204" pitchFamily="18" charset="0"/>
                </a:endParaRPr>
              </a:p>
              <a:p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r-Latn-BA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9400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=223,81</m:t>
                      </m:r>
                    </m:oMath>
                  </m:oMathPara>
                </a14:m>
                <a:endParaRPr lang="sr-Cyrl-BA" dirty="0"/>
              </a:p>
              <a:p>
                <a:endParaRPr lang="sr-Cyrl-BA" dirty="0"/>
              </a:p>
              <a:p>
                <a:r>
                  <a:rPr lang="sr-Cyrl-BA" i="1" dirty="0">
                    <a:latin typeface="Cambria Math" panose="02040503050406030204" pitchFamily="18" charset="0"/>
                  </a:rPr>
                  <a:t>Стандардна девијација узорка:</a:t>
                </a:r>
                <a:endParaRPr lang="sr-Latn-BA" i="1" dirty="0">
                  <a:latin typeface="Cambria Math" panose="02040503050406030204" pitchFamily="18" charset="0"/>
                </a:endParaRPr>
              </a:p>
              <a:p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2.221.250−42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223,81</m:t>
                                  </m:r>
                                </m:e>
                                <m:sup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42−1</m:t>
                              </m:r>
                            </m:den>
                          </m:f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</m:oMath>
                  </m:oMathPara>
                </a14:m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=53,52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8A444-CA0B-442E-94EE-28F0658A5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64" y="2005617"/>
                <a:ext cx="3977278" cy="4252126"/>
              </a:xfrm>
              <a:prstGeom prst="rect">
                <a:avLst/>
              </a:prstGeom>
              <a:blipFill>
                <a:blip r:embed="rId4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52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F5D4-B643-4ECC-8D25-27DEACD49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431" y="334297"/>
                <a:ext cx="11228439" cy="61648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Одређујемо стопу избора: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=0,093&gt;0,05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користимо поправни фактор</m:t>
                      </m:r>
                    </m:oMath>
                  </m:oMathPara>
                </a14:m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Рачунамо стандардну грешку оцјене аритметичке средине: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53,52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=7,782</m:t>
                      </m:r>
                    </m:oMath>
                  </m:oMathPara>
                </a14:m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/>
                  <a:t>Тражимо табличну вриједност: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=0,05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0,975→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sr-Cyrl-BA" b="1" dirty="0"/>
                  <a:t>Формирамо интервал повјерења: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223,81−1,96∙7,782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≤223,81+1,96∙7,782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𝟐𝟎𝟖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𝟐𝟑𝟗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F5D4-B643-4ECC-8D25-27DEACD49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431" y="334297"/>
                <a:ext cx="11228439" cy="6164825"/>
              </a:xfrm>
              <a:blipFill>
                <a:blip r:embed="rId2"/>
                <a:stretch>
                  <a:fillRect l="-489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27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AEC56-5B2B-4D31-8273-9D54EB0B44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776" y="429127"/>
                <a:ext cx="11053010" cy="5999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/>
                  <a:t>б) Интервал повјерења уз 10% ризика</a:t>
                </a:r>
                <a:r>
                  <a:rPr lang="sr-Latn-BA" b="1" dirty="0"/>
                  <a:t> </a:t>
                </a:r>
                <a:r>
                  <a:rPr lang="sr-Cyrl-BA" b="1" dirty="0"/>
                  <a:t>за укупно остварене зараде</a:t>
                </a:r>
              </a:p>
              <a:p>
                <a:pPr marL="0" indent="0">
                  <a:buNone/>
                </a:pPr>
                <a:r>
                  <a:rPr lang="sr-Cyrl-BA" dirty="0"/>
                  <a:t> </a:t>
                </a: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=42&gt;30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BA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Cyrl-BA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непозната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→     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sr-Latn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таблице)</m:t>
                    </m:r>
                  </m:oMath>
                </a14:m>
                <a:r>
                  <a:rPr lang="sr-Cyrl-BA" sz="1800" b="1" dirty="0"/>
                  <a:t> </a:t>
                </a:r>
                <a:endParaRPr lang="sr-Latn-BA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=450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sr-Latn-BA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Cyrl-BA" sz="18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r-Latn-BA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1800" b="0" i="0" smtClean="0">
                        <a:latin typeface="Cambria Math" panose="02040503050406030204" pitchFamily="18" charset="0"/>
                      </a:rPr>
                      <m:t>223,81</m:t>
                    </m:r>
                  </m:oMath>
                </a14:m>
                <a:r>
                  <a:rPr lang="sr-Cyrl-BA" sz="1800" b="0" dirty="0"/>
                  <a:t> (израчунато под а)</a:t>
                </a:r>
                <a:endParaRPr lang="sr-Latn-BA" sz="1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=53,52</m:t>
                    </m:r>
                  </m:oMath>
                </a14:m>
                <a:r>
                  <a:rPr lang="sr-Cyrl-BA" sz="1800" b="1" dirty="0"/>
                  <a:t> </a:t>
                </a:r>
                <a:r>
                  <a:rPr lang="sr-Cyrl-BA" sz="1800" dirty="0"/>
                  <a:t>(израчунато под а)</a:t>
                </a:r>
                <a:endParaRPr lang="sr-Latn-BA" sz="1800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Тражимо табличну вриједност: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0,95→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=1,65</m:t>
                      </m:r>
                    </m:oMath>
                  </m:oMathPara>
                </a14:m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sr-Cyrl-BA" b="1" dirty="0"/>
                  <a:t>Формирамо интервал повјерења: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223,81−1,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∙7,782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≤223,81+1,65∙7,782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𝟖𝟐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/∙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𝟗𝟒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𝟖𝟗𝟔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𝑲𝑴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𝟏𝟎𝟔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𝟓𝟓𝟗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AEC56-5B2B-4D31-8273-9D54EB0B4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776" y="429127"/>
                <a:ext cx="11053010" cy="5999746"/>
              </a:xfrm>
              <a:blipFill>
                <a:blip r:embed="rId2"/>
                <a:stretch>
                  <a:fillRect l="-496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9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1A24-0CC7-4C9E-8E04-4FE3D9DA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96" y="598828"/>
            <a:ext cx="8663006" cy="1188720"/>
          </a:xfrm>
        </p:spPr>
        <p:txBody>
          <a:bodyPr/>
          <a:lstStyle/>
          <a:p>
            <a:r>
              <a:rPr lang="sr-Cyrl-BA" b="1" dirty="0"/>
              <a:t>ОЦЈЕЊИВАЊЕ ПРОПОРЦИЈЕ ОСНОВНОГ СКУПА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3D55-5772-4DA6-8271-3C759C8B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354" y="2177846"/>
            <a:ext cx="9537291" cy="4680154"/>
          </a:xfrm>
        </p:spPr>
        <p:txBody>
          <a:bodyPr/>
          <a:lstStyle/>
          <a:p>
            <a:pPr marL="0" indent="0">
              <a:buNone/>
            </a:pPr>
            <a:r>
              <a:rPr lang="sr-Cyrl-BA" sz="1800" b="1" dirty="0">
                <a:solidFill>
                  <a:schemeClr val="accent1"/>
                </a:solidFill>
              </a:rPr>
              <a:t>ЗАДАТАК </a:t>
            </a:r>
            <a:r>
              <a:rPr lang="sr-Cyrl-BA" b="1" dirty="0">
                <a:solidFill>
                  <a:schemeClr val="accent1"/>
                </a:solidFill>
              </a:rPr>
              <a:t>4:</a:t>
            </a:r>
          </a:p>
          <a:p>
            <a:pPr marL="0" indent="0">
              <a:buNone/>
            </a:pPr>
            <a:r>
              <a:rPr lang="ru-RU" dirty="0"/>
              <a:t>На првој години студија Економског факултета од 1800 студената случајно је изабрано и анкетирано 80 студената. За увођење предмета Рачунари у редован наставни процес изјаснило се 60 студената. </a:t>
            </a:r>
          </a:p>
          <a:p>
            <a:pPr marL="0" indent="0">
              <a:buNone/>
            </a:pPr>
            <a:r>
              <a:rPr lang="ru-RU" dirty="0"/>
              <a:t>Оцијенити, уз 5% ризика:</a:t>
            </a:r>
          </a:p>
          <a:p>
            <a:pPr marL="0" indent="0">
              <a:buNone/>
            </a:pPr>
            <a:r>
              <a:rPr lang="ru-RU" dirty="0"/>
              <a:t>а) учешће студената који желе увођење овог предмета (у укупном броју студената на 1. години студија); </a:t>
            </a:r>
          </a:p>
          <a:p>
            <a:pPr marL="0" indent="0">
              <a:buNone/>
            </a:pPr>
            <a:r>
              <a:rPr lang="ru-RU" dirty="0"/>
              <a:t>б) број студената 1. године студија који желе увођење предмета Рачунари.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245DE-2087-4EF5-BF0F-CF4F9348E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218768"/>
                <a:ext cx="11720052" cy="65999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/>
                  <a:t>а) </a:t>
                </a:r>
                <a:r>
                  <a:rPr lang="ru-RU" b="1" dirty="0"/>
                  <a:t>Учешће студената који желе увођење овог предмета у укупном броју студената на 1. години студија</a:t>
                </a:r>
              </a:p>
              <a:p>
                <a:pPr marL="0" indent="0">
                  <a:buNone/>
                </a:pPr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=1800</m:t>
                      </m:r>
                    </m:oMath>
                  </m:oMathPara>
                </a14:m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1800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=0,0444&lt;0,05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не користимо поправни фактор</m:t>
                      </m:r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:r>
                  <a:rPr lang="sr-Cyrl-BA" b="1" dirty="0"/>
                  <a:t>Интервал повјерења за пропорцију гласи:</a:t>
                </a:r>
              </a:p>
              <a:p>
                <a:pPr marL="0" indent="0" algn="ctr">
                  <a:buNone/>
                </a:pPr>
                <a:endParaRPr lang="sr-Cyrl-BA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sr-Latn-BA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=0,75 </m:t>
                      </m:r>
                      <m:d>
                        <m:dPr>
                          <m:ctrlPr>
                            <a:rPr lang="sr-Cyrl-BA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BA" sz="1800" b="0" i="1" smtClean="0">
                              <a:latin typeface="Cambria Math" panose="02040503050406030204" pitchFamily="18" charset="0"/>
                            </a:rPr>
                            <m:t>пропорција узорка</m:t>
                          </m:r>
                        </m:e>
                      </m:d>
                    </m:oMath>
                  </m:oMathPara>
                </a14:m>
                <a:endParaRPr lang="sr-Cyrl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0,75(1−0,75)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=0,0487 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оцијењена вриједност стандардне грешке</m:t>
                          </m:r>
                        </m:e>
                      </m:d>
                    </m:oMath>
                  </m:oMathPara>
                </a14:m>
                <a:endParaRPr lang="sr-Cyrl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0,975→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sr-Cyrl-BA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0,75−1,96∙0,0487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≤0,75+1,96∙0,0487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𝟔𝟓𝟒𝟔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𝟖𝟒𝟓𝟓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245DE-2087-4EF5-BF0F-CF4F9348E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218768"/>
                <a:ext cx="11720052" cy="6599903"/>
              </a:xfrm>
              <a:blipFill>
                <a:blip r:embed="rId2"/>
                <a:stretch>
                  <a:fillRect l="-468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2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2A4BA2-ADAE-4438-B42F-58DA2CDB3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077925"/>
              </p:ext>
            </p:extLst>
          </p:nvPr>
        </p:nvGraphicFramePr>
        <p:xfrm>
          <a:off x="285135" y="337531"/>
          <a:ext cx="12194071" cy="628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43B4E4-707A-482E-9C57-F0EA2EEAFAD8}"/>
              </a:ext>
            </a:extLst>
          </p:cNvPr>
          <p:cNvSpPr txBox="1"/>
          <p:nvPr/>
        </p:nvSpPr>
        <p:spPr>
          <a:xfrm>
            <a:off x="3570922" y="10274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2229D-7CCE-4AAC-845C-F2E3985FA070}"/>
              </a:ext>
            </a:extLst>
          </p:cNvPr>
          <p:cNvSpPr txBox="1"/>
          <p:nvPr/>
        </p:nvSpPr>
        <p:spPr>
          <a:xfrm>
            <a:off x="7157884" y="10274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НЕ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626E6-8922-4B3F-8E9E-5C7638EAF9B2}"/>
              </a:ext>
            </a:extLst>
          </p:cNvPr>
          <p:cNvSpPr txBox="1"/>
          <p:nvPr/>
        </p:nvSpPr>
        <p:spPr>
          <a:xfrm>
            <a:off x="1565140" y="2690158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FD50A-1266-4EC6-993A-84FC8981931C}"/>
              </a:ext>
            </a:extLst>
          </p:cNvPr>
          <p:cNvSpPr txBox="1"/>
          <p:nvPr/>
        </p:nvSpPr>
        <p:spPr>
          <a:xfrm>
            <a:off x="2169305" y="2706200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B567D-E00A-4730-A64F-BA146DAA0ADE}"/>
              </a:ext>
            </a:extLst>
          </p:cNvPr>
          <p:cNvSpPr txBox="1"/>
          <p:nvPr/>
        </p:nvSpPr>
        <p:spPr>
          <a:xfrm>
            <a:off x="2902328" y="46665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972BC-5DFA-4485-BE12-89139DDEA860}"/>
              </a:ext>
            </a:extLst>
          </p:cNvPr>
          <p:cNvSpPr txBox="1"/>
          <p:nvPr/>
        </p:nvSpPr>
        <p:spPr>
          <a:xfrm>
            <a:off x="8126361" y="2670946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AE009-E892-406C-91BF-FCCFEE60691E}"/>
              </a:ext>
            </a:extLst>
          </p:cNvPr>
          <p:cNvSpPr txBox="1"/>
          <p:nvPr/>
        </p:nvSpPr>
        <p:spPr>
          <a:xfrm>
            <a:off x="8794955" y="4666571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618A2-C09B-453E-9FE1-E264136B0064}"/>
              </a:ext>
            </a:extLst>
          </p:cNvPr>
          <p:cNvSpPr txBox="1"/>
          <p:nvPr/>
        </p:nvSpPr>
        <p:spPr>
          <a:xfrm>
            <a:off x="2902328" y="5975555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НЕ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60D38-A053-4C19-81A9-B092D88F5295}"/>
              </a:ext>
            </a:extLst>
          </p:cNvPr>
          <p:cNvSpPr txBox="1"/>
          <p:nvPr/>
        </p:nvSpPr>
        <p:spPr>
          <a:xfrm>
            <a:off x="8794955" y="5898450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НЕ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62F94-2CB5-4D8B-9C4B-57B4B37D29B7}"/>
              </a:ext>
            </a:extLst>
          </p:cNvPr>
          <p:cNvSpPr txBox="1"/>
          <p:nvPr/>
        </p:nvSpPr>
        <p:spPr>
          <a:xfrm>
            <a:off x="7650015" y="2690158"/>
            <a:ext cx="66859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7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C214-1510-42C9-A347-BF489FA5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8801"/>
            <a:ext cx="7729728" cy="1188720"/>
          </a:xfrm>
        </p:spPr>
        <p:txBody>
          <a:bodyPr/>
          <a:lstStyle/>
          <a:p>
            <a:r>
              <a:rPr lang="sr-Cyrl-BA" dirty="0"/>
              <a:t>Задаци за вјежбање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F9B4-0914-4146-ADAF-40CD91E7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1633160"/>
            <a:ext cx="10874478" cy="485713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r-Cyrl-BA" dirty="0"/>
              <a:t>Случајно је изабрано 50 студената прве године студија који су положили Статистику. Распоред њихових оцјена био је сљедећи: </a:t>
            </a:r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endParaRPr lang="sr-Cyrl-BA" dirty="0"/>
          </a:p>
          <a:p>
            <a:pPr marL="342900" indent="-342900">
              <a:buAutoNum type="arabicPeriod"/>
            </a:pPr>
            <a:r>
              <a:rPr lang="sr-Cyrl-BA" dirty="0"/>
              <a:t>На узорку од 70 студената, установљено је да је просјечан број остварених бодова на писменом испиту био 12,5 са просјечним одступањем од 3 бода. Под претпоставком нормалног распореда и ризика грешке од 5%, одредити интервал повјерења за просјечан број бодова свих студената.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D215B-B145-4497-9225-F89AEC50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36028"/>
              </p:ext>
            </p:extLst>
          </p:nvPr>
        </p:nvGraphicFramePr>
        <p:xfrm>
          <a:off x="1150374" y="2579247"/>
          <a:ext cx="2792361" cy="225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535">
                  <a:extLst>
                    <a:ext uri="{9D8B030D-6E8A-4147-A177-3AD203B41FA5}">
                      <a16:colId xmlns:a16="http://schemas.microsoft.com/office/drawing/2014/main" val="1271748766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1374684226"/>
                    </a:ext>
                  </a:extLst>
                </a:gridCol>
              </a:tblGrid>
              <a:tr h="42131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Оцјена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Бр. студената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896383"/>
                  </a:ext>
                </a:extLst>
              </a:tr>
              <a:tr h="34354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926559"/>
                  </a:ext>
                </a:extLst>
              </a:tr>
              <a:tr h="34354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315572"/>
                  </a:ext>
                </a:extLst>
              </a:tr>
              <a:tr h="34354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558249"/>
                  </a:ext>
                </a:extLst>
              </a:tr>
              <a:tr h="34354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347505"/>
                  </a:ext>
                </a:extLst>
              </a:tr>
              <a:tr h="34354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9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DBE456-30DF-45E2-A70A-7F09ABA7F82A}"/>
              </a:ext>
            </a:extLst>
          </p:cNvPr>
          <p:cNvSpPr txBox="1"/>
          <p:nvPr/>
        </p:nvSpPr>
        <p:spPr>
          <a:xfrm>
            <a:off x="4434348" y="3242638"/>
            <a:ext cx="730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Уз ризик грешке од 1%, оцијенити просјечну оцјену из Статистике студената овог факултета, ако се зна да је на првој години студија било 350 студената који су положили овај предмет.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6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1AB5-45F6-4E87-8221-9439D107C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13" y="845574"/>
            <a:ext cx="9822426" cy="5496232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Према годинама старости, 20 случајно изабраних радника једног предузећа били су распоређени на сљедећи начин: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342900" indent="-342900">
              <a:buFont typeface="+mj-lt"/>
              <a:buAutoNum type="arabicPeriod" startAt="4"/>
            </a:pPr>
            <a:r>
              <a:rPr lang="sr-Cyrl-BA" dirty="0"/>
              <a:t>У граду од 85000 становника, анкетирано је 250 становника и упитано да ли редовно иду у позориште. Њих 40 је одговорило потврдно. Уз ризик грешке од 8%, оцијенити учешће становника овог града који редовно посјећују позориште. 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BBF267-3EEF-4E2D-A84F-E6555B1B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05198"/>
              </p:ext>
            </p:extLst>
          </p:nvPr>
        </p:nvGraphicFramePr>
        <p:xfrm>
          <a:off x="1641986" y="1643899"/>
          <a:ext cx="293001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07">
                  <a:extLst>
                    <a:ext uri="{9D8B030D-6E8A-4147-A177-3AD203B41FA5}">
                      <a16:colId xmlns:a16="http://schemas.microsoft.com/office/drawing/2014/main" val="331616865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3777487890"/>
                    </a:ext>
                  </a:extLst>
                </a:gridCol>
              </a:tblGrid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Године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Бр. радника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25192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25 - 30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17437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30 -35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1732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35 - 40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64101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40 - 45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12978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45 - 50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0547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50 - 55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706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CDBDBD-ADE5-42A7-B2A8-3F10B5D9758C}"/>
              </a:ext>
            </a:extLst>
          </p:cNvPr>
          <p:cNvSpPr txBox="1"/>
          <p:nvPr/>
        </p:nvSpPr>
        <p:spPr>
          <a:xfrm>
            <a:off x="5348749" y="2117416"/>
            <a:ext cx="452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Оцијенити просјечну старосну доб радника овог предузећа које броји укупно 1000 запослених, уз ризик грешке од 10%.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2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5E8-FA20-4E41-8239-69F61657D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3BEB7-C9FD-4267-8C50-51088AF5D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7535-30F0-4B11-9997-E7CA15D6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926" y="538800"/>
            <a:ext cx="9688148" cy="1072655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ОЦЈЕЊИВАЊЕ АРИТМЕТИЧКЕ СРЕДИНЕ ОСНОВНОГ СКУПА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763A-3917-4792-8A82-DBB2724D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462" y="2124696"/>
            <a:ext cx="8581243" cy="400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>
              <a:buNone/>
            </a:pPr>
            <a:r>
              <a:rPr lang="sr-Cyrl-BA" sz="2000" dirty="0"/>
              <a:t>Из скупа који је нормално распоређен, извучен је узорак од 150 јединица. Аритметичка средина у узорку је била 54,2 јединица мјере. Оцијенити аритметичку средину овог скупа уз ризик грешке од 5%, ако је:</a:t>
            </a:r>
          </a:p>
          <a:p>
            <a:pPr marL="0" indent="0">
              <a:buNone/>
            </a:pPr>
            <a:r>
              <a:rPr lang="sr-Cyrl-BA" sz="2000" dirty="0"/>
              <a:t>а) позната стандардна девијација у основном скупу, и износи 6,3 јединице мјере;</a:t>
            </a:r>
          </a:p>
          <a:p>
            <a:pPr marL="0" indent="0">
              <a:buNone/>
            </a:pPr>
            <a:r>
              <a:rPr lang="sr-Cyrl-BA" sz="2000" dirty="0"/>
              <a:t>б) позната стандардна девијација у узорку и износи 4,5 јединице мјере, а број елемената у основном скупу је 2.500</a:t>
            </a:r>
          </a:p>
          <a:p>
            <a:pPr marL="0" indent="0">
              <a:buNone/>
            </a:pPr>
            <a:r>
              <a:rPr lang="sr-Cyrl-BA" sz="2000" dirty="0"/>
              <a:t>в) позната стандардна девијација у узорку и износи 4,5 јединице мјере, а број елемената у основном скупу је 6.000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39890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9E72E-66CB-4B41-84E8-FAC901C75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219" y="224590"/>
                <a:ext cx="11672443" cy="66334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:r>
                  <a:rPr lang="sr-Latn-BA" sz="2000" b="1" dirty="0"/>
                  <a:t>a) </a:t>
                </a:r>
                <a:r>
                  <a:rPr lang="sr-Cyrl-BA" sz="2000" b="1" dirty="0"/>
                  <a:t>Варијанса (стандардна девијација) је позната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6,3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b>
                              </m:sSub>
                            </m:den>
                          </m:f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−1=0,95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spcBef>
                    <a:spcPts val="500"/>
                  </a:spcBef>
                  <a:buNone/>
                </a:pPr>
                <a:endParaRPr lang="sr-Latn-BA" b="0" dirty="0"/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−1=0,95</m:t>
                      </m:r>
                    </m:oMath>
                  </m:oMathPara>
                </a14:m>
                <a:endParaRPr lang="sr-Latn-BA" b="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000" b="1" dirty="0"/>
                  <a:t>Интервал повјерења гласи:</a:t>
                </a:r>
                <a:endParaRPr lang="sr-Latn-BA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dirty="0"/>
                  <a:t>Критична вриједност се тражи у таблицама:</a:t>
                </a:r>
                <a:endParaRPr lang="sr-Latn-BA" dirty="0"/>
              </a:p>
              <a:p>
                <a:pPr marL="0" indent="0" algn="ctr">
                  <a:buNone/>
                </a:pPr>
                <a:endParaRPr lang="sr-Cyrl-B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−1=1−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=1−0,025=0,975  →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9E72E-66CB-4B41-84E8-FAC901C75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219" y="224590"/>
                <a:ext cx="11672443" cy="6633410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89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0F10033-2062-404A-9433-5ABF4EC6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334296" y="0"/>
            <a:ext cx="5624051" cy="686311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8D8A12-5162-4151-92D2-34604E8C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6351642" y="570271"/>
            <a:ext cx="5313151" cy="62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6F898-F3A5-436B-9DBC-E26908D5E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48654"/>
                <a:ext cx="11165305" cy="617620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6,3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=0,51439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:endParaRPr lang="sr-Latn-BA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54,2−1,96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∙0,51439≤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≤54,2+1,96∙0,51439</m:t>
                      </m:r>
                    </m:oMath>
                  </m:oMathPara>
                </a14:m>
                <a:endParaRPr lang="sr-Latn-BA" sz="2400" dirty="0"/>
              </a:p>
              <a:p>
                <a:pPr marL="0" indent="0">
                  <a:buNone/>
                </a:pPr>
                <a:endParaRPr lang="sr-Latn-B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𝟏𝟗𝟐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𝟐𝟎𝟖</m:t>
                      </m:r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6F898-F3A5-436B-9DBC-E26908D5E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48654"/>
                <a:ext cx="11165305" cy="61762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C795D40-732B-499C-99F8-D922266C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44" y="2978123"/>
            <a:ext cx="8965311" cy="363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492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7A9F4-C9BA-4F2E-86CE-4707B9938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347" y="449179"/>
                <a:ext cx="11261558" cy="61280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б) Није позната варијанса основног скупа , број елемената у основном скупу је 2.500</a:t>
                </a:r>
                <a:endParaRPr lang="sr-Latn-BA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=150&gt;30   →     </m:t>
                    </m:r>
                    <m:r>
                      <a:rPr lang="sr-Cyrl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</m:oMath>
                </a14:m>
                <a:r>
                  <a:rPr lang="sr-Cyrl-BA" sz="2000" b="1" dirty="0"/>
                  <a:t> </a:t>
                </a:r>
                <a:r>
                  <a:rPr lang="sr-Cyrl-BA" sz="2000" dirty="0"/>
                  <a:t>(</a:t>
                </a:r>
                <a:r>
                  <a:rPr lang="sr-Latn-BA" sz="2000" dirty="0"/>
                  <a:t>Z </a:t>
                </a:r>
                <a:r>
                  <a:rPr lang="sr-Cyrl-BA" sz="2000" dirty="0"/>
                  <a:t>тест) </a:t>
                </a: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sr-Cyrl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 algn="ctr">
                  <a:buNone/>
                </a:pPr>
                <a:r>
                  <a:rPr lang="sr-Cyrl-BA" sz="2000" b="1" dirty="0"/>
                  <a:t>Користимо интервал: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sr-Cyrl-BA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Cyrl-BA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sr-Latn-BA" sz="2400" dirty="0"/>
                  <a:t> (</a:t>
                </a:r>
                <a:r>
                  <a:rPr lang="ru-RU" sz="2000" dirty="0"/>
                  <a:t>оцијењена вриједност стандардне грешке оцјене ар. средине основног скупа</a:t>
                </a:r>
                <a:r>
                  <a:rPr lang="sr-Latn-BA" sz="2000" dirty="0"/>
                  <a:t>), </a:t>
                </a:r>
                <a:r>
                  <a:rPr lang="sr-Cyrl-BA" sz="2000" dirty="0"/>
                  <a:t> 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Ако је стопа избора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&gt;0,05</m:t>
                    </m:r>
                  </m:oMath>
                </a14:m>
                <a:r>
                  <a:rPr lang="sr-Cyrl-BA" sz="2000" dirty="0"/>
                  <a:t>, користи се и поправни фактор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𝑝𝑓𝑘𝑠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sr-Latn-BA" sz="2000" dirty="0"/>
                  <a:t>, </a:t>
                </a:r>
                <a:r>
                  <a:rPr lang="sr-Cyrl-BA" sz="2000" dirty="0"/>
                  <a:t>па формула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000" dirty="0"/>
                  <a:t> </a:t>
                </a:r>
                <a:r>
                  <a:rPr lang="sr-Cyrl-BA" sz="2000" dirty="0"/>
                  <a:t>гласи:</a:t>
                </a: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7A9F4-C9BA-4F2E-86CE-4707B9938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347" y="449179"/>
                <a:ext cx="11261558" cy="6128083"/>
              </a:xfrm>
              <a:blipFill>
                <a:blip r:embed="rId2"/>
                <a:stretch>
                  <a:fillRect l="-541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0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FD8D-CA40-4551-9477-6B11A28AA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736" y="124066"/>
                <a:ext cx="11665458" cy="640455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400" b="1" dirty="0"/>
                  <a:t>У нашем случају имамо:</a:t>
                </a:r>
              </a:p>
              <a:p>
                <a:pPr marL="0" indent="0">
                  <a:buNone/>
                </a:pPr>
                <a:endParaRPr lang="sr-Cyrl-BA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2500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=0,06&gt;0,05 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користимо поправни фактор</m:t>
                      </m:r>
                    </m:oMath>
                  </m:oMathPara>
                </a14:m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sz="20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3563</m:t>
                      </m:r>
                    </m:oMath>
                  </m:oMathPara>
                </a14:m>
                <a:endParaRPr lang="sr-Cyrl-BA" sz="2000" b="0" dirty="0"/>
              </a:p>
              <a:p>
                <a:pPr marL="0" indent="0">
                  <a:buNone/>
                </a:pPr>
                <a:endParaRPr lang="sr-Latn-BA" sz="2000" b="0" dirty="0"/>
              </a:p>
              <a:p>
                <a:pPr marL="0" indent="0" algn="ctr">
                  <a:buNone/>
                </a:pPr>
                <a:r>
                  <a:rPr lang="sr-Cyrl-BA" sz="2400" b="1" dirty="0"/>
                  <a:t>Формирамо интервал повјерења:</a:t>
                </a:r>
              </a:p>
              <a:p>
                <a:pPr marL="0" indent="0" algn="ctr">
                  <a:buNone/>
                </a:pPr>
                <a:endParaRPr lang="sr-Cyrl-BA" sz="24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24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400" b="0" i="1" smtClean="0">
                          <a:latin typeface="Cambria Math" panose="02040503050406030204" pitchFamily="18" charset="0"/>
                        </a:rPr>
                        <m:t>54,2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BA" sz="2400" b="0" i="1" smtClean="0">
                          <a:latin typeface="Cambria Math" panose="02040503050406030204" pitchFamily="18" charset="0"/>
                        </a:rPr>
                        <m:t>1,96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0,3563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</m:t>
                      </m:r>
                      <m:r>
                        <a:rPr lang="sr-Latn-B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0,3563</m:t>
                      </m:r>
                    </m:oMath>
                  </m:oMathPara>
                </a14:m>
                <a:endParaRPr lang="sr-Cyrl-BA" sz="24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𝟓𝟎𝟐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𝟖𝟗𝟖</m:t>
                      </m:r>
                    </m:oMath>
                  </m:oMathPara>
                </a14:m>
                <a:endParaRPr lang="sr-Cyrl-BA" sz="24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sr-Cyrl-BA" sz="2400" dirty="0"/>
                  <a:t>(са сигурношћу од 95% тврдимо да се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sr-Cyrl-BA" sz="2400" dirty="0"/>
                  <a:t> налази у интервалу између </a:t>
                </a:r>
                <a14:m>
                  <m:oMath xmlns:m="http://schemas.openxmlformats.org/officeDocument/2006/math">
                    <m:r>
                      <a:rPr lang="sr-Cyrl-BA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53,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502</m:t>
                    </m:r>
                  </m:oMath>
                </a14:m>
                <a:r>
                  <a:rPr lang="sr-Cyrl-BA" sz="2400" dirty="0"/>
                  <a:t> и </a:t>
                </a:r>
                <a14:m>
                  <m:oMath xmlns:m="http://schemas.openxmlformats.org/officeDocument/2006/math">
                    <m:r>
                      <a:rPr lang="sr-Cyrl-BA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sr-Cyrl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4,898</m:t>
                    </m:r>
                  </m:oMath>
                </a14:m>
                <a:r>
                  <a:rPr lang="sr-Cyrl-BA" sz="2400" dirty="0"/>
                  <a:t>)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FD8D-CA40-4551-9477-6B11A28AA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736" y="124066"/>
                <a:ext cx="11665458" cy="6404553"/>
              </a:xfrm>
              <a:blipFill>
                <a:blip r:embed="rId2"/>
                <a:stretch>
                  <a:fillRect l="-784" t="-1332" b="-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801C3-14A9-4EE4-A7C2-C635A5D69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948" y="282678"/>
                <a:ext cx="11447336" cy="62464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в) Није позната варијанса основног скупа, број елемената у основном скупу је 6.000</a:t>
                </a:r>
                <a:endParaRPr lang="sr-Latn-BA" sz="20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=150&gt;30   →     </m:t>
                    </m:r>
                    <m:r>
                      <a:rPr lang="sr-Cyrl-BA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користимо нормалан распоред</m:t>
                    </m:r>
                  </m:oMath>
                </a14:m>
                <a:r>
                  <a:rPr lang="sr-Cyrl-BA" sz="1800" b="1" dirty="0"/>
                  <a:t> </a:t>
                </a:r>
                <a:endParaRPr lang="sr-Latn-BA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=6000</m:t>
                      </m:r>
                    </m:oMath>
                  </m:oMathPara>
                </a14:m>
                <a:endParaRPr lang="sr-Cyrl-BA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=54,2</m:t>
                      </m:r>
                    </m:oMath>
                  </m:oMathPara>
                </a14:m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buNone/>
                </a:pPr>
                <a:endParaRPr lang="sr-Cyrl-B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sr-Cyrl-BA" sz="1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=0,025&lt;0,05   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не користимо поправни фактор</m:t>
                      </m:r>
                    </m:oMath>
                  </m:oMathPara>
                </a14:m>
                <a:endParaRPr lang="sr-Cyrl-BA" dirty="0"/>
              </a:p>
              <a:p>
                <a:pPr marL="0" indent="0">
                  <a:buNone/>
                </a:pPr>
                <a:endParaRPr lang="sr-Cyrl-BA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Cyrl-BA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150</m:t>
                              </m:r>
                            </m:e>
                          </m:rad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36754</m:t>
                      </m:r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:r>
                  <a:rPr lang="sr-Cyrl-BA" sz="2000" b="1" dirty="0"/>
                  <a:t>Формирамо интервал повјерења:</a:t>
                </a:r>
              </a:p>
              <a:p>
                <a:pPr marL="0" indent="0" algn="ctr">
                  <a:buNone/>
                </a:pPr>
                <a:endParaRPr lang="sr-Cyrl-BA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54,2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</a:rPr>
                        <m:t>1,96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0,36742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≤54,2+1,96∙</m:t>
                      </m:r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0,36742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𝟒𝟖𝟎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𝟗𝟐𝟎</m:t>
                      </m:r>
                    </m:oMath>
                  </m:oMathPara>
                </a14:m>
                <a:endParaRPr lang="sr-Cyrl-BA" sz="18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801C3-14A9-4EE4-A7C2-C635A5D69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948" y="282678"/>
                <a:ext cx="11447336" cy="6246460"/>
              </a:xfrm>
              <a:blipFill>
                <a:blip r:embed="rId2"/>
                <a:stretch>
                  <a:fillRect l="-532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2561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567</TotalTime>
  <Words>1697</Words>
  <Application>Microsoft Office PowerPoint</Application>
  <PresentationFormat>Widescreen</PresentationFormat>
  <Paragraphs>297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Gill Sans</vt:lpstr>
      <vt:lpstr>Gill Sans MT</vt:lpstr>
      <vt:lpstr>Parcel</vt:lpstr>
      <vt:lpstr>ИНТЕРВАЛИ ПОВЈЕРЕЊА</vt:lpstr>
      <vt:lpstr>PowerPoint Presentation</vt:lpstr>
      <vt:lpstr>ОЦЈЕЊИВАЊЕ АРИТМЕТИЧКЕ СРЕДИНЕ ОСНОВНОГ СКУПА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ОЦЈЕЊИВАЊЕ ПРОПОРЦИЈЕ ОСНОВНОГ СКУПА</vt:lpstr>
      <vt:lpstr>PowerPoint Presentation</vt:lpstr>
      <vt:lpstr>Задаци за вјежбање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ИНТЕРВАЛИ ПОВЈЕРЕЊА</dc:title>
  <dc:creator>Marić, Milica</dc:creator>
  <cp:lastModifiedBy>Marić, Milica</cp:lastModifiedBy>
  <cp:revision>21</cp:revision>
  <dcterms:created xsi:type="dcterms:W3CDTF">2022-03-23T20:52:38Z</dcterms:created>
  <dcterms:modified xsi:type="dcterms:W3CDTF">2022-03-29T18:37:16Z</dcterms:modified>
</cp:coreProperties>
</file>