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4" r:id="rId5"/>
    <p:sldId id="259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3"/>
  </p:normalViewPr>
  <p:slideViewPr>
    <p:cSldViewPr>
      <p:cViewPr varScale="1">
        <p:scale>
          <a:sx n="90" d="100"/>
          <a:sy n="90" d="100"/>
        </p:scale>
        <p:origin x="174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7FB88-A8EB-403A-8E6A-B5369F74D7F5}" type="datetimeFigureOut">
              <a:rPr lang="sr-Latn-BA" smtClean="0"/>
              <a:pPr/>
              <a:t>17.05.2018.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67677-3681-499F-9A38-6F509D9F6DFC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7FB88-A8EB-403A-8E6A-B5369F74D7F5}" type="datetimeFigureOut">
              <a:rPr lang="sr-Latn-BA" smtClean="0"/>
              <a:pPr/>
              <a:t>17.05.2018.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67677-3681-499F-9A38-6F509D9F6DFC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7FB88-A8EB-403A-8E6A-B5369F74D7F5}" type="datetimeFigureOut">
              <a:rPr lang="sr-Latn-BA" smtClean="0"/>
              <a:pPr/>
              <a:t>17.05.2018.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67677-3681-499F-9A38-6F509D9F6DFC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7FB88-A8EB-403A-8E6A-B5369F74D7F5}" type="datetimeFigureOut">
              <a:rPr lang="sr-Latn-BA" smtClean="0"/>
              <a:pPr/>
              <a:t>17.05.2018.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67677-3681-499F-9A38-6F509D9F6DFC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7FB88-A8EB-403A-8E6A-B5369F74D7F5}" type="datetimeFigureOut">
              <a:rPr lang="sr-Latn-BA" smtClean="0"/>
              <a:pPr/>
              <a:t>17.05.2018.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67677-3681-499F-9A38-6F509D9F6DFC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7FB88-A8EB-403A-8E6A-B5369F74D7F5}" type="datetimeFigureOut">
              <a:rPr lang="sr-Latn-BA" smtClean="0"/>
              <a:pPr/>
              <a:t>17.05.2018.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67677-3681-499F-9A38-6F509D9F6DFC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7FB88-A8EB-403A-8E6A-B5369F74D7F5}" type="datetimeFigureOut">
              <a:rPr lang="sr-Latn-BA" smtClean="0"/>
              <a:pPr/>
              <a:t>17.05.2018.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67677-3681-499F-9A38-6F509D9F6DFC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7FB88-A8EB-403A-8E6A-B5369F74D7F5}" type="datetimeFigureOut">
              <a:rPr lang="sr-Latn-BA" smtClean="0"/>
              <a:pPr/>
              <a:t>17.05.2018.</a:t>
            </a:fld>
            <a:endParaRPr lang="sr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67677-3681-499F-9A38-6F509D9F6DFC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7FB88-A8EB-403A-8E6A-B5369F74D7F5}" type="datetimeFigureOut">
              <a:rPr lang="sr-Latn-BA" smtClean="0"/>
              <a:pPr/>
              <a:t>17.05.2018.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67677-3681-499F-9A38-6F509D9F6DFC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7FB88-A8EB-403A-8E6A-B5369F74D7F5}" type="datetimeFigureOut">
              <a:rPr lang="sr-Latn-BA" smtClean="0"/>
              <a:pPr/>
              <a:t>17.05.2018.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67677-3681-499F-9A38-6F509D9F6DFC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7FB88-A8EB-403A-8E6A-B5369F74D7F5}" type="datetimeFigureOut">
              <a:rPr lang="sr-Latn-BA" smtClean="0"/>
              <a:pPr/>
              <a:t>17.05.2018.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67677-3681-499F-9A38-6F509D9F6DFC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7FB88-A8EB-403A-8E6A-B5369F74D7F5}" type="datetimeFigureOut">
              <a:rPr lang="sr-Latn-BA" smtClean="0"/>
              <a:pPr/>
              <a:t>17.05.2018.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67677-3681-499F-9A38-6F509D9F6DFC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BA" dirty="0"/>
              <a:t>ISTRAŽIVANJE TRŽIŠNIH POTREBA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Prof</a:t>
            </a:r>
            <a:r>
              <a:rPr lang="sr-Latn-BA"/>
              <a:t>. </a:t>
            </a:r>
            <a:r>
              <a:rPr lang="sr-Latn-BA" dirty="0"/>
              <a:t>dr Igor Todorović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M 6 </a:t>
            </a:r>
            <a:r>
              <a:rPr lang="sr-Latn-BA" dirty="0"/>
              <a:t>-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obrade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od</a:t>
            </a:r>
            <a:r>
              <a:rPr lang="en-US" dirty="0"/>
              <a:t> </a:t>
            </a:r>
            <a:r>
              <a:rPr lang="en-US" dirty="0" err="1"/>
              <a:t>kupca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sl</a:t>
            </a:r>
            <a:r>
              <a:rPr lang="sr-Latn-BA" dirty="0"/>
              <a:t>ij</a:t>
            </a:r>
            <a:r>
              <a:rPr lang="en-US" dirty="0" err="1"/>
              <a:t>ede</a:t>
            </a:r>
            <a:r>
              <a:rPr lang="sr-Latn-BA" dirty="0"/>
              <a:t>ć</a:t>
            </a:r>
            <a:r>
              <a:rPr lang="en-US" dirty="0"/>
              <a:t>e </a:t>
            </a:r>
            <a:r>
              <a:rPr lang="en-US" dirty="0" err="1"/>
              <a:t>korake</a:t>
            </a:r>
            <a:r>
              <a:rPr lang="en-US" dirty="0"/>
              <a:t>:</a:t>
            </a:r>
            <a:endParaRPr lang="sr-Latn-BA" dirty="0"/>
          </a:p>
          <a:p>
            <a:pPr lvl="0"/>
            <a:r>
              <a:rPr lang="en-US" dirty="0" err="1"/>
              <a:t>planiranje</a:t>
            </a:r>
            <a:r>
              <a:rPr lang="en-US" dirty="0"/>
              <a:t> </a:t>
            </a:r>
            <a:r>
              <a:rPr lang="en-US" dirty="0" err="1"/>
              <a:t>obrade</a:t>
            </a:r>
            <a:r>
              <a:rPr lang="en-US" dirty="0"/>
              <a:t>,</a:t>
            </a:r>
            <a:endParaRPr lang="sr-Latn-BA" dirty="0"/>
          </a:p>
          <a:p>
            <a:pPr lvl="0"/>
            <a:r>
              <a:rPr lang="en-US" dirty="0" err="1"/>
              <a:t>obradu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od</a:t>
            </a:r>
            <a:r>
              <a:rPr lang="en-US" dirty="0"/>
              <a:t> </a:t>
            </a:r>
            <a:r>
              <a:rPr lang="en-US" dirty="0" err="1"/>
              <a:t>kupca</a:t>
            </a:r>
            <a:r>
              <a:rPr lang="en-US" dirty="0"/>
              <a:t>,</a:t>
            </a:r>
            <a:endParaRPr lang="sr-Latn-BA" dirty="0"/>
          </a:p>
          <a:p>
            <a:pPr lvl="0"/>
            <a:r>
              <a:rPr lang="en-US" dirty="0" err="1"/>
              <a:t>ov</a:t>
            </a:r>
            <a:r>
              <a:rPr lang="sr-Latn-BA" dirty="0"/>
              <a:t>j</a:t>
            </a:r>
            <a:r>
              <a:rPr lang="en-US" dirty="0" err="1"/>
              <a:t>eru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i</a:t>
            </a:r>
            <a:endParaRPr lang="sr-Latn-BA" dirty="0"/>
          </a:p>
          <a:p>
            <a:pPr lvl="0"/>
            <a:r>
              <a:rPr lang="en-US" dirty="0" err="1"/>
              <a:t>prov</a:t>
            </a:r>
            <a:r>
              <a:rPr lang="sr-Latn-BA" dirty="0"/>
              <a:t>j</a:t>
            </a:r>
            <a:r>
              <a:rPr lang="en-US" dirty="0" err="1"/>
              <a:t>eru</a:t>
            </a:r>
            <a:r>
              <a:rPr lang="en-US" dirty="0"/>
              <a:t> </a:t>
            </a:r>
            <a:r>
              <a:rPr lang="en-US" dirty="0" err="1"/>
              <a:t>iformacije</a:t>
            </a:r>
            <a:r>
              <a:rPr lang="en-US" dirty="0"/>
              <a:t> </a:t>
            </a:r>
            <a:r>
              <a:rPr lang="en-US" dirty="0" err="1"/>
              <a:t>od</a:t>
            </a:r>
            <a:r>
              <a:rPr lang="en-US" dirty="0"/>
              <a:t> </a:t>
            </a:r>
            <a:r>
              <a:rPr lang="en-US" dirty="0" err="1"/>
              <a:t>kupca</a:t>
            </a:r>
            <a:r>
              <a:rPr lang="en-US" dirty="0"/>
              <a:t>.</a:t>
            </a:r>
            <a:endParaRPr lang="sr-Latn-BA" dirty="0"/>
          </a:p>
          <a:p>
            <a:pPr>
              <a:buNone/>
            </a:pPr>
            <a:endParaRPr lang="sr-Latn-BA" dirty="0"/>
          </a:p>
          <a:p>
            <a:pPr>
              <a:buNone/>
            </a:pP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izvr</a:t>
            </a:r>
            <a:r>
              <a:rPr lang="sr-Latn-BA" dirty="0"/>
              <a:t>š</a:t>
            </a:r>
            <a:r>
              <a:rPr lang="en-US" dirty="0" err="1"/>
              <a:t>ava</a:t>
            </a:r>
            <a:r>
              <a:rPr lang="en-US" dirty="0"/>
              <a:t> </a:t>
            </a:r>
            <a:r>
              <a:rPr lang="en-US" dirty="0" err="1"/>
              <a:t>nadle</a:t>
            </a:r>
            <a:r>
              <a:rPr lang="sr-Latn-BA" dirty="0"/>
              <a:t>ž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izvr</a:t>
            </a:r>
            <a:r>
              <a:rPr lang="sr-Latn-BA" dirty="0"/>
              <a:t>š</a:t>
            </a:r>
            <a:r>
              <a:rPr lang="en-US" dirty="0" err="1"/>
              <a:t>ilac</a:t>
            </a:r>
            <a:r>
              <a:rPr lang="en-US" dirty="0"/>
              <a:t> u </a:t>
            </a:r>
            <a:r>
              <a:rPr lang="en-US" dirty="0" err="1"/>
              <a:t>Istra</a:t>
            </a:r>
            <a:r>
              <a:rPr lang="sr-Latn-BA" dirty="0"/>
              <a:t>ž</a:t>
            </a:r>
            <a:r>
              <a:rPr lang="en-US" dirty="0" err="1"/>
              <a:t>ivanju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nih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.</a:t>
            </a:r>
            <a:endParaRPr lang="sr-Latn-BA" dirty="0"/>
          </a:p>
          <a:p>
            <a:pPr>
              <a:buNone/>
            </a:pPr>
            <a:endParaRPr lang="sr-Latn-BA" dirty="0"/>
          </a:p>
          <a:p>
            <a:pPr>
              <a:buNone/>
            </a:pPr>
            <a:r>
              <a:rPr lang="en-US" dirty="0" err="1"/>
              <a:t>Formular</a:t>
            </a:r>
            <a:r>
              <a:rPr lang="en-US" dirty="0"/>
              <a:t>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/>
              <a:t> je:</a:t>
            </a:r>
            <a:endParaRPr lang="sr-Latn-BA" dirty="0"/>
          </a:p>
          <a:p>
            <a:pPr lvl="0"/>
            <a:r>
              <a:rPr lang="en-US" dirty="0"/>
              <a:t>m 61 "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od</a:t>
            </a:r>
            <a:r>
              <a:rPr lang="en-US" dirty="0"/>
              <a:t> </a:t>
            </a:r>
            <a:r>
              <a:rPr lang="en-US" dirty="0" err="1"/>
              <a:t>kupca</a:t>
            </a:r>
            <a:r>
              <a:rPr lang="en-US" dirty="0"/>
              <a:t>".</a:t>
            </a:r>
            <a:endParaRPr lang="sr-Latn-BA" dirty="0"/>
          </a:p>
          <a:p>
            <a:pPr>
              <a:buNone/>
            </a:pPr>
            <a:endParaRPr lang="sr-Latn-B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2411760" y="257531"/>
          <a:ext cx="4176463" cy="65678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Visio" r:id="rId3" imgW="1377238" imgH="2167027" progId="Visio.Drawing.11">
                  <p:embed/>
                </p:oleObj>
              </mc:Choice>
              <mc:Fallback>
                <p:oleObj name="Visio" r:id="rId3" imgW="1377238" imgH="2167027" progId="Visio.Drawing.11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57531"/>
                        <a:ext cx="4176463" cy="65678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3200" dirty="0"/>
              <a:t>M 7 </a:t>
            </a:r>
            <a:r>
              <a:rPr lang="sr-Latn-BA" sz="3200" dirty="0"/>
              <a:t>- </a:t>
            </a:r>
            <a:r>
              <a:rPr lang="en-US" sz="3200" dirty="0" err="1"/>
              <a:t>Postupak</a:t>
            </a:r>
            <a:r>
              <a:rPr lang="en-US" sz="3200" dirty="0"/>
              <a:t> </a:t>
            </a:r>
            <a:r>
              <a:rPr lang="en-US" sz="3200" dirty="0" err="1"/>
              <a:t>izrade</a:t>
            </a:r>
            <a:r>
              <a:rPr lang="en-US" sz="3200" dirty="0"/>
              <a:t> </a:t>
            </a:r>
            <a:r>
              <a:rPr lang="en-US" sz="3200" dirty="0" err="1"/>
              <a:t>Ugovora</a:t>
            </a:r>
            <a:r>
              <a:rPr lang="en-US" sz="3200" dirty="0"/>
              <a:t> o </a:t>
            </a:r>
            <a:r>
              <a:rPr lang="en-US" sz="3200" dirty="0" err="1"/>
              <a:t>projektovanju</a:t>
            </a:r>
            <a:r>
              <a:rPr lang="en-US" sz="3200" dirty="0"/>
              <a:t>, </a:t>
            </a:r>
            <a:r>
              <a:rPr lang="en-US" sz="3200" dirty="0" err="1"/>
              <a:t>izradi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prodaji</a:t>
            </a:r>
            <a:r>
              <a:rPr lang="en-US" sz="3200" dirty="0"/>
              <a:t> </a:t>
            </a:r>
            <a:r>
              <a:rPr lang="en-US" sz="3200" dirty="0" err="1"/>
              <a:t>proizvoda</a:t>
            </a:r>
            <a:endParaRPr lang="sr-Latn-B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sl</a:t>
            </a:r>
            <a:r>
              <a:rPr lang="sr-Latn-BA" dirty="0"/>
              <a:t>ij</a:t>
            </a:r>
            <a:r>
              <a:rPr lang="en-US" dirty="0" err="1"/>
              <a:t>ede</a:t>
            </a:r>
            <a:r>
              <a:rPr lang="sr-Latn-BA" dirty="0"/>
              <a:t>ć</a:t>
            </a:r>
            <a:r>
              <a:rPr lang="en-US" dirty="0"/>
              <a:t>e </a:t>
            </a:r>
            <a:r>
              <a:rPr lang="en-US" dirty="0" err="1"/>
              <a:t>korake</a:t>
            </a:r>
            <a:r>
              <a:rPr lang="en-US" dirty="0"/>
              <a:t>:</a:t>
            </a:r>
            <a:endParaRPr lang="sr-Latn-BA" dirty="0"/>
          </a:p>
          <a:p>
            <a:pPr lvl="0"/>
            <a:r>
              <a:rPr lang="en-US" dirty="0" err="1"/>
              <a:t>planiranje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nacrta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,</a:t>
            </a:r>
            <a:endParaRPr lang="sr-Latn-BA" dirty="0"/>
          </a:p>
          <a:p>
            <a:pPr lvl="0"/>
            <a:r>
              <a:rPr lang="en-US" dirty="0" err="1"/>
              <a:t>izradu</a:t>
            </a:r>
            <a:r>
              <a:rPr lang="en-US" dirty="0"/>
              <a:t> </a:t>
            </a:r>
            <a:r>
              <a:rPr lang="en-US" dirty="0" err="1"/>
              <a:t>nacrta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,</a:t>
            </a:r>
            <a:endParaRPr lang="sr-Latn-BA" dirty="0"/>
          </a:p>
          <a:p>
            <a:pPr lvl="0"/>
            <a:r>
              <a:rPr lang="en-US" dirty="0" err="1"/>
              <a:t>ov</a:t>
            </a:r>
            <a:r>
              <a:rPr lang="sr-Latn-BA" dirty="0"/>
              <a:t>j</a:t>
            </a:r>
            <a:r>
              <a:rPr lang="en-US" dirty="0" err="1"/>
              <a:t>eru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i</a:t>
            </a:r>
            <a:endParaRPr lang="sr-Latn-BA" dirty="0"/>
          </a:p>
          <a:p>
            <a:pPr lvl="0"/>
            <a:r>
              <a:rPr lang="en-US" dirty="0" err="1"/>
              <a:t>prov</a:t>
            </a:r>
            <a:r>
              <a:rPr lang="sr-Latn-BA" dirty="0"/>
              <a:t>j</a:t>
            </a:r>
            <a:r>
              <a:rPr lang="en-US" dirty="0" err="1"/>
              <a:t>eru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projektovanju</a:t>
            </a:r>
            <a:r>
              <a:rPr lang="en-US" dirty="0"/>
              <a:t>, </a:t>
            </a:r>
            <a:r>
              <a:rPr lang="en-US" dirty="0" err="1"/>
              <a:t>izradi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prodaji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.</a:t>
            </a:r>
            <a:endParaRPr lang="sr-Latn-BA" dirty="0"/>
          </a:p>
          <a:p>
            <a:pPr>
              <a:buNone/>
            </a:pPr>
            <a:endParaRPr lang="sr-Latn-BA" dirty="0"/>
          </a:p>
          <a:p>
            <a:pPr>
              <a:buNone/>
            </a:pP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izvr</a:t>
            </a:r>
            <a:r>
              <a:rPr lang="sr-Latn-BA" dirty="0"/>
              <a:t>š</a:t>
            </a:r>
            <a:r>
              <a:rPr lang="en-US" dirty="0" err="1"/>
              <a:t>ava</a:t>
            </a:r>
            <a:r>
              <a:rPr lang="en-US" dirty="0"/>
              <a:t> </a:t>
            </a:r>
            <a:r>
              <a:rPr lang="en-US" dirty="0" err="1"/>
              <a:t>nadle</a:t>
            </a:r>
            <a:r>
              <a:rPr lang="sr-Latn-BA" dirty="0"/>
              <a:t>ž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izvr</a:t>
            </a:r>
            <a:r>
              <a:rPr lang="sr-Latn-BA" dirty="0"/>
              <a:t>š</a:t>
            </a:r>
            <a:r>
              <a:rPr lang="en-US" dirty="0" err="1"/>
              <a:t>ilac</a:t>
            </a:r>
            <a:r>
              <a:rPr lang="en-US" dirty="0"/>
              <a:t> u </a:t>
            </a:r>
            <a:r>
              <a:rPr lang="en-US" dirty="0" err="1"/>
              <a:t>Istra</a:t>
            </a:r>
            <a:r>
              <a:rPr lang="sr-Latn-BA" dirty="0"/>
              <a:t>ž</a:t>
            </a:r>
            <a:r>
              <a:rPr lang="en-US" dirty="0" err="1"/>
              <a:t>ivanju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nih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.</a:t>
            </a:r>
            <a:endParaRPr lang="sr-Latn-BA" dirty="0"/>
          </a:p>
          <a:p>
            <a:pPr>
              <a:buNone/>
            </a:pPr>
            <a:endParaRPr lang="sr-Latn-BA" dirty="0"/>
          </a:p>
          <a:p>
            <a:pPr>
              <a:buNone/>
            </a:pPr>
            <a:r>
              <a:rPr lang="en-US" dirty="0" err="1"/>
              <a:t>Formular</a:t>
            </a:r>
            <a:r>
              <a:rPr lang="en-US" dirty="0"/>
              <a:t>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/>
              <a:t> je:</a:t>
            </a:r>
            <a:endParaRPr lang="sr-Latn-BA" dirty="0"/>
          </a:p>
          <a:p>
            <a:pPr lvl="0"/>
            <a:r>
              <a:rPr lang="en-US" dirty="0"/>
              <a:t>m 71 " </a:t>
            </a:r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en-US" dirty="0" err="1"/>
              <a:t>projektovanju</a:t>
            </a:r>
            <a:r>
              <a:rPr lang="en-US" dirty="0"/>
              <a:t>, </a:t>
            </a:r>
            <a:r>
              <a:rPr lang="en-US" dirty="0" err="1"/>
              <a:t>izradi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prodaji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".</a:t>
            </a:r>
            <a:endParaRPr lang="sr-Latn-BA" dirty="0"/>
          </a:p>
          <a:p>
            <a:pPr>
              <a:buNone/>
            </a:pPr>
            <a:endParaRPr lang="sr-Latn-B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1187624" y="0"/>
          <a:ext cx="712879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Visio" r:id="rId3" imgW="2305835" imgH="4748941" progId="Visio.Drawing.11">
                  <p:embed/>
                </p:oleObj>
              </mc:Choice>
              <mc:Fallback>
                <p:oleObj name="Visio" r:id="rId3" imgW="2305835" imgH="4748941" progId="Visio.Drawing.1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0"/>
                        <a:ext cx="7128792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M 8 </a:t>
            </a:r>
            <a:r>
              <a:rPr lang="sr-Latn-BA" dirty="0"/>
              <a:t>-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prikupljanja</a:t>
            </a:r>
            <a:r>
              <a:rPr lang="en-US" dirty="0"/>
              <a:t> </a:t>
            </a:r>
            <a:r>
              <a:rPr lang="en-US" dirty="0" err="1"/>
              <a:t>ideja</a:t>
            </a:r>
            <a:r>
              <a:rPr lang="en-US" dirty="0"/>
              <a:t> o </a:t>
            </a:r>
            <a:r>
              <a:rPr lang="en-US" dirty="0" err="1"/>
              <a:t>proizvodima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sl</a:t>
            </a:r>
            <a:r>
              <a:rPr lang="sr-Latn-BA" dirty="0"/>
              <a:t>ij</a:t>
            </a:r>
            <a:r>
              <a:rPr lang="en-US" dirty="0" err="1"/>
              <a:t>ede</a:t>
            </a:r>
            <a:r>
              <a:rPr lang="sr-Latn-BA" dirty="0"/>
              <a:t>ć</a:t>
            </a:r>
            <a:r>
              <a:rPr lang="en-US" dirty="0"/>
              <a:t>e </a:t>
            </a:r>
            <a:r>
              <a:rPr lang="en-US" dirty="0" err="1"/>
              <a:t>korake</a:t>
            </a:r>
            <a:r>
              <a:rPr lang="en-US" dirty="0"/>
              <a:t>:</a:t>
            </a:r>
            <a:endParaRPr lang="sr-Latn-BA" dirty="0"/>
          </a:p>
          <a:p>
            <a:pPr lvl="0"/>
            <a:r>
              <a:rPr lang="en-US" dirty="0" err="1"/>
              <a:t>prikupljanje</a:t>
            </a:r>
            <a:r>
              <a:rPr lang="en-US" dirty="0"/>
              <a:t> </a:t>
            </a:r>
            <a:r>
              <a:rPr lang="en-US" dirty="0" err="1"/>
              <a:t>ideja</a:t>
            </a:r>
            <a:r>
              <a:rPr lang="en-US" dirty="0"/>
              <a:t> o </a:t>
            </a:r>
            <a:r>
              <a:rPr lang="en-US" dirty="0" err="1"/>
              <a:t>proizvodima</a:t>
            </a:r>
            <a:r>
              <a:rPr lang="en-US" dirty="0"/>
              <a:t> </a:t>
            </a:r>
            <a:r>
              <a:rPr lang="en-US" dirty="0" err="1"/>
              <a:t>i</a:t>
            </a:r>
            <a:endParaRPr lang="sr-Latn-BA" dirty="0"/>
          </a:p>
          <a:p>
            <a:pPr lvl="0"/>
            <a:r>
              <a:rPr lang="en-US" dirty="0" err="1"/>
              <a:t>izradu</a:t>
            </a:r>
            <a:r>
              <a:rPr lang="en-US" dirty="0"/>
              <a:t> Plana </a:t>
            </a:r>
            <a:r>
              <a:rPr lang="en-US" dirty="0" err="1"/>
              <a:t>proizvodnje</a:t>
            </a:r>
            <a:r>
              <a:rPr lang="en-US" dirty="0"/>
              <a:t>.</a:t>
            </a:r>
            <a:endParaRPr lang="sr-Latn-BA" dirty="0"/>
          </a:p>
          <a:p>
            <a:pPr>
              <a:buNone/>
            </a:pPr>
            <a:endParaRPr lang="sr-Latn-BA" dirty="0"/>
          </a:p>
          <a:p>
            <a:pPr>
              <a:buNone/>
            </a:pP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izvr</a:t>
            </a:r>
            <a:r>
              <a:rPr lang="sr-Latn-BA" dirty="0"/>
              <a:t>š</a:t>
            </a:r>
            <a:r>
              <a:rPr lang="en-US" dirty="0" err="1"/>
              <a:t>ava</a:t>
            </a:r>
            <a:r>
              <a:rPr lang="en-US" dirty="0"/>
              <a:t> </a:t>
            </a:r>
            <a:r>
              <a:rPr lang="en-US" dirty="0" err="1"/>
              <a:t>nadle</a:t>
            </a:r>
            <a:r>
              <a:rPr lang="sr-Latn-BA" dirty="0"/>
              <a:t>ž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izvr</a:t>
            </a:r>
            <a:r>
              <a:rPr lang="sr-Latn-BA" dirty="0"/>
              <a:t>š</a:t>
            </a:r>
            <a:r>
              <a:rPr lang="en-US" dirty="0" err="1"/>
              <a:t>ilac</a:t>
            </a:r>
            <a:r>
              <a:rPr lang="en-US" dirty="0"/>
              <a:t> u </a:t>
            </a:r>
            <a:r>
              <a:rPr lang="en-US" dirty="0" err="1"/>
              <a:t>Istra</a:t>
            </a:r>
            <a:r>
              <a:rPr lang="sr-Latn-BA" dirty="0"/>
              <a:t>ž</a:t>
            </a:r>
            <a:r>
              <a:rPr lang="en-US" dirty="0" err="1"/>
              <a:t>ivanju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nih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.</a:t>
            </a:r>
            <a:endParaRPr lang="sr-Latn-BA" dirty="0"/>
          </a:p>
          <a:p>
            <a:pPr>
              <a:buNone/>
            </a:pPr>
            <a:endParaRPr lang="sr-Latn-BA" dirty="0"/>
          </a:p>
          <a:p>
            <a:pPr>
              <a:buNone/>
            </a:pPr>
            <a:r>
              <a:rPr lang="en-US" dirty="0" err="1"/>
              <a:t>Formular</a:t>
            </a:r>
            <a:r>
              <a:rPr lang="en-US" dirty="0"/>
              <a:t>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/>
              <a:t> je::</a:t>
            </a:r>
            <a:endParaRPr lang="sr-Latn-BA" dirty="0"/>
          </a:p>
          <a:p>
            <a:pPr lvl="0"/>
            <a:r>
              <a:rPr lang="en-US" dirty="0"/>
              <a:t>m 81 " Plan </a:t>
            </a:r>
            <a:r>
              <a:rPr lang="en-US" dirty="0" err="1"/>
              <a:t>proizvodnje</a:t>
            </a:r>
            <a:r>
              <a:rPr lang="en-US" dirty="0"/>
              <a:t>".</a:t>
            </a:r>
            <a:endParaRPr lang="sr-Latn-BA" dirty="0"/>
          </a:p>
          <a:p>
            <a:pPr>
              <a:buNone/>
            </a:pPr>
            <a:endParaRPr lang="sr-Latn-B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807968" y="1412776"/>
          <a:ext cx="7814294" cy="3888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Visio" r:id="rId3" imgW="2651629" imgH="1319705" progId="Visio.Drawing.11">
                  <p:embed/>
                </p:oleObj>
              </mc:Choice>
              <mc:Fallback>
                <p:oleObj name="Visio" r:id="rId3" imgW="2651629" imgH="1319705" progId="Visio.Drawing.1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968" y="1412776"/>
                        <a:ext cx="7814294" cy="38884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M 9 </a:t>
            </a:r>
            <a:r>
              <a:rPr lang="sr-Latn-BA" dirty="0"/>
              <a:t>-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prov</a:t>
            </a:r>
            <a:r>
              <a:rPr lang="sr-Latn-BA" dirty="0"/>
              <a:t>j</a:t>
            </a:r>
            <a:r>
              <a:rPr lang="en-US" dirty="0"/>
              <a:t>ere </a:t>
            </a:r>
            <a:r>
              <a:rPr lang="en-US" dirty="0" err="1"/>
              <a:t>spremnosti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proizvod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sl</a:t>
            </a:r>
            <a:r>
              <a:rPr lang="sr-Latn-BA" dirty="0"/>
              <a:t>ij</a:t>
            </a:r>
            <a:r>
              <a:rPr lang="en-US" dirty="0" err="1"/>
              <a:t>ede</a:t>
            </a:r>
            <a:r>
              <a:rPr lang="sr-Latn-BA" dirty="0"/>
              <a:t>ć</a:t>
            </a:r>
            <a:r>
              <a:rPr lang="en-US" dirty="0"/>
              <a:t>e </a:t>
            </a:r>
            <a:r>
              <a:rPr lang="en-US" dirty="0" err="1"/>
              <a:t>korake</a:t>
            </a:r>
            <a:r>
              <a:rPr lang="en-US" dirty="0"/>
              <a:t>:</a:t>
            </a:r>
            <a:endParaRPr lang="sr-Latn-BA" dirty="0"/>
          </a:p>
          <a:p>
            <a:pPr lvl="0"/>
            <a:r>
              <a:rPr lang="en-US" dirty="0" err="1"/>
              <a:t>planiranje</a:t>
            </a:r>
            <a:r>
              <a:rPr lang="en-US" dirty="0"/>
              <a:t> </a:t>
            </a:r>
            <a:r>
              <a:rPr lang="en-US" dirty="0" err="1"/>
              <a:t>informisanja</a:t>
            </a:r>
            <a:r>
              <a:rPr lang="en-US" dirty="0"/>
              <a:t> </a:t>
            </a:r>
            <a:r>
              <a:rPr lang="en-US" dirty="0" err="1"/>
              <a:t>kupaca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prodavaca</a:t>
            </a:r>
            <a:r>
              <a:rPr lang="en-US" dirty="0"/>
              <a:t> o </a:t>
            </a:r>
            <a:r>
              <a:rPr lang="en-US" dirty="0" err="1"/>
              <a:t>novom</a:t>
            </a:r>
            <a:r>
              <a:rPr lang="en-US" dirty="0"/>
              <a:t> </a:t>
            </a:r>
            <a:r>
              <a:rPr lang="en-US" dirty="0" err="1"/>
              <a:t>proizvodu</a:t>
            </a:r>
            <a:r>
              <a:rPr lang="en-US" dirty="0"/>
              <a:t>,</a:t>
            </a:r>
            <a:endParaRPr lang="sr-Latn-BA" dirty="0"/>
          </a:p>
          <a:p>
            <a:pPr lvl="0"/>
            <a:r>
              <a:rPr lang="en-US" dirty="0" err="1"/>
              <a:t>informisanje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sr-Latn-BA" dirty="0"/>
              <a:t>ć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kupaca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prodavaca</a:t>
            </a:r>
            <a:r>
              <a:rPr lang="en-US" dirty="0"/>
              <a:t> o </a:t>
            </a:r>
            <a:r>
              <a:rPr lang="en-US" dirty="0" err="1"/>
              <a:t>proizvodu</a:t>
            </a:r>
            <a:r>
              <a:rPr lang="en-US" dirty="0"/>
              <a:t>,</a:t>
            </a:r>
            <a:endParaRPr lang="sr-Latn-BA" dirty="0"/>
          </a:p>
          <a:p>
            <a:pPr lvl="0"/>
            <a:r>
              <a:rPr lang="en-US" dirty="0" err="1"/>
              <a:t>prikupljanje</a:t>
            </a:r>
            <a:r>
              <a:rPr lang="en-US" dirty="0"/>
              <a:t> </a:t>
            </a:r>
            <a:r>
              <a:rPr lang="en-US" dirty="0" err="1"/>
              <a:t>dobijenih</a:t>
            </a:r>
            <a:r>
              <a:rPr lang="en-US" dirty="0"/>
              <a:t> </a:t>
            </a:r>
            <a:r>
              <a:rPr lang="en-US" dirty="0" err="1"/>
              <a:t>Anketnih</a:t>
            </a:r>
            <a:r>
              <a:rPr lang="en-US" dirty="0"/>
              <a:t> </a:t>
            </a:r>
            <a:r>
              <a:rPr lang="en-US" dirty="0" err="1"/>
              <a:t>upitnika</a:t>
            </a:r>
            <a:r>
              <a:rPr lang="en-US" dirty="0"/>
              <a:t>,</a:t>
            </a:r>
            <a:endParaRPr lang="sr-Latn-BA" dirty="0"/>
          </a:p>
          <a:p>
            <a:pPr lvl="0"/>
            <a:r>
              <a:rPr lang="en-US" dirty="0" err="1"/>
              <a:t>obradu</a:t>
            </a:r>
            <a:r>
              <a:rPr lang="en-US" dirty="0"/>
              <a:t> </a:t>
            </a:r>
            <a:r>
              <a:rPr lang="en-US" dirty="0" err="1"/>
              <a:t>dobijenih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u </a:t>
            </a:r>
            <a:r>
              <a:rPr lang="en-US" dirty="0" err="1"/>
              <a:t>Anketnim</a:t>
            </a:r>
            <a:r>
              <a:rPr lang="en-US" dirty="0"/>
              <a:t> </a:t>
            </a:r>
            <a:r>
              <a:rPr lang="en-US" dirty="0" err="1"/>
              <a:t>upitnicima</a:t>
            </a:r>
            <a:r>
              <a:rPr lang="en-US" dirty="0"/>
              <a:t>,</a:t>
            </a:r>
            <a:endParaRPr lang="sr-Latn-BA" dirty="0"/>
          </a:p>
          <a:p>
            <a:pPr lvl="0"/>
            <a:r>
              <a:rPr lang="en-US" dirty="0" err="1"/>
              <a:t>izradu</a:t>
            </a:r>
            <a:r>
              <a:rPr lang="en-US" dirty="0"/>
              <a:t> </a:t>
            </a:r>
            <a:r>
              <a:rPr lang="en-US" dirty="0" err="1"/>
              <a:t>Izve</a:t>
            </a:r>
            <a:r>
              <a:rPr lang="sr-Latn-BA" dirty="0"/>
              <a:t>š</a:t>
            </a:r>
            <a:r>
              <a:rPr lang="en-US" dirty="0" err="1"/>
              <a:t>taja</a:t>
            </a:r>
            <a:r>
              <a:rPr lang="en-US" dirty="0"/>
              <a:t> o </a:t>
            </a:r>
            <a:r>
              <a:rPr lang="en-US" dirty="0" err="1"/>
              <a:t>spremnosti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proizvod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endParaRPr lang="sr-Latn-BA" dirty="0"/>
          </a:p>
          <a:p>
            <a:pPr lvl="0"/>
            <a:r>
              <a:rPr lang="en-US" dirty="0" err="1"/>
              <a:t>dostavu</a:t>
            </a:r>
            <a:r>
              <a:rPr lang="en-US" dirty="0"/>
              <a:t> </a:t>
            </a:r>
            <a:r>
              <a:rPr lang="en-US" dirty="0" err="1"/>
              <a:t>Izv</a:t>
            </a:r>
            <a:r>
              <a:rPr lang="sr-Latn-BA" dirty="0"/>
              <a:t>j</a:t>
            </a:r>
            <a:r>
              <a:rPr lang="en-US" dirty="0"/>
              <a:t>e</a:t>
            </a:r>
            <a:r>
              <a:rPr lang="sr-Latn-BA" dirty="0"/>
              <a:t>š</a:t>
            </a:r>
            <a:r>
              <a:rPr lang="en-US" dirty="0" err="1"/>
              <a:t>taja</a:t>
            </a:r>
            <a:r>
              <a:rPr lang="en-US" dirty="0"/>
              <a:t>.</a:t>
            </a:r>
            <a:endParaRPr lang="sr-Latn-BA" dirty="0"/>
          </a:p>
          <a:p>
            <a:pPr>
              <a:buNone/>
            </a:pPr>
            <a:endParaRPr lang="sr-Latn-BA" dirty="0"/>
          </a:p>
          <a:p>
            <a:pPr>
              <a:buNone/>
            </a:pP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izvr</a:t>
            </a:r>
            <a:r>
              <a:rPr lang="sr-Latn-BA" dirty="0"/>
              <a:t>š</a:t>
            </a:r>
            <a:r>
              <a:rPr lang="en-US" dirty="0" err="1"/>
              <a:t>ava</a:t>
            </a:r>
            <a:r>
              <a:rPr lang="en-US" dirty="0"/>
              <a:t> </a:t>
            </a:r>
            <a:r>
              <a:rPr lang="en-US" dirty="0" err="1"/>
              <a:t>nadle</a:t>
            </a:r>
            <a:r>
              <a:rPr lang="sr-Latn-BA" dirty="0"/>
              <a:t>ž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izvr</a:t>
            </a:r>
            <a:r>
              <a:rPr lang="sr-Latn-BA" dirty="0"/>
              <a:t>š</a:t>
            </a:r>
            <a:r>
              <a:rPr lang="en-US" dirty="0" err="1"/>
              <a:t>ilac</a:t>
            </a:r>
            <a:r>
              <a:rPr lang="en-US" dirty="0"/>
              <a:t> u </a:t>
            </a:r>
            <a:r>
              <a:rPr lang="en-US" dirty="0" err="1"/>
              <a:t>Istra</a:t>
            </a:r>
            <a:r>
              <a:rPr lang="sr-Latn-BA" dirty="0"/>
              <a:t>ž</a:t>
            </a:r>
            <a:r>
              <a:rPr lang="en-US" dirty="0" err="1"/>
              <a:t>ivanju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nih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.</a:t>
            </a:r>
            <a:endParaRPr lang="sr-Latn-BA" dirty="0"/>
          </a:p>
          <a:p>
            <a:pPr>
              <a:buNone/>
            </a:pPr>
            <a:endParaRPr lang="sr-Latn-BA" dirty="0"/>
          </a:p>
          <a:p>
            <a:pPr>
              <a:buNone/>
            </a:pPr>
            <a:r>
              <a:rPr lang="en-US" dirty="0" err="1"/>
              <a:t>Formular</a:t>
            </a:r>
            <a:r>
              <a:rPr lang="en-US" dirty="0"/>
              <a:t>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/>
              <a:t> je:</a:t>
            </a:r>
            <a:endParaRPr lang="sr-Latn-BA" dirty="0"/>
          </a:p>
          <a:p>
            <a:pPr lvl="0"/>
            <a:r>
              <a:rPr lang="en-US" dirty="0"/>
              <a:t>m 91 "</a:t>
            </a:r>
            <a:r>
              <a:rPr lang="en-US" dirty="0" err="1"/>
              <a:t>Izv</a:t>
            </a:r>
            <a:r>
              <a:rPr lang="sr-Latn-BA" dirty="0"/>
              <a:t>j</a:t>
            </a:r>
            <a:r>
              <a:rPr lang="en-US" dirty="0"/>
              <a:t>e</a:t>
            </a:r>
            <a:r>
              <a:rPr lang="sr-Latn-BA" dirty="0"/>
              <a:t>š</a:t>
            </a:r>
            <a:r>
              <a:rPr lang="en-US" dirty="0" err="1"/>
              <a:t>taj</a:t>
            </a:r>
            <a:r>
              <a:rPr lang="en-US" dirty="0"/>
              <a:t> o </a:t>
            </a:r>
            <a:r>
              <a:rPr lang="en-US" dirty="0" err="1"/>
              <a:t>spremnosti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proizvod</a:t>
            </a:r>
            <a:r>
              <a:rPr lang="en-US" dirty="0"/>
              <a:t>".</a:t>
            </a:r>
            <a:endParaRPr lang="sr-Latn-BA" dirty="0"/>
          </a:p>
          <a:p>
            <a:pPr>
              <a:buNone/>
            </a:pPr>
            <a:endParaRPr lang="sr-Latn-B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67544" y="93663"/>
          <a:ext cx="8136903" cy="667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Visio" r:id="rId3" imgW="5111600" imgH="6670869" progId="Visio.Drawing.11">
                  <p:embed/>
                </p:oleObj>
              </mc:Choice>
              <mc:Fallback>
                <p:oleObj name="Visio" r:id="rId3" imgW="5111600" imgH="6670869" progId="Visio.Drawing.1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93663"/>
                        <a:ext cx="8136903" cy="667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Radni</a:t>
            </a:r>
            <a:r>
              <a:rPr lang="en-US" dirty="0"/>
              <a:t> </a:t>
            </a:r>
            <a:r>
              <a:rPr lang="en-US" dirty="0" err="1"/>
              <a:t>postupci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BA" dirty="0"/>
              <a:t>M1-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obilaska</a:t>
            </a:r>
            <a:r>
              <a:rPr lang="en-US" dirty="0"/>
              <a:t> </a:t>
            </a:r>
            <a:r>
              <a:rPr lang="en-US" dirty="0" err="1"/>
              <a:t>doma</a:t>
            </a:r>
            <a:r>
              <a:rPr lang="sr-Latn-BA" dirty="0"/>
              <a:t>ć</a:t>
            </a:r>
            <a:r>
              <a:rPr lang="en-US" dirty="0" err="1"/>
              <a:t>eg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ta</a:t>
            </a:r>
            <a:endParaRPr lang="sr-Latn-BA" dirty="0"/>
          </a:p>
          <a:p>
            <a:pPr lvl="0"/>
            <a:r>
              <a:rPr lang="en-US" dirty="0"/>
              <a:t>M 2 </a:t>
            </a:r>
            <a:r>
              <a:rPr lang="sr-Latn-BA" dirty="0"/>
              <a:t>-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obilaska</a:t>
            </a:r>
            <a:r>
              <a:rPr lang="en-US" dirty="0"/>
              <a:t> </a:t>
            </a:r>
            <a:r>
              <a:rPr lang="en-US" dirty="0" err="1"/>
              <a:t>stranog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ta</a:t>
            </a:r>
            <a:endParaRPr lang="sr-Latn-BA" dirty="0"/>
          </a:p>
          <a:p>
            <a:pPr lvl="0"/>
            <a:r>
              <a:rPr lang="en-US" dirty="0"/>
              <a:t>M 3 </a:t>
            </a:r>
            <a:r>
              <a:rPr lang="sr-Latn-BA" dirty="0"/>
              <a:t>-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obilaska</a:t>
            </a:r>
            <a:r>
              <a:rPr lang="en-US" dirty="0"/>
              <a:t> </a:t>
            </a:r>
            <a:r>
              <a:rPr lang="en-US" dirty="0" err="1"/>
              <a:t>sajma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izlo</a:t>
            </a:r>
            <a:r>
              <a:rPr lang="sr-Latn-BA" dirty="0"/>
              <a:t>ž</a:t>
            </a:r>
            <a:r>
              <a:rPr lang="en-US" dirty="0"/>
              <a:t>be</a:t>
            </a:r>
            <a:endParaRPr lang="sr-Latn-BA" dirty="0"/>
          </a:p>
          <a:p>
            <a:pPr lvl="0"/>
            <a:r>
              <a:rPr lang="en-US" dirty="0"/>
              <a:t>M 4 </a:t>
            </a:r>
            <a:r>
              <a:rPr lang="sr-Latn-BA" dirty="0"/>
              <a:t>-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ta</a:t>
            </a:r>
            <a:r>
              <a:rPr lang="en-US" dirty="0"/>
              <a:t> </a:t>
            </a:r>
            <a:endParaRPr lang="sr-Latn-BA" dirty="0"/>
          </a:p>
          <a:p>
            <a:pPr lvl="0"/>
            <a:r>
              <a:rPr lang="en-US" dirty="0"/>
              <a:t>M 5 </a:t>
            </a:r>
            <a:r>
              <a:rPr lang="sr-Latn-BA" dirty="0"/>
              <a:t>-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obilaska</a:t>
            </a:r>
            <a:r>
              <a:rPr lang="en-US" dirty="0"/>
              <a:t> </a:t>
            </a:r>
            <a:r>
              <a:rPr lang="en-US" dirty="0" err="1"/>
              <a:t>kupca</a:t>
            </a:r>
            <a:endParaRPr lang="sr-Latn-BA" dirty="0"/>
          </a:p>
          <a:p>
            <a:pPr lvl="0"/>
            <a:r>
              <a:rPr lang="en-US" dirty="0"/>
              <a:t>M 6 </a:t>
            </a:r>
            <a:r>
              <a:rPr lang="sr-Latn-BA" dirty="0"/>
              <a:t>-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obrade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od</a:t>
            </a:r>
            <a:r>
              <a:rPr lang="en-US" dirty="0"/>
              <a:t> </a:t>
            </a:r>
            <a:r>
              <a:rPr lang="en-US" dirty="0" err="1"/>
              <a:t>kupca</a:t>
            </a:r>
            <a:endParaRPr lang="sr-Latn-BA" dirty="0"/>
          </a:p>
          <a:p>
            <a:pPr lvl="0"/>
            <a:r>
              <a:rPr lang="en-US" dirty="0"/>
              <a:t>M 7 </a:t>
            </a:r>
            <a:r>
              <a:rPr lang="sr-Latn-BA" dirty="0"/>
              <a:t>-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projektovanju</a:t>
            </a:r>
            <a:r>
              <a:rPr lang="en-US" dirty="0"/>
              <a:t>, </a:t>
            </a:r>
            <a:r>
              <a:rPr lang="en-US" dirty="0" err="1"/>
              <a:t>izradi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prodaji</a:t>
            </a:r>
            <a:r>
              <a:rPr lang="en-US" dirty="0"/>
              <a:t> </a:t>
            </a:r>
            <a:r>
              <a:rPr lang="en-US" dirty="0" err="1"/>
              <a:t>proizvoda</a:t>
            </a:r>
            <a:endParaRPr lang="sr-Latn-BA" dirty="0"/>
          </a:p>
          <a:p>
            <a:pPr lvl="0"/>
            <a:r>
              <a:rPr lang="en-US" dirty="0"/>
              <a:t>M 8 </a:t>
            </a:r>
            <a:r>
              <a:rPr lang="sr-Latn-BA" dirty="0"/>
              <a:t>-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prikupljanja</a:t>
            </a:r>
            <a:r>
              <a:rPr lang="en-US" dirty="0"/>
              <a:t> </a:t>
            </a:r>
            <a:r>
              <a:rPr lang="en-US" dirty="0" err="1"/>
              <a:t>ideja</a:t>
            </a:r>
            <a:r>
              <a:rPr lang="en-US" dirty="0"/>
              <a:t> o </a:t>
            </a:r>
            <a:r>
              <a:rPr lang="en-US" dirty="0" err="1"/>
              <a:t>proizvodima</a:t>
            </a:r>
            <a:endParaRPr lang="sr-Latn-BA" dirty="0"/>
          </a:p>
          <a:p>
            <a:pPr lvl="0"/>
            <a:r>
              <a:rPr lang="en-US" dirty="0"/>
              <a:t>M 9 </a:t>
            </a:r>
            <a:r>
              <a:rPr lang="sr-Latn-BA" dirty="0"/>
              <a:t>-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prov</a:t>
            </a:r>
            <a:r>
              <a:rPr lang="sr-Latn-BA" dirty="0"/>
              <a:t>j</a:t>
            </a:r>
            <a:r>
              <a:rPr lang="en-US" dirty="0"/>
              <a:t>ere </a:t>
            </a:r>
            <a:r>
              <a:rPr lang="en-US" dirty="0" err="1"/>
              <a:t>spremnosti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proizvod</a:t>
            </a:r>
            <a:endParaRPr lang="sr-Latn-BA" dirty="0"/>
          </a:p>
          <a:p>
            <a:endParaRPr lang="sr-Latn-B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000232" y="260648"/>
          <a:ext cx="5786478" cy="6408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Visio" r:id="rId3" imgW="2625715" imgH="5303385" progId="Visio.Drawing.11">
                  <p:embed/>
                </p:oleObj>
              </mc:Choice>
              <mc:Fallback>
                <p:oleObj name="Visio" r:id="rId3" imgW="2625715" imgH="5303385" progId="Visio.Drawing.1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32" y="260648"/>
                        <a:ext cx="5786478" cy="6408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dirty="0"/>
              <a:t>M1-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obilaska</a:t>
            </a:r>
            <a:r>
              <a:rPr lang="en-US" dirty="0"/>
              <a:t> </a:t>
            </a:r>
            <a:r>
              <a:rPr lang="en-US" dirty="0" err="1"/>
              <a:t>doma</a:t>
            </a:r>
            <a:r>
              <a:rPr lang="sr-Latn-BA" dirty="0"/>
              <a:t>ć</a:t>
            </a:r>
            <a:r>
              <a:rPr lang="en-US" dirty="0" err="1"/>
              <a:t>eg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ta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sl</a:t>
            </a:r>
            <a:r>
              <a:rPr lang="sr-Latn-BA" dirty="0"/>
              <a:t>ij</a:t>
            </a:r>
            <a:r>
              <a:rPr lang="en-US" dirty="0" err="1"/>
              <a:t>ede</a:t>
            </a:r>
            <a:r>
              <a:rPr lang="sr-Latn-BA" dirty="0"/>
              <a:t>ć</a:t>
            </a:r>
            <a:r>
              <a:rPr lang="en-US" dirty="0"/>
              <a:t>e </a:t>
            </a:r>
            <a:r>
              <a:rPr lang="en-US" dirty="0" err="1"/>
              <a:t>korake</a:t>
            </a:r>
            <a:r>
              <a:rPr lang="en-US" dirty="0"/>
              <a:t>:</a:t>
            </a:r>
            <a:endParaRPr lang="sr-Latn-BA" dirty="0"/>
          </a:p>
          <a:p>
            <a:pPr lvl="0"/>
            <a:r>
              <a:rPr lang="en-US" dirty="0" err="1"/>
              <a:t>planiranje</a:t>
            </a:r>
            <a:r>
              <a:rPr lang="en-US" dirty="0"/>
              <a:t> </a:t>
            </a:r>
            <a:r>
              <a:rPr lang="en-US" dirty="0" err="1"/>
              <a:t>obilaska</a:t>
            </a:r>
            <a:r>
              <a:rPr lang="en-US" dirty="0"/>
              <a:t>,</a:t>
            </a:r>
            <a:endParaRPr lang="sr-Latn-BA" dirty="0"/>
          </a:p>
          <a:p>
            <a:pPr lvl="0"/>
            <a:r>
              <a:rPr lang="en-US" dirty="0" err="1"/>
              <a:t>obilazak</a:t>
            </a:r>
            <a:r>
              <a:rPr lang="en-US" dirty="0"/>
              <a:t> </a:t>
            </a:r>
            <a:r>
              <a:rPr lang="en-US" dirty="0" err="1"/>
              <a:t>doma</a:t>
            </a:r>
            <a:r>
              <a:rPr lang="sr-Latn-BA" dirty="0"/>
              <a:t>ć</a:t>
            </a:r>
            <a:r>
              <a:rPr lang="en-US" dirty="0" err="1"/>
              <a:t>eg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ta</a:t>
            </a:r>
            <a:r>
              <a:rPr lang="en-US" dirty="0"/>
              <a:t>,</a:t>
            </a:r>
            <a:endParaRPr lang="sr-Latn-BA" dirty="0"/>
          </a:p>
          <a:p>
            <a:pPr lvl="0"/>
            <a:r>
              <a:rPr lang="en-US" dirty="0" err="1"/>
              <a:t>izradu</a:t>
            </a:r>
            <a:r>
              <a:rPr lang="en-US" dirty="0"/>
              <a:t> </a:t>
            </a:r>
            <a:r>
              <a:rPr lang="en-US" dirty="0" err="1"/>
              <a:t>putnog</a:t>
            </a:r>
            <a:r>
              <a:rPr lang="en-US" dirty="0"/>
              <a:t> </a:t>
            </a:r>
            <a:r>
              <a:rPr lang="en-US" dirty="0" err="1"/>
              <a:t>izv</a:t>
            </a:r>
            <a:r>
              <a:rPr lang="sr-Latn-BA" dirty="0"/>
              <a:t>j</a:t>
            </a:r>
            <a:r>
              <a:rPr lang="en-US" dirty="0"/>
              <a:t>e</a:t>
            </a:r>
            <a:r>
              <a:rPr lang="sr-Latn-BA" dirty="0"/>
              <a:t>š</a:t>
            </a:r>
            <a:r>
              <a:rPr lang="en-US" dirty="0" err="1"/>
              <a:t>taja</a:t>
            </a:r>
            <a:r>
              <a:rPr lang="en-US" dirty="0"/>
              <a:t> </a:t>
            </a:r>
            <a:r>
              <a:rPr lang="en-US" dirty="0" err="1"/>
              <a:t>posl</a:t>
            </a:r>
            <a:r>
              <a:rPr lang="sr-Latn-BA" dirty="0"/>
              <a:t>ij</a:t>
            </a:r>
            <a:r>
              <a:rPr lang="en-US" dirty="0"/>
              <a:t>e </a:t>
            </a:r>
            <a:r>
              <a:rPr lang="en-US" dirty="0" err="1"/>
              <a:t>obilaska</a:t>
            </a:r>
            <a:r>
              <a:rPr lang="en-US" dirty="0"/>
              <a:t> </a:t>
            </a:r>
            <a:r>
              <a:rPr lang="en-US" dirty="0" err="1"/>
              <a:t>i</a:t>
            </a:r>
            <a:endParaRPr lang="sr-Latn-BA" dirty="0"/>
          </a:p>
          <a:p>
            <a:pPr lvl="0"/>
            <a:r>
              <a:rPr lang="en-US" dirty="0" err="1"/>
              <a:t>prov</a:t>
            </a:r>
            <a:r>
              <a:rPr lang="sr-Latn-BA" dirty="0"/>
              <a:t>j</a:t>
            </a:r>
            <a:r>
              <a:rPr lang="en-US" dirty="0" err="1"/>
              <a:t>eru</a:t>
            </a:r>
            <a:r>
              <a:rPr lang="en-US" dirty="0"/>
              <a:t> </a:t>
            </a:r>
            <a:r>
              <a:rPr lang="en-US" dirty="0" err="1"/>
              <a:t>obilaska</a:t>
            </a:r>
            <a:r>
              <a:rPr lang="en-US" dirty="0"/>
              <a:t>.</a:t>
            </a:r>
            <a:endParaRPr lang="sr-Latn-BA" dirty="0"/>
          </a:p>
          <a:p>
            <a:pPr>
              <a:buNone/>
            </a:pPr>
            <a:endParaRPr lang="sr-Latn-BA" dirty="0"/>
          </a:p>
          <a:p>
            <a:pPr>
              <a:buNone/>
            </a:pP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izvr</a:t>
            </a:r>
            <a:r>
              <a:rPr lang="sr-Latn-BA" dirty="0"/>
              <a:t>š</a:t>
            </a:r>
            <a:r>
              <a:rPr lang="en-US" dirty="0" err="1"/>
              <a:t>ava</a:t>
            </a:r>
            <a:r>
              <a:rPr lang="en-US" dirty="0"/>
              <a:t> </a:t>
            </a:r>
            <a:r>
              <a:rPr lang="en-US" dirty="0" err="1"/>
              <a:t>nadle</a:t>
            </a:r>
            <a:r>
              <a:rPr lang="sr-Latn-BA" dirty="0"/>
              <a:t>ž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izvr</a:t>
            </a:r>
            <a:r>
              <a:rPr lang="sr-Latn-BA" dirty="0"/>
              <a:t>š</a:t>
            </a:r>
            <a:r>
              <a:rPr lang="en-US" dirty="0" err="1"/>
              <a:t>ilac</a:t>
            </a:r>
            <a:r>
              <a:rPr lang="en-US" dirty="0"/>
              <a:t> u </a:t>
            </a:r>
            <a:r>
              <a:rPr lang="en-US" dirty="0" err="1"/>
              <a:t>Istra</a:t>
            </a:r>
            <a:r>
              <a:rPr lang="sr-Latn-BA" dirty="0"/>
              <a:t>ž</a:t>
            </a:r>
            <a:r>
              <a:rPr lang="en-US" dirty="0" err="1"/>
              <a:t>ivanju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nih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.</a:t>
            </a:r>
            <a:endParaRPr lang="sr-Latn-BA" dirty="0"/>
          </a:p>
          <a:p>
            <a:pPr>
              <a:buNone/>
            </a:pPr>
            <a:endParaRPr lang="sr-Latn-BA" dirty="0"/>
          </a:p>
          <a:p>
            <a:pPr>
              <a:buNone/>
            </a:pPr>
            <a:r>
              <a:rPr lang="en-US" dirty="0" err="1"/>
              <a:t>Formular</a:t>
            </a:r>
            <a:r>
              <a:rPr lang="en-US" dirty="0"/>
              <a:t>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/>
              <a:t> je:</a:t>
            </a:r>
            <a:endParaRPr lang="sr-Latn-BA" dirty="0"/>
          </a:p>
          <a:p>
            <a:r>
              <a:rPr lang="en-US" dirty="0"/>
              <a:t>m 11 "</a:t>
            </a:r>
            <a:r>
              <a:rPr lang="en-US" dirty="0" err="1"/>
              <a:t>Putni</a:t>
            </a:r>
            <a:r>
              <a:rPr lang="en-US" dirty="0"/>
              <a:t> </a:t>
            </a:r>
            <a:r>
              <a:rPr lang="en-US" dirty="0" err="1"/>
              <a:t>izv</a:t>
            </a:r>
            <a:r>
              <a:rPr lang="sr-Latn-BA" dirty="0"/>
              <a:t>j</a:t>
            </a:r>
            <a:r>
              <a:rPr lang="en-US" dirty="0"/>
              <a:t>e</a:t>
            </a:r>
            <a:r>
              <a:rPr lang="sr-Latn-BA" dirty="0"/>
              <a:t>š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obilaska</a:t>
            </a:r>
            <a:r>
              <a:rPr lang="en-US" dirty="0"/>
              <a:t> </a:t>
            </a:r>
            <a:r>
              <a:rPr lang="en-US" dirty="0" err="1"/>
              <a:t>doma</a:t>
            </a:r>
            <a:r>
              <a:rPr lang="sr-Latn-BA" dirty="0"/>
              <a:t>ć</a:t>
            </a:r>
            <a:r>
              <a:rPr lang="en-US" dirty="0" err="1"/>
              <a:t>eg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ta</a:t>
            </a:r>
            <a:r>
              <a:rPr lang="en-US" dirty="0"/>
              <a:t>"</a:t>
            </a:r>
            <a:endParaRPr lang="sr-Latn-B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M 2 </a:t>
            </a:r>
            <a:r>
              <a:rPr lang="sr-Latn-BA" dirty="0"/>
              <a:t>-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obilaska</a:t>
            </a:r>
            <a:r>
              <a:rPr lang="en-US" dirty="0"/>
              <a:t> </a:t>
            </a:r>
            <a:r>
              <a:rPr lang="en-US" dirty="0" err="1"/>
              <a:t>stranog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ta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sl</a:t>
            </a:r>
            <a:r>
              <a:rPr lang="sr-Latn-BA" dirty="0"/>
              <a:t>ij</a:t>
            </a:r>
            <a:r>
              <a:rPr lang="en-US" dirty="0" err="1"/>
              <a:t>ede</a:t>
            </a:r>
            <a:r>
              <a:rPr lang="sr-Latn-BA" dirty="0"/>
              <a:t>ć</a:t>
            </a:r>
            <a:r>
              <a:rPr lang="en-US" dirty="0"/>
              <a:t>e </a:t>
            </a:r>
            <a:r>
              <a:rPr lang="en-US" dirty="0" err="1"/>
              <a:t>korake</a:t>
            </a:r>
            <a:r>
              <a:rPr lang="en-US" dirty="0"/>
              <a:t>:</a:t>
            </a:r>
            <a:endParaRPr lang="sr-Latn-BA" dirty="0"/>
          </a:p>
          <a:p>
            <a:pPr lvl="0"/>
            <a:r>
              <a:rPr lang="en-US" dirty="0" err="1"/>
              <a:t>planiranje</a:t>
            </a:r>
            <a:r>
              <a:rPr lang="en-US" dirty="0"/>
              <a:t> </a:t>
            </a:r>
            <a:r>
              <a:rPr lang="en-US" dirty="0" err="1"/>
              <a:t>obilaska</a:t>
            </a:r>
            <a:r>
              <a:rPr lang="en-US" dirty="0"/>
              <a:t>,</a:t>
            </a:r>
            <a:endParaRPr lang="sr-Latn-BA" dirty="0"/>
          </a:p>
          <a:p>
            <a:pPr lvl="0"/>
            <a:r>
              <a:rPr lang="en-US" dirty="0" err="1"/>
              <a:t>obilazak</a:t>
            </a:r>
            <a:r>
              <a:rPr lang="en-US" dirty="0"/>
              <a:t> </a:t>
            </a:r>
            <a:r>
              <a:rPr lang="en-US" dirty="0" err="1"/>
              <a:t>doma</a:t>
            </a:r>
            <a:r>
              <a:rPr lang="sr-Latn-BA" dirty="0"/>
              <a:t>ć</a:t>
            </a:r>
            <a:r>
              <a:rPr lang="en-US" dirty="0" err="1"/>
              <a:t>eg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ta</a:t>
            </a:r>
            <a:r>
              <a:rPr lang="en-US" dirty="0"/>
              <a:t>,</a:t>
            </a:r>
            <a:endParaRPr lang="sr-Latn-BA" dirty="0"/>
          </a:p>
          <a:p>
            <a:pPr lvl="0"/>
            <a:r>
              <a:rPr lang="en-US" dirty="0" err="1"/>
              <a:t>izradu</a:t>
            </a:r>
            <a:r>
              <a:rPr lang="en-US" dirty="0"/>
              <a:t> </a:t>
            </a:r>
            <a:r>
              <a:rPr lang="en-US" dirty="0" err="1"/>
              <a:t>putnog</a:t>
            </a:r>
            <a:r>
              <a:rPr lang="en-US" dirty="0"/>
              <a:t> </a:t>
            </a:r>
            <a:r>
              <a:rPr lang="en-US" dirty="0" err="1"/>
              <a:t>izv</a:t>
            </a:r>
            <a:r>
              <a:rPr lang="sr-Latn-BA" dirty="0"/>
              <a:t>j</a:t>
            </a:r>
            <a:r>
              <a:rPr lang="en-US" dirty="0"/>
              <a:t>e</a:t>
            </a:r>
            <a:r>
              <a:rPr lang="sr-Latn-BA" dirty="0"/>
              <a:t>š</a:t>
            </a:r>
            <a:r>
              <a:rPr lang="en-US" dirty="0" err="1"/>
              <a:t>taja</a:t>
            </a:r>
            <a:r>
              <a:rPr lang="en-US" dirty="0"/>
              <a:t> </a:t>
            </a:r>
            <a:r>
              <a:rPr lang="en-US" dirty="0" err="1"/>
              <a:t>posl</a:t>
            </a:r>
            <a:r>
              <a:rPr lang="sr-Latn-BA" dirty="0"/>
              <a:t>ij</a:t>
            </a:r>
            <a:r>
              <a:rPr lang="en-US" dirty="0"/>
              <a:t>e </a:t>
            </a:r>
            <a:r>
              <a:rPr lang="en-US" dirty="0" err="1"/>
              <a:t>obilaska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endParaRPr lang="sr-Latn-BA" dirty="0"/>
          </a:p>
          <a:p>
            <a:pPr lvl="0"/>
            <a:r>
              <a:rPr lang="en-US" dirty="0" err="1"/>
              <a:t>prov</a:t>
            </a:r>
            <a:r>
              <a:rPr lang="sr-Latn-BA" dirty="0"/>
              <a:t>j</a:t>
            </a:r>
            <a:r>
              <a:rPr lang="en-US" dirty="0" err="1"/>
              <a:t>eru</a:t>
            </a:r>
            <a:r>
              <a:rPr lang="en-US" dirty="0"/>
              <a:t> </a:t>
            </a:r>
            <a:r>
              <a:rPr lang="en-US" dirty="0" err="1"/>
              <a:t>obilaska</a:t>
            </a:r>
            <a:r>
              <a:rPr lang="en-US" dirty="0"/>
              <a:t>.</a:t>
            </a:r>
            <a:endParaRPr lang="sr-Latn-BA" dirty="0"/>
          </a:p>
          <a:p>
            <a:pPr>
              <a:buNone/>
            </a:pPr>
            <a:endParaRPr lang="sr-Latn-BA" dirty="0"/>
          </a:p>
          <a:p>
            <a:pPr>
              <a:buNone/>
            </a:pP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izvr</a:t>
            </a:r>
            <a:r>
              <a:rPr lang="sr-Latn-BA" dirty="0"/>
              <a:t>š</a:t>
            </a:r>
            <a:r>
              <a:rPr lang="en-US" dirty="0" err="1"/>
              <a:t>ava</a:t>
            </a:r>
            <a:r>
              <a:rPr lang="en-US" dirty="0"/>
              <a:t> </a:t>
            </a:r>
            <a:r>
              <a:rPr lang="en-US" dirty="0" err="1"/>
              <a:t>nadle</a:t>
            </a:r>
            <a:r>
              <a:rPr lang="sr-Latn-BA" dirty="0"/>
              <a:t>ž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izvr</a:t>
            </a:r>
            <a:r>
              <a:rPr lang="sr-Latn-BA" dirty="0"/>
              <a:t>š</a:t>
            </a:r>
            <a:r>
              <a:rPr lang="en-US" dirty="0" err="1"/>
              <a:t>ilac</a:t>
            </a:r>
            <a:r>
              <a:rPr lang="en-US" dirty="0"/>
              <a:t> u </a:t>
            </a:r>
            <a:r>
              <a:rPr lang="en-US" dirty="0" err="1"/>
              <a:t>Istra</a:t>
            </a:r>
            <a:r>
              <a:rPr lang="sr-Latn-BA" dirty="0"/>
              <a:t>ž</a:t>
            </a:r>
            <a:r>
              <a:rPr lang="en-US" dirty="0" err="1"/>
              <a:t>ivanju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nih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.</a:t>
            </a:r>
            <a:endParaRPr lang="sr-Latn-BA" dirty="0"/>
          </a:p>
          <a:p>
            <a:pPr>
              <a:buNone/>
            </a:pPr>
            <a:endParaRPr lang="sr-Latn-BA" dirty="0"/>
          </a:p>
          <a:p>
            <a:pPr>
              <a:buNone/>
            </a:pPr>
            <a:r>
              <a:rPr lang="en-US" dirty="0" err="1"/>
              <a:t>Formular</a:t>
            </a:r>
            <a:r>
              <a:rPr lang="en-US" dirty="0"/>
              <a:t>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/>
              <a:t> je:</a:t>
            </a:r>
            <a:endParaRPr lang="sr-Latn-BA" dirty="0"/>
          </a:p>
          <a:p>
            <a:pPr lvl="0"/>
            <a:r>
              <a:rPr lang="en-US" dirty="0"/>
              <a:t>m 21 "</a:t>
            </a:r>
            <a:r>
              <a:rPr lang="en-US" dirty="0" err="1"/>
              <a:t>Putni</a:t>
            </a:r>
            <a:r>
              <a:rPr lang="en-US" dirty="0"/>
              <a:t> </a:t>
            </a:r>
            <a:r>
              <a:rPr lang="en-US" dirty="0" err="1"/>
              <a:t>izv</a:t>
            </a:r>
            <a:r>
              <a:rPr lang="sr-Latn-BA" dirty="0"/>
              <a:t>j</a:t>
            </a:r>
            <a:r>
              <a:rPr lang="en-US" dirty="0"/>
              <a:t>e</a:t>
            </a:r>
            <a:r>
              <a:rPr lang="sr-Latn-BA" dirty="0"/>
              <a:t>š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obilaska</a:t>
            </a:r>
            <a:r>
              <a:rPr lang="en-US" dirty="0"/>
              <a:t> </a:t>
            </a:r>
            <a:r>
              <a:rPr lang="en-US" dirty="0" err="1"/>
              <a:t>stranog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ta</a:t>
            </a:r>
            <a:r>
              <a:rPr lang="en-US" dirty="0"/>
              <a:t>".</a:t>
            </a:r>
            <a:endParaRPr lang="sr-Latn-BA" dirty="0"/>
          </a:p>
          <a:p>
            <a:pPr>
              <a:buNone/>
            </a:pPr>
            <a:endParaRPr lang="sr-Latn-B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M 3 </a:t>
            </a:r>
            <a:r>
              <a:rPr lang="sr-Latn-BA" dirty="0"/>
              <a:t>-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obilaska</a:t>
            </a:r>
            <a:r>
              <a:rPr lang="en-US" dirty="0"/>
              <a:t> </a:t>
            </a:r>
            <a:r>
              <a:rPr lang="en-US" dirty="0" err="1"/>
              <a:t>sajma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izlo</a:t>
            </a:r>
            <a:r>
              <a:rPr lang="sr-Latn-BA" dirty="0"/>
              <a:t>ž</a:t>
            </a:r>
            <a:r>
              <a:rPr lang="en-US" dirty="0"/>
              <a:t>be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sl</a:t>
            </a:r>
            <a:r>
              <a:rPr lang="sr-Latn-BA" dirty="0"/>
              <a:t>ij</a:t>
            </a:r>
            <a:r>
              <a:rPr lang="en-US" dirty="0" err="1"/>
              <a:t>ede</a:t>
            </a:r>
            <a:r>
              <a:rPr lang="sr-Latn-BA" dirty="0"/>
              <a:t>ć</a:t>
            </a:r>
            <a:r>
              <a:rPr lang="en-US" dirty="0"/>
              <a:t>e </a:t>
            </a:r>
            <a:r>
              <a:rPr lang="en-US" dirty="0" err="1"/>
              <a:t>korake</a:t>
            </a:r>
            <a:r>
              <a:rPr lang="en-US" dirty="0"/>
              <a:t>:</a:t>
            </a:r>
            <a:endParaRPr lang="sr-Latn-BA" dirty="0"/>
          </a:p>
          <a:p>
            <a:pPr lvl="0"/>
            <a:r>
              <a:rPr lang="en-US" dirty="0" err="1"/>
              <a:t>planiranje</a:t>
            </a:r>
            <a:r>
              <a:rPr lang="en-US" dirty="0"/>
              <a:t> </a:t>
            </a:r>
            <a:r>
              <a:rPr lang="en-US" dirty="0" err="1"/>
              <a:t>obilaska</a:t>
            </a:r>
            <a:r>
              <a:rPr lang="en-US" dirty="0"/>
              <a:t>,</a:t>
            </a:r>
            <a:endParaRPr lang="sr-Latn-BA" dirty="0"/>
          </a:p>
          <a:p>
            <a:pPr lvl="0"/>
            <a:r>
              <a:rPr lang="en-US" dirty="0" err="1"/>
              <a:t>obilazak</a:t>
            </a:r>
            <a:r>
              <a:rPr lang="en-US" dirty="0"/>
              <a:t> </a:t>
            </a:r>
            <a:r>
              <a:rPr lang="en-US" dirty="0" err="1"/>
              <a:t>sajma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izlo</a:t>
            </a:r>
            <a:r>
              <a:rPr lang="sr-Latn-BA" dirty="0"/>
              <a:t>ž</a:t>
            </a:r>
            <a:r>
              <a:rPr lang="en-US" dirty="0"/>
              <a:t>be,</a:t>
            </a:r>
            <a:endParaRPr lang="sr-Latn-BA" dirty="0"/>
          </a:p>
          <a:p>
            <a:pPr lvl="0"/>
            <a:r>
              <a:rPr lang="en-US" dirty="0" err="1"/>
              <a:t>izradu</a:t>
            </a:r>
            <a:r>
              <a:rPr lang="en-US" dirty="0"/>
              <a:t> </a:t>
            </a:r>
            <a:r>
              <a:rPr lang="en-US" dirty="0" err="1"/>
              <a:t>putnog</a:t>
            </a:r>
            <a:r>
              <a:rPr lang="en-US" dirty="0"/>
              <a:t> </a:t>
            </a:r>
            <a:r>
              <a:rPr lang="en-US" dirty="0" err="1"/>
              <a:t>izv</a:t>
            </a:r>
            <a:r>
              <a:rPr lang="sr-Latn-BA" dirty="0"/>
              <a:t>j</a:t>
            </a:r>
            <a:r>
              <a:rPr lang="en-US" dirty="0"/>
              <a:t>e</a:t>
            </a:r>
            <a:r>
              <a:rPr lang="sr-Latn-BA" dirty="0"/>
              <a:t>š</a:t>
            </a:r>
            <a:r>
              <a:rPr lang="en-US" dirty="0" err="1"/>
              <a:t>taja</a:t>
            </a:r>
            <a:r>
              <a:rPr lang="en-US" dirty="0"/>
              <a:t> </a:t>
            </a:r>
            <a:r>
              <a:rPr lang="en-US" dirty="0" err="1"/>
              <a:t>posl</a:t>
            </a:r>
            <a:r>
              <a:rPr lang="sr-Latn-BA" dirty="0"/>
              <a:t>ij</a:t>
            </a:r>
            <a:r>
              <a:rPr lang="en-US" dirty="0"/>
              <a:t>e </a:t>
            </a:r>
            <a:r>
              <a:rPr lang="en-US" dirty="0" err="1"/>
              <a:t>obilaska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endParaRPr lang="sr-Latn-BA" dirty="0"/>
          </a:p>
          <a:p>
            <a:pPr lvl="0"/>
            <a:r>
              <a:rPr lang="en-US" dirty="0" err="1"/>
              <a:t>prov</a:t>
            </a:r>
            <a:r>
              <a:rPr lang="sr-Latn-BA" dirty="0"/>
              <a:t>j</a:t>
            </a:r>
            <a:r>
              <a:rPr lang="en-US" dirty="0" err="1"/>
              <a:t>eru</a:t>
            </a:r>
            <a:r>
              <a:rPr lang="en-US" dirty="0"/>
              <a:t> </a:t>
            </a:r>
            <a:r>
              <a:rPr lang="en-US" dirty="0" err="1"/>
              <a:t>obilaska</a:t>
            </a:r>
            <a:r>
              <a:rPr lang="en-US" dirty="0"/>
              <a:t>.</a:t>
            </a:r>
            <a:endParaRPr lang="sr-Latn-BA" dirty="0"/>
          </a:p>
          <a:p>
            <a:pPr>
              <a:buNone/>
            </a:pPr>
            <a:endParaRPr lang="sr-Latn-BA" dirty="0"/>
          </a:p>
          <a:p>
            <a:pPr>
              <a:buNone/>
            </a:pP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izvr</a:t>
            </a:r>
            <a:r>
              <a:rPr lang="sr-Latn-BA" dirty="0"/>
              <a:t>š</a:t>
            </a:r>
            <a:r>
              <a:rPr lang="en-US" dirty="0" err="1"/>
              <a:t>ava</a:t>
            </a:r>
            <a:r>
              <a:rPr lang="en-US" dirty="0"/>
              <a:t> </a:t>
            </a:r>
            <a:r>
              <a:rPr lang="en-US" dirty="0" err="1"/>
              <a:t>nadle</a:t>
            </a:r>
            <a:r>
              <a:rPr lang="sr-Latn-BA" dirty="0"/>
              <a:t>ž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izvr</a:t>
            </a:r>
            <a:r>
              <a:rPr lang="sr-Latn-BA" dirty="0"/>
              <a:t>š</a:t>
            </a:r>
            <a:r>
              <a:rPr lang="en-US" dirty="0" err="1"/>
              <a:t>ilac</a:t>
            </a:r>
            <a:r>
              <a:rPr lang="en-US" dirty="0"/>
              <a:t> u </a:t>
            </a:r>
            <a:r>
              <a:rPr lang="en-US" dirty="0" err="1"/>
              <a:t>Istra</a:t>
            </a:r>
            <a:r>
              <a:rPr lang="sr-Latn-BA" dirty="0"/>
              <a:t>ž</a:t>
            </a:r>
            <a:r>
              <a:rPr lang="en-US" dirty="0" err="1"/>
              <a:t>ivanju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nih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.</a:t>
            </a:r>
            <a:endParaRPr lang="sr-Latn-BA" dirty="0"/>
          </a:p>
          <a:p>
            <a:pPr>
              <a:buNone/>
            </a:pPr>
            <a:endParaRPr lang="sr-Latn-BA" dirty="0"/>
          </a:p>
          <a:p>
            <a:pPr>
              <a:buNone/>
            </a:pPr>
            <a:r>
              <a:rPr lang="en-US" dirty="0" err="1"/>
              <a:t>Formular</a:t>
            </a:r>
            <a:r>
              <a:rPr lang="en-US" dirty="0"/>
              <a:t>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/>
              <a:t> je:</a:t>
            </a:r>
            <a:endParaRPr lang="sr-Latn-BA" dirty="0"/>
          </a:p>
          <a:p>
            <a:pPr lvl="0"/>
            <a:r>
              <a:rPr lang="en-US" dirty="0"/>
              <a:t>m 31 "</a:t>
            </a:r>
            <a:r>
              <a:rPr lang="en-US" dirty="0" err="1"/>
              <a:t>Putni</a:t>
            </a:r>
            <a:r>
              <a:rPr lang="en-US" dirty="0"/>
              <a:t> </a:t>
            </a:r>
            <a:r>
              <a:rPr lang="en-US" dirty="0" err="1"/>
              <a:t>izv</a:t>
            </a:r>
            <a:r>
              <a:rPr lang="sr-Latn-BA" dirty="0"/>
              <a:t>j</a:t>
            </a:r>
            <a:r>
              <a:rPr lang="en-US" dirty="0"/>
              <a:t>e</a:t>
            </a:r>
            <a:r>
              <a:rPr lang="sr-Latn-BA" dirty="0"/>
              <a:t>š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obilaska</a:t>
            </a:r>
            <a:r>
              <a:rPr lang="en-US" dirty="0"/>
              <a:t> </a:t>
            </a:r>
            <a:r>
              <a:rPr lang="en-US" dirty="0" err="1"/>
              <a:t>sajma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izlo</a:t>
            </a:r>
            <a:r>
              <a:rPr lang="sr-Latn-BA" dirty="0"/>
              <a:t>ž</a:t>
            </a:r>
            <a:r>
              <a:rPr lang="en-US" dirty="0"/>
              <a:t>be".</a:t>
            </a:r>
            <a:endParaRPr lang="sr-Latn-BA" dirty="0"/>
          </a:p>
          <a:p>
            <a:pPr>
              <a:buNone/>
            </a:pPr>
            <a:endParaRPr lang="sr-Latn-B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M 4 </a:t>
            </a:r>
            <a:r>
              <a:rPr lang="sr-Latn-BA" dirty="0"/>
              <a:t>-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ta</a:t>
            </a:r>
            <a:r>
              <a:rPr lang="en-US" dirty="0"/>
              <a:t> 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sl</a:t>
            </a:r>
            <a:r>
              <a:rPr lang="sr-Latn-BA" dirty="0"/>
              <a:t>ij</a:t>
            </a:r>
            <a:r>
              <a:rPr lang="en-US" dirty="0" err="1"/>
              <a:t>ede</a:t>
            </a:r>
            <a:r>
              <a:rPr lang="sr-Latn-BA" dirty="0"/>
              <a:t>ć</a:t>
            </a:r>
            <a:r>
              <a:rPr lang="en-US" dirty="0"/>
              <a:t>e </a:t>
            </a:r>
            <a:r>
              <a:rPr lang="en-US" dirty="0" err="1"/>
              <a:t>korake</a:t>
            </a:r>
            <a:r>
              <a:rPr lang="en-US" dirty="0"/>
              <a:t>:</a:t>
            </a:r>
            <a:endParaRPr lang="sr-Latn-BA" dirty="0"/>
          </a:p>
          <a:p>
            <a:pPr lvl="0"/>
            <a:r>
              <a:rPr lang="en-US" dirty="0" err="1"/>
              <a:t>planiranje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,</a:t>
            </a:r>
            <a:endParaRPr lang="sr-Latn-BA" dirty="0"/>
          </a:p>
          <a:p>
            <a:pPr lvl="0"/>
            <a:r>
              <a:rPr lang="en-US" dirty="0" err="1"/>
              <a:t>izradu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ta</a:t>
            </a:r>
            <a:r>
              <a:rPr lang="en-US" dirty="0"/>
              <a:t>,</a:t>
            </a:r>
            <a:endParaRPr lang="sr-Latn-BA" dirty="0"/>
          </a:p>
          <a:p>
            <a:pPr lvl="0"/>
            <a:r>
              <a:rPr lang="en-US" dirty="0" err="1"/>
              <a:t>ov</a:t>
            </a:r>
            <a:r>
              <a:rPr lang="sr-Latn-BA" dirty="0"/>
              <a:t>j</a:t>
            </a:r>
            <a:r>
              <a:rPr lang="en-US" dirty="0" err="1"/>
              <a:t>eru</a:t>
            </a:r>
            <a:r>
              <a:rPr lang="en-US" dirty="0"/>
              <a:t> </a:t>
            </a:r>
            <a:r>
              <a:rPr lang="sr-Latn-BA" dirty="0"/>
              <a:t>i</a:t>
            </a:r>
            <a:r>
              <a:rPr lang="en-US" dirty="0" err="1"/>
              <a:t>nformacije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endParaRPr lang="sr-Latn-BA" dirty="0"/>
          </a:p>
          <a:p>
            <a:pPr lvl="0"/>
            <a:r>
              <a:rPr lang="en-US" dirty="0" err="1"/>
              <a:t>prov</a:t>
            </a:r>
            <a:r>
              <a:rPr lang="sr-Latn-BA" dirty="0"/>
              <a:t>j</a:t>
            </a:r>
            <a:r>
              <a:rPr lang="en-US" dirty="0" err="1"/>
              <a:t>eru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ta</a:t>
            </a:r>
            <a:r>
              <a:rPr lang="en-US" dirty="0"/>
              <a:t>.</a:t>
            </a:r>
            <a:endParaRPr lang="sr-Latn-BA" dirty="0"/>
          </a:p>
          <a:p>
            <a:pPr>
              <a:buNone/>
            </a:pPr>
            <a:endParaRPr lang="sr-Latn-BA" dirty="0"/>
          </a:p>
          <a:p>
            <a:pPr>
              <a:buNone/>
            </a:pP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izvr</a:t>
            </a:r>
            <a:r>
              <a:rPr lang="sr-Latn-BA" dirty="0"/>
              <a:t>š</a:t>
            </a:r>
            <a:r>
              <a:rPr lang="en-US" dirty="0" err="1"/>
              <a:t>ava</a:t>
            </a:r>
            <a:r>
              <a:rPr lang="en-US" dirty="0"/>
              <a:t> </a:t>
            </a:r>
            <a:r>
              <a:rPr lang="en-US" dirty="0" err="1"/>
              <a:t>nadle</a:t>
            </a:r>
            <a:r>
              <a:rPr lang="sr-Latn-BA" dirty="0"/>
              <a:t>ž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izvr</a:t>
            </a:r>
            <a:r>
              <a:rPr lang="sr-Latn-BA" dirty="0"/>
              <a:t>š</a:t>
            </a:r>
            <a:r>
              <a:rPr lang="en-US" dirty="0" err="1"/>
              <a:t>ilac</a:t>
            </a:r>
            <a:r>
              <a:rPr lang="en-US" dirty="0"/>
              <a:t> u </a:t>
            </a:r>
            <a:r>
              <a:rPr lang="en-US" dirty="0" err="1"/>
              <a:t>Istra</a:t>
            </a:r>
            <a:r>
              <a:rPr lang="sr-Latn-BA" dirty="0"/>
              <a:t>ž</a:t>
            </a:r>
            <a:r>
              <a:rPr lang="en-US" dirty="0" err="1"/>
              <a:t>ivanju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nih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.</a:t>
            </a:r>
            <a:endParaRPr lang="sr-Latn-BA" dirty="0"/>
          </a:p>
          <a:p>
            <a:pPr>
              <a:buNone/>
            </a:pPr>
            <a:endParaRPr lang="sr-Latn-BA" dirty="0"/>
          </a:p>
          <a:p>
            <a:pPr>
              <a:buNone/>
            </a:pPr>
            <a:r>
              <a:rPr lang="en-US" dirty="0" err="1"/>
              <a:t>Formular</a:t>
            </a:r>
            <a:r>
              <a:rPr lang="en-US" dirty="0"/>
              <a:t>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/>
              <a:t> je:</a:t>
            </a:r>
            <a:endParaRPr lang="sr-Latn-BA" dirty="0"/>
          </a:p>
          <a:p>
            <a:pPr lvl="0"/>
            <a:r>
              <a:rPr lang="en-US" dirty="0"/>
              <a:t>m 41 "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ta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</a:t>
            </a:r>
            <a:r>
              <a:rPr lang="en-US" dirty="0"/>
              <a:t> </a:t>
            </a:r>
            <a:r>
              <a:rPr lang="en-US" dirty="0" err="1"/>
              <a:t>kupca</a:t>
            </a:r>
            <a:r>
              <a:rPr lang="en-US" dirty="0"/>
              <a:t>".</a:t>
            </a:r>
            <a:endParaRPr lang="sr-Latn-BA" dirty="0"/>
          </a:p>
          <a:p>
            <a:pPr>
              <a:buNone/>
            </a:pPr>
            <a:endParaRPr lang="sr-Latn-B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M 5 </a:t>
            </a:r>
            <a:r>
              <a:rPr lang="sr-Latn-BA" dirty="0"/>
              <a:t>-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obilaska</a:t>
            </a:r>
            <a:r>
              <a:rPr lang="en-US" dirty="0"/>
              <a:t> </a:t>
            </a:r>
            <a:r>
              <a:rPr lang="en-US" dirty="0" err="1"/>
              <a:t>kupca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sl</a:t>
            </a:r>
            <a:r>
              <a:rPr lang="sr-Latn-BA" dirty="0"/>
              <a:t>ij</a:t>
            </a:r>
            <a:r>
              <a:rPr lang="en-US" dirty="0" err="1"/>
              <a:t>ede</a:t>
            </a:r>
            <a:r>
              <a:rPr lang="sr-Latn-BA" dirty="0"/>
              <a:t>ć</a:t>
            </a:r>
            <a:r>
              <a:rPr lang="en-US" dirty="0"/>
              <a:t>e </a:t>
            </a:r>
            <a:r>
              <a:rPr lang="en-US" dirty="0" err="1"/>
              <a:t>korake</a:t>
            </a:r>
            <a:r>
              <a:rPr lang="en-US" dirty="0"/>
              <a:t>:</a:t>
            </a:r>
            <a:endParaRPr lang="sr-Latn-BA" dirty="0"/>
          </a:p>
          <a:p>
            <a:pPr lvl="0"/>
            <a:r>
              <a:rPr lang="en-US" dirty="0" err="1"/>
              <a:t>planiranje</a:t>
            </a:r>
            <a:r>
              <a:rPr lang="en-US" dirty="0"/>
              <a:t> </a:t>
            </a:r>
            <a:r>
              <a:rPr lang="en-US" dirty="0" err="1"/>
              <a:t>obilaska</a:t>
            </a:r>
            <a:r>
              <a:rPr lang="en-US" dirty="0"/>
              <a:t>,</a:t>
            </a:r>
            <a:endParaRPr lang="sr-Latn-BA" dirty="0"/>
          </a:p>
          <a:p>
            <a:pPr lvl="0"/>
            <a:r>
              <a:rPr lang="en-US" dirty="0" err="1"/>
              <a:t>obilazak</a:t>
            </a:r>
            <a:r>
              <a:rPr lang="en-US" dirty="0"/>
              <a:t> </a:t>
            </a:r>
            <a:r>
              <a:rPr lang="en-US" dirty="0" err="1"/>
              <a:t>kupca</a:t>
            </a:r>
            <a:r>
              <a:rPr lang="en-US" dirty="0"/>
              <a:t>,</a:t>
            </a:r>
            <a:endParaRPr lang="sr-Latn-BA" dirty="0"/>
          </a:p>
          <a:p>
            <a:pPr lvl="0"/>
            <a:r>
              <a:rPr lang="en-US" dirty="0" err="1"/>
              <a:t>izradu</a:t>
            </a:r>
            <a:r>
              <a:rPr lang="en-US" dirty="0"/>
              <a:t> </a:t>
            </a:r>
            <a:r>
              <a:rPr lang="en-US" dirty="0" err="1"/>
              <a:t>putnog</a:t>
            </a:r>
            <a:r>
              <a:rPr lang="en-US" dirty="0"/>
              <a:t> </a:t>
            </a:r>
            <a:r>
              <a:rPr lang="en-US" dirty="0" err="1"/>
              <a:t>izv</a:t>
            </a:r>
            <a:r>
              <a:rPr lang="sr-Latn-BA" dirty="0"/>
              <a:t>j</a:t>
            </a:r>
            <a:r>
              <a:rPr lang="en-US" dirty="0"/>
              <a:t>e</a:t>
            </a:r>
            <a:r>
              <a:rPr lang="sr-Latn-BA" dirty="0"/>
              <a:t>š</a:t>
            </a:r>
            <a:r>
              <a:rPr lang="en-US" dirty="0" err="1"/>
              <a:t>taja</a:t>
            </a:r>
            <a:r>
              <a:rPr lang="en-US" dirty="0"/>
              <a:t> </a:t>
            </a:r>
            <a:r>
              <a:rPr lang="en-US" dirty="0" err="1"/>
              <a:t>posl</a:t>
            </a:r>
            <a:r>
              <a:rPr lang="sr-Latn-BA" dirty="0"/>
              <a:t>ij</a:t>
            </a:r>
            <a:r>
              <a:rPr lang="en-US" dirty="0"/>
              <a:t>e </a:t>
            </a:r>
            <a:r>
              <a:rPr lang="en-US" dirty="0" err="1"/>
              <a:t>obilaska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endParaRPr lang="sr-Latn-BA" dirty="0"/>
          </a:p>
          <a:p>
            <a:pPr lvl="0"/>
            <a:r>
              <a:rPr lang="en-US" dirty="0" err="1"/>
              <a:t>prov</a:t>
            </a:r>
            <a:r>
              <a:rPr lang="sr-Latn-BA" dirty="0"/>
              <a:t>j</a:t>
            </a:r>
            <a:r>
              <a:rPr lang="en-US" dirty="0" err="1"/>
              <a:t>eru</a:t>
            </a:r>
            <a:r>
              <a:rPr lang="en-US" dirty="0"/>
              <a:t> </a:t>
            </a:r>
            <a:r>
              <a:rPr lang="en-US" dirty="0" err="1"/>
              <a:t>obilaska</a:t>
            </a:r>
            <a:r>
              <a:rPr lang="en-US" dirty="0"/>
              <a:t>.</a:t>
            </a:r>
            <a:endParaRPr lang="sr-Latn-BA" dirty="0"/>
          </a:p>
          <a:p>
            <a:pPr>
              <a:buNone/>
            </a:pPr>
            <a:endParaRPr lang="sr-Latn-BA" dirty="0"/>
          </a:p>
          <a:p>
            <a:pPr>
              <a:buNone/>
            </a:pP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izvr</a:t>
            </a:r>
            <a:r>
              <a:rPr lang="sr-Latn-BA" dirty="0"/>
              <a:t>š</a:t>
            </a:r>
            <a:r>
              <a:rPr lang="en-US" dirty="0" err="1"/>
              <a:t>ava</a:t>
            </a:r>
            <a:r>
              <a:rPr lang="en-US" dirty="0"/>
              <a:t> </a:t>
            </a:r>
            <a:r>
              <a:rPr lang="en-US" dirty="0" err="1"/>
              <a:t>nadle</a:t>
            </a:r>
            <a:r>
              <a:rPr lang="sr-Latn-BA" dirty="0"/>
              <a:t>ž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izvr</a:t>
            </a:r>
            <a:r>
              <a:rPr lang="sr-Latn-BA" dirty="0"/>
              <a:t>š</a:t>
            </a:r>
            <a:r>
              <a:rPr lang="en-US" dirty="0" err="1"/>
              <a:t>ilac</a:t>
            </a:r>
            <a:r>
              <a:rPr lang="en-US" dirty="0"/>
              <a:t> u </a:t>
            </a:r>
            <a:r>
              <a:rPr lang="en-US" dirty="0" err="1"/>
              <a:t>Istra</a:t>
            </a:r>
            <a:r>
              <a:rPr lang="sr-Latn-BA" dirty="0"/>
              <a:t>ž</a:t>
            </a:r>
            <a:r>
              <a:rPr lang="en-US" dirty="0" err="1"/>
              <a:t>ivanju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nih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.</a:t>
            </a:r>
            <a:endParaRPr lang="sr-Latn-BA" dirty="0"/>
          </a:p>
          <a:p>
            <a:pPr>
              <a:buNone/>
            </a:pPr>
            <a:endParaRPr lang="sr-Latn-BA" dirty="0"/>
          </a:p>
          <a:p>
            <a:pPr>
              <a:buNone/>
            </a:pPr>
            <a:r>
              <a:rPr lang="en-US" dirty="0" err="1"/>
              <a:t>Formular</a:t>
            </a:r>
            <a:r>
              <a:rPr lang="en-US" dirty="0"/>
              <a:t>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/>
              <a:t> je:</a:t>
            </a:r>
            <a:endParaRPr lang="sr-Latn-BA" dirty="0"/>
          </a:p>
          <a:p>
            <a:r>
              <a:rPr lang="en-US" dirty="0"/>
              <a:t>m 41 "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BA" dirty="0"/>
              <a:t>ž</a:t>
            </a:r>
            <a:r>
              <a:rPr lang="en-US" dirty="0" err="1"/>
              <a:t>i</a:t>
            </a:r>
            <a:r>
              <a:rPr lang="sr-Latn-BA" dirty="0"/>
              <a:t>š</a:t>
            </a:r>
            <a:r>
              <a:rPr lang="en-US" dirty="0" err="1"/>
              <a:t>ta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</a:t>
            </a:r>
            <a:r>
              <a:rPr lang="en-US" dirty="0"/>
              <a:t> </a:t>
            </a:r>
            <a:r>
              <a:rPr lang="en-US" dirty="0" err="1"/>
              <a:t>kupca</a:t>
            </a:r>
            <a:r>
              <a:rPr lang="en-US" dirty="0"/>
              <a:t>".</a:t>
            </a:r>
            <a:endParaRPr lang="sr-Latn-B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910</Words>
  <Application>Microsoft Macintosh PowerPoint</Application>
  <PresentationFormat>On-screen Show (4:3)</PresentationFormat>
  <Paragraphs>111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Office Theme</vt:lpstr>
      <vt:lpstr>Visio</vt:lpstr>
      <vt:lpstr>ISTRAŽIVANJE TRŽIŠNIH POTREBA</vt:lpstr>
      <vt:lpstr>PowerPoint Presentation</vt:lpstr>
      <vt:lpstr>Radni postupci</vt:lpstr>
      <vt:lpstr>PowerPoint Presentation</vt:lpstr>
      <vt:lpstr>M1- Postupak obilaska domaćeg tržišta</vt:lpstr>
      <vt:lpstr>M 2 - Postupak obilaska stranog tržišta</vt:lpstr>
      <vt:lpstr>M 3 - Postupak obilaska sajma ili izložbe</vt:lpstr>
      <vt:lpstr>M 4 - Postupak izrade informacija sa tržišta </vt:lpstr>
      <vt:lpstr>M 5 - Postupak obilaska kupca</vt:lpstr>
      <vt:lpstr>M 6 - Postupak obrade informacije od kupca</vt:lpstr>
      <vt:lpstr>PowerPoint Presentation</vt:lpstr>
      <vt:lpstr>M 7 - Postupak izrade Ugovora o projektovanju, izradi i prodaji proizvoda</vt:lpstr>
      <vt:lpstr>PowerPoint Presentation</vt:lpstr>
      <vt:lpstr>M 8 - Postupak prikupljanja ideja o proizvodima</vt:lpstr>
      <vt:lpstr>PowerPoint Presentation</vt:lpstr>
      <vt:lpstr>M 9 - Postupak provjere spremnosti tržišta za proizvod</vt:lpstr>
    </vt:vector>
  </TitlesOfParts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ISTRAŽIVANJE TRŽIŠNIH POTREBA</dc:title>
  <dc:creator>efbl</dc:creator>
  <cp:lastModifiedBy>Microsoft Office User</cp:lastModifiedBy>
  <cp:revision>8</cp:revision>
  <dcterms:created xsi:type="dcterms:W3CDTF">2012-12-27T10:02:02Z</dcterms:created>
  <dcterms:modified xsi:type="dcterms:W3CDTF">2018-05-17T07:40:05Z</dcterms:modified>
</cp:coreProperties>
</file>