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0" r:id="rId3"/>
    <p:sldId id="262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73" r:id="rId20"/>
    <p:sldId id="258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02" autoAdjust="0"/>
  </p:normalViewPr>
  <p:slideViewPr>
    <p:cSldViewPr>
      <p:cViewPr varScale="1">
        <p:scale>
          <a:sx n="112" d="100"/>
          <a:sy n="112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63F6E-BE51-4012-B52C-287C91773D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C75709-170E-445B-BF23-E586D7CD5D39}">
      <dgm:prSet phldrT="[Text]" custT="1"/>
      <dgm:spPr/>
      <dgm:t>
        <a:bodyPr/>
        <a:lstStyle/>
        <a:p>
          <a:r>
            <a:rPr lang="sr-Cyrl-BA" sz="2400" dirty="0" smtClean="0">
              <a:latin typeface="Times New Roman" pitchFamily="18" charset="0"/>
              <a:cs typeface="Times New Roman" pitchFamily="18" charset="0"/>
            </a:rPr>
            <a:t>Профитне организације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5DDA2C9B-3A8B-424A-850A-B88446E8D2E1}" type="parTrans" cxnId="{256DB62D-CCBF-492B-A237-54A7762D0DA2}">
      <dgm:prSet/>
      <dgm:spPr/>
      <dgm:t>
        <a:bodyPr/>
        <a:lstStyle/>
        <a:p>
          <a:endParaRPr lang="en-US"/>
        </a:p>
      </dgm:t>
    </dgm:pt>
    <dgm:pt modelId="{656AA463-8172-4AAD-A635-CD139D08BE22}" type="sibTrans" cxnId="{256DB62D-CCBF-492B-A237-54A7762D0DA2}">
      <dgm:prSet/>
      <dgm:spPr/>
      <dgm:t>
        <a:bodyPr/>
        <a:lstStyle/>
        <a:p>
          <a:endParaRPr lang="en-US"/>
        </a:p>
      </dgm:t>
    </dgm:pt>
    <dgm:pt modelId="{D9554FA8-5930-4B07-81A1-455021B3EA20}">
      <dgm:prSet phldrT="[Text]"/>
      <dgm:spPr/>
      <dgm:t>
        <a:bodyPr/>
        <a:lstStyle/>
        <a:p>
          <a:r>
            <a:rPr lang="sr-Cyrl-BA" dirty="0" smtClean="0">
              <a:latin typeface="Times New Roman" pitchFamily="18" charset="0"/>
              <a:cs typeface="Times New Roman" pitchFamily="18" charset="0"/>
            </a:rPr>
            <a:t>Привредна друштва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13DF1C9-B38A-4808-A0EE-7E997AA8E86B}" type="parTrans" cxnId="{232C9650-58D7-403B-9D54-47BE2E227323}">
      <dgm:prSet/>
      <dgm:spPr/>
      <dgm:t>
        <a:bodyPr/>
        <a:lstStyle/>
        <a:p>
          <a:endParaRPr lang="en-US"/>
        </a:p>
      </dgm:t>
    </dgm:pt>
    <dgm:pt modelId="{BF384F50-0BD1-4103-8C47-0DC8B80D02F2}" type="sibTrans" cxnId="{232C9650-58D7-403B-9D54-47BE2E227323}">
      <dgm:prSet/>
      <dgm:spPr/>
      <dgm:t>
        <a:bodyPr/>
        <a:lstStyle/>
        <a:p>
          <a:endParaRPr lang="en-US"/>
        </a:p>
      </dgm:t>
    </dgm:pt>
    <dgm:pt modelId="{72CB24C8-3BBE-4051-A02F-6922AE989CC7}">
      <dgm:prSet phldrT="[Text]"/>
      <dgm:spPr/>
      <dgm:t>
        <a:bodyPr/>
        <a:lstStyle/>
        <a:p>
          <a:r>
            <a:rPr lang="sr-Cyrl-BA" dirty="0" smtClean="0">
              <a:latin typeface="Times New Roman" pitchFamily="18" charset="0"/>
              <a:cs typeface="Times New Roman" pitchFamily="18" charset="0"/>
            </a:rPr>
            <a:t>Предузетници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311606E-C137-4921-BA82-5AAE3E86B451}" type="parTrans" cxnId="{A6114DB7-F973-48EF-BE7B-E7BE5EB38D4A}">
      <dgm:prSet/>
      <dgm:spPr/>
      <dgm:t>
        <a:bodyPr/>
        <a:lstStyle/>
        <a:p>
          <a:endParaRPr lang="en-US"/>
        </a:p>
      </dgm:t>
    </dgm:pt>
    <dgm:pt modelId="{757834B2-3013-4495-9150-76FD6F65C3B4}" type="sibTrans" cxnId="{A6114DB7-F973-48EF-BE7B-E7BE5EB38D4A}">
      <dgm:prSet/>
      <dgm:spPr/>
      <dgm:t>
        <a:bodyPr/>
        <a:lstStyle/>
        <a:p>
          <a:endParaRPr lang="en-US"/>
        </a:p>
      </dgm:t>
    </dgm:pt>
    <dgm:pt modelId="{DD7848BB-EE25-4CE9-A65F-56E09DDED446}">
      <dgm:prSet custT="1"/>
      <dgm:spPr/>
      <dgm:t>
        <a:bodyPr/>
        <a:lstStyle/>
        <a:p>
          <a:r>
            <a:rPr lang="sr-Cyrl-BA" sz="2400" dirty="0" smtClean="0">
              <a:latin typeface="Times New Roman" pitchFamily="18" charset="0"/>
              <a:cs typeface="Times New Roman" pitchFamily="18" charset="0"/>
            </a:rPr>
            <a:t>Непрофитне организације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6C4BAECC-BAF5-4C86-9A69-1CEC3CEA7EC2}" type="parTrans" cxnId="{A2E61DD5-203D-431F-B92F-7803DC32C758}">
      <dgm:prSet/>
      <dgm:spPr/>
      <dgm:t>
        <a:bodyPr/>
        <a:lstStyle/>
        <a:p>
          <a:endParaRPr lang="en-US"/>
        </a:p>
      </dgm:t>
    </dgm:pt>
    <dgm:pt modelId="{9A65E211-9C97-4EFE-BB54-C7725F20F19F}" type="sibTrans" cxnId="{A2E61DD5-203D-431F-B92F-7803DC32C758}">
      <dgm:prSet/>
      <dgm:spPr/>
      <dgm:t>
        <a:bodyPr/>
        <a:lstStyle/>
        <a:p>
          <a:endParaRPr lang="en-US"/>
        </a:p>
      </dgm:t>
    </dgm:pt>
    <dgm:pt modelId="{E8BA06D4-2C6D-40C6-8E0A-2CB0232725AD}">
      <dgm:prSet/>
      <dgm:spPr/>
      <dgm:t>
        <a:bodyPr/>
        <a:lstStyle/>
        <a:p>
          <a:r>
            <a:rPr lang="sr-Cyrl-BA" dirty="0" smtClean="0">
              <a:latin typeface="Times New Roman" pitchFamily="18" charset="0"/>
              <a:cs typeface="Times New Roman" pitchFamily="18" charset="0"/>
            </a:rPr>
            <a:t>Друштва лица</a:t>
          </a:r>
        </a:p>
      </dgm:t>
    </dgm:pt>
    <dgm:pt modelId="{E1636FD9-7BE6-4B7F-9207-D2203635A18F}" type="parTrans" cxnId="{E2CDB855-AA31-4659-A2C4-407F058F7A2D}">
      <dgm:prSet/>
      <dgm:spPr/>
      <dgm:t>
        <a:bodyPr/>
        <a:lstStyle/>
        <a:p>
          <a:endParaRPr lang="en-US"/>
        </a:p>
      </dgm:t>
    </dgm:pt>
    <dgm:pt modelId="{9EC3D240-2948-4B22-9848-0FE27DFA4142}" type="sibTrans" cxnId="{E2CDB855-AA31-4659-A2C4-407F058F7A2D}">
      <dgm:prSet/>
      <dgm:spPr/>
      <dgm:t>
        <a:bodyPr/>
        <a:lstStyle/>
        <a:p>
          <a:endParaRPr lang="en-US"/>
        </a:p>
      </dgm:t>
    </dgm:pt>
    <dgm:pt modelId="{3CB146D4-04BD-470F-8AD8-36A2EE78F21E}">
      <dgm:prSet/>
      <dgm:spPr/>
      <dgm:t>
        <a:bodyPr/>
        <a:lstStyle/>
        <a:p>
          <a:r>
            <a:rPr lang="sr-Cyrl-BA" dirty="0" smtClean="0">
              <a:latin typeface="Times New Roman" pitchFamily="18" charset="0"/>
              <a:cs typeface="Times New Roman" pitchFamily="18" charset="0"/>
            </a:rPr>
            <a:t>Друштва капитала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384FF32-B664-45BD-932D-DD808C67908C}" type="parTrans" cxnId="{DEB73AB3-C7C3-4865-B63F-BCBE6F939423}">
      <dgm:prSet/>
      <dgm:spPr/>
      <dgm:t>
        <a:bodyPr/>
        <a:lstStyle/>
        <a:p>
          <a:endParaRPr lang="en-US"/>
        </a:p>
      </dgm:t>
    </dgm:pt>
    <dgm:pt modelId="{9985081E-1798-4D3D-A2DF-61DB2FBE219E}" type="sibTrans" cxnId="{DEB73AB3-C7C3-4865-B63F-BCBE6F939423}">
      <dgm:prSet/>
      <dgm:spPr/>
      <dgm:t>
        <a:bodyPr/>
        <a:lstStyle/>
        <a:p>
          <a:endParaRPr lang="en-US"/>
        </a:p>
      </dgm:t>
    </dgm:pt>
    <dgm:pt modelId="{0EFD0C62-CD38-4E25-98DD-6DBA1FB5723A}">
      <dgm:prSet/>
      <dgm:spPr/>
      <dgm:t>
        <a:bodyPr/>
        <a:lstStyle/>
        <a:p>
          <a:r>
            <a:rPr lang="sr-Cyrl-BA" dirty="0" smtClean="0">
              <a:latin typeface="Times New Roman" pitchFamily="18" charset="0"/>
              <a:cs typeface="Times New Roman" pitchFamily="18" charset="0"/>
            </a:rPr>
            <a:t>Државне институције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8E09C7C-D09D-4AE1-B2AF-1B4334831216}" type="parTrans" cxnId="{F4FAB576-AE69-4510-9D5B-9E7F8DDDE7CB}">
      <dgm:prSet/>
      <dgm:spPr/>
      <dgm:t>
        <a:bodyPr/>
        <a:lstStyle/>
        <a:p>
          <a:endParaRPr lang="en-US"/>
        </a:p>
      </dgm:t>
    </dgm:pt>
    <dgm:pt modelId="{B8DD824D-128E-490F-A6B4-B54D87BD1888}" type="sibTrans" cxnId="{F4FAB576-AE69-4510-9D5B-9E7F8DDDE7CB}">
      <dgm:prSet/>
      <dgm:spPr/>
      <dgm:t>
        <a:bodyPr/>
        <a:lstStyle/>
        <a:p>
          <a:endParaRPr lang="en-US"/>
        </a:p>
      </dgm:t>
    </dgm:pt>
    <dgm:pt modelId="{ABA155D7-0D70-4CD0-89A7-2F73A6CAA43B}">
      <dgm:prSet/>
      <dgm:spPr/>
      <dgm:t>
        <a:bodyPr/>
        <a:lstStyle/>
        <a:p>
          <a:r>
            <a:rPr lang="sr-Cyrl-BA" dirty="0" smtClean="0">
              <a:latin typeface="Times New Roman" pitchFamily="18" charset="0"/>
              <a:cs typeface="Times New Roman" pitchFamily="18" charset="0"/>
            </a:rPr>
            <a:t>Приватне организације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FD5C91F-B401-4C44-B90F-D848EBCEF5F4}" type="parTrans" cxnId="{AA1D81B1-2DC9-4A47-9A7B-2A16042B55B9}">
      <dgm:prSet/>
      <dgm:spPr/>
      <dgm:t>
        <a:bodyPr/>
        <a:lstStyle/>
        <a:p>
          <a:endParaRPr lang="en-US"/>
        </a:p>
      </dgm:t>
    </dgm:pt>
    <dgm:pt modelId="{1EA4DD0D-520E-4AC1-86E9-C47C2813F796}" type="sibTrans" cxnId="{AA1D81B1-2DC9-4A47-9A7B-2A16042B55B9}">
      <dgm:prSet/>
      <dgm:spPr/>
      <dgm:t>
        <a:bodyPr/>
        <a:lstStyle/>
        <a:p>
          <a:endParaRPr lang="en-US"/>
        </a:p>
      </dgm:t>
    </dgm:pt>
    <dgm:pt modelId="{3159B56D-B2E2-4F7C-990D-B77641F6C5EF}" type="pres">
      <dgm:prSet presAssocID="{92E63F6E-BE51-4012-B52C-287C91773D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BBE025D-6664-4A45-B016-3D3AF2726C0A}" type="pres">
      <dgm:prSet presAssocID="{3DC75709-170E-445B-BF23-E586D7CD5D39}" presName="hierRoot1" presStyleCnt="0">
        <dgm:presLayoutVars>
          <dgm:hierBranch val="init"/>
        </dgm:presLayoutVars>
      </dgm:prSet>
      <dgm:spPr/>
    </dgm:pt>
    <dgm:pt modelId="{1E60ABE9-141D-436B-9F4E-75F780434A66}" type="pres">
      <dgm:prSet presAssocID="{3DC75709-170E-445B-BF23-E586D7CD5D39}" presName="rootComposite1" presStyleCnt="0"/>
      <dgm:spPr/>
    </dgm:pt>
    <dgm:pt modelId="{05C44B3E-000A-4992-988C-81162E2D737F}" type="pres">
      <dgm:prSet presAssocID="{3DC75709-170E-445B-BF23-E586D7CD5D39}" presName="rootText1" presStyleLbl="node0" presStyleIdx="0" presStyleCnt="2" custScaleX="1984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808BCB-8965-4E22-9523-FEAEB80D0554}" type="pres">
      <dgm:prSet presAssocID="{3DC75709-170E-445B-BF23-E586D7CD5D3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B5BE4E9-D672-4B82-9583-95F8E0EE61A6}" type="pres">
      <dgm:prSet presAssocID="{3DC75709-170E-445B-BF23-E586D7CD5D39}" presName="hierChild2" presStyleCnt="0"/>
      <dgm:spPr/>
    </dgm:pt>
    <dgm:pt modelId="{9B8F6610-0BB7-472A-A65B-074A40696626}" type="pres">
      <dgm:prSet presAssocID="{F13DF1C9-B38A-4808-A0EE-7E997AA8E86B}" presName="Name37" presStyleLbl="parChTrans1D2" presStyleIdx="0" presStyleCnt="4"/>
      <dgm:spPr/>
      <dgm:t>
        <a:bodyPr/>
        <a:lstStyle/>
        <a:p>
          <a:endParaRPr lang="en-US"/>
        </a:p>
      </dgm:t>
    </dgm:pt>
    <dgm:pt modelId="{6EF20B4B-8328-467F-9F44-E94B2191AFF2}" type="pres">
      <dgm:prSet presAssocID="{D9554FA8-5930-4B07-81A1-455021B3EA20}" presName="hierRoot2" presStyleCnt="0">
        <dgm:presLayoutVars>
          <dgm:hierBranch val="init"/>
        </dgm:presLayoutVars>
      </dgm:prSet>
      <dgm:spPr/>
    </dgm:pt>
    <dgm:pt modelId="{560BCEFC-CAF2-4E94-B2B7-6B2DE2E2D89B}" type="pres">
      <dgm:prSet presAssocID="{D9554FA8-5930-4B07-81A1-455021B3EA20}" presName="rootComposite" presStyleCnt="0"/>
      <dgm:spPr/>
    </dgm:pt>
    <dgm:pt modelId="{44985BE4-8ED7-4A23-80B0-19C9ADC80856}" type="pres">
      <dgm:prSet presAssocID="{D9554FA8-5930-4B07-81A1-455021B3EA2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478906-A995-4045-A86C-B37A457EFCD4}" type="pres">
      <dgm:prSet presAssocID="{D9554FA8-5930-4B07-81A1-455021B3EA20}" presName="rootConnector" presStyleLbl="node2" presStyleIdx="0" presStyleCnt="4"/>
      <dgm:spPr/>
      <dgm:t>
        <a:bodyPr/>
        <a:lstStyle/>
        <a:p>
          <a:endParaRPr lang="en-US"/>
        </a:p>
      </dgm:t>
    </dgm:pt>
    <dgm:pt modelId="{B1260F32-33B0-4D92-ADB1-30BF00F3B7C7}" type="pres">
      <dgm:prSet presAssocID="{D9554FA8-5930-4B07-81A1-455021B3EA20}" presName="hierChild4" presStyleCnt="0"/>
      <dgm:spPr/>
    </dgm:pt>
    <dgm:pt modelId="{0090BC9F-0E9C-4A0E-9E7B-9C920737E77D}" type="pres">
      <dgm:prSet presAssocID="{E1636FD9-7BE6-4B7F-9207-D2203635A18F}" presName="Name37" presStyleLbl="parChTrans1D3" presStyleIdx="0" presStyleCnt="2"/>
      <dgm:spPr/>
      <dgm:t>
        <a:bodyPr/>
        <a:lstStyle/>
        <a:p>
          <a:endParaRPr lang="en-US"/>
        </a:p>
      </dgm:t>
    </dgm:pt>
    <dgm:pt modelId="{16BDC82A-AFE8-4082-8678-84CFBDA56F25}" type="pres">
      <dgm:prSet presAssocID="{E8BA06D4-2C6D-40C6-8E0A-2CB0232725AD}" presName="hierRoot2" presStyleCnt="0">
        <dgm:presLayoutVars>
          <dgm:hierBranch val="init"/>
        </dgm:presLayoutVars>
      </dgm:prSet>
      <dgm:spPr/>
    </dgm:pt>
    <dgm:pt modelId="{4787084C-65B3-4C59-AA74-6A4743EF8FB3}" type="pres">
      <dgm:prSet presAssocID="{E8BA06D4-2C6D-40C6-8E0A-2CB0232725AD}" presName="rootComposite" presStyleCnt="0"/>
      <dgm:spPr/>
    </dgm:pt>
    <dgm:pt modelId="{9BEA4CFA-CD21-411F-BCC0-268F108162F7}" type="pres">
      <dgm:prSet presAssocID="{E8BA06D4-2C6D-40C6-8E0A-2CB0232725AD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C0B02B-E9AE-4BD4-8AF6-6416FE5AB834}" type="pres">
      <dgm:prSet presAssocID="{E8BA06D4-2C6D-40C6-8E0A-2CB0232725AD}" presName="rootConnector" presStyleLbl="node3" presStyleIdx="0" presStyleCnt="2"/>
      <dgm:spPr/>
      <dgm:t>
        <a:bodyPr/>
        <a:lstStyle/>
        <a:p>
          <a:endParaRPr lang="en-US"/>
        </a:p>
      </dgm:t>
    </dgm:pt>
    <dgm:pt modelId="{82F4B99A-8E81-467B-929E-9776FAE42961}" type="pres">
      <dgm:prSet presAssocID="{E8BA06D4-2C6D-40C6-8E0A-2CB0232725AD}" presName="hierChild4" presStyleCnt="0"/>
      <dgm:spPr/>
    </dgm:pt>
    <dgm:pt modelId="{D9FA69BC-521E-4C22-9B37-C1B13CAAC0EC}" type="pres">
      <dgm:prSet presAssocID="{E8BA06D4-2C6D-40C6-8E0A-2CB0232725AD}" presName="hierChild5" presStyleCnt="0"/>
      <dgm:spPr/>
    </dgm:pt>
    <dgm:pt modelId="{293A3A0D-A1FB-4B76-8869-E3E9693E4228}" type="pres">
      <dgm:prSet presAssocID="{C384FF32-B664-45BD-932D-DD808C67908C}" presName="Name37" presStyleLbl="parChTrans1D3" presStyleIdx="1" presStyleCnt="2"/>
      <dgm:spPr/>
      <dgm:t>
        <a:bodyPr/>
        <a:lstStyle/>
        <a:p>
          <a:endParaRPr lang="en-US"/>
        </a:p>
      </dgm:t>
    </dgm:pt>
    <dgm:pt modelId="{D25C719C-2342-4AD9-B877-BA963522CADE}" type="pres">
      <dgm:prSet presAssocID="{3CB146D4-04BD-470F-8AD8-36A2EE78F21E}" presName="hierRoot2" presStyleCnt="0">
        <dgm:presLayoutVars>
          <dgm:hierBranch val="init"/>
        </dgm:presLayoutVars>
      </dgm:prSet>
      <dgm:spPr/>
    </dgm:pt>
    <dgm:pt modelId="{EA49F83A-A847-4887-9379-1E976614DCAD}" type="pres">
      <dgm:prSet presAssocID="{3CB146D4-04BD-470F-8AD8-36A2EE78F21E}" presName="rootComposite" presStyleCnt="0"/>
      <dgm:spPr/>
    </dgm:pt>
    <dgm:pt modelId="{EA302BF0-B3AB-49B5-B7C1-C609CC913FF8}" type="pres">
      <dgm:prSet presAssocID="{3CB146D4-04BD-470F-8AD8-36A2EE78F21E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F3F5BF-1AAB-4BA9-8B18-0AA6ABAB7E52}" type="pres">
      <dgm:prSet presAssocID="{3CB146D4-04BD-470F-8AD8-36A2EE78F21E}" presName="rootConnector" presStyleLbl="node3" presStyleIdx="1" presStyleCnt="2"/>
      <dgm:spPr/>
      <dgm:t>
        <a:bodyPr/>
        <a:lstStyle/>
        <a:p>
          <a:endParaRPr lang="en-US"/>
        </a:p>
      </dgm:t>
    </dgm:pt>
    <dgm:pt modelId="{C1ED8C9E-599C-454D-816F-F1E977C13431}" type="pres">
      <dgm:prSet presAssocID="{3CB146D4-04BD-470F-8AD8-36A2EE78F21E}" presName="hierChild4" presStyleCnt="0"/>
      <dgm:spPr/>
    </dgm:pt>
    <dgm:pt modelId="{800D531B-C481-458A-98F9-E58C759F27E0}" type="pres">
      <dgm:prSet presAssocID="{3CB146D4-04BD-470F-8AD8-36A2EE78F21E}" presName="hierChild5" presStyleCnt="0"/>
      <dgm:spPr/>
    </dgm:pt>
    <dgm:pt modelId="{2A718D62-C451-49A3-8CD3-5CA52A29E9BC}" type="pres">
      <dgm:prSet presAssocID="{D9554FA8-5930-4B07-81A1-455021B3EA20}" presName="hierChild5" presStyleCnt="0"/>
      <dgm:spPr/>
    </dgm:pt>
    <dgm:pt modelId="{BF2F7C13-6BB5-483E-B755-1EA6F55A87C1}" type="pres">
      <dgm:prSet presAssocID="{2311606E-C137-4921-BA82-5AAE3E86B451}" presName="Name37" presStyleLbl="parChTrans1D2" presStyleIdx="1" presStyleCnt="4"/>
      <dgm:spPr/>
      <dgm:t>
        <a:bodyPr/>
        <a:lstStyle/>
        <a:p>
          <a:endParaRPr lang="en-US"/>
        </a:p>
      </dgm:t>
    </dgm:pt>
    <dgm:pt modelId="{136D10C9-4E1C-439C-BB0E-8C582553CD31}" type="pres">
      <dgm:prSet presAssocID="{72CB24C8-3BBE-4051-A02F-6922AE989CC7}" presName="hierRoot2" presStyleCnt="0">
        <dgm:presLayoutVars>
          <dgm:hierBranch val="init"/>
        </dgm:presLayoutVars>
      </dgm:prSet>
      <dgm:spPr/>
    </dgm:pt>
    <dgm:pt modelId="{E1291363-2414-4C0E-8613-AB97747FFE0D}" type="pres">
      <dgm:prSet presAssocID="{72CB24C8-3BBE-4051-A02F-6922AE989CC7}" presName="rootComposite" presStyleCnt="0"/>
      <dgm:spPr/>
    </dgm:pt>
    <dgm:pt modelId="{8FAAF5C5-3E5D-47A0-892B-4F9680D54370}" type="pres">
      <dgm:prSet presAssocID="{72CB24C8-3BBE-4051-A02F-6922AE989CC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D80B71-D25C-44AF-BBA1-6D5B83D15A6D}" type="pres">
      <dgm:prSet presAssocID="{72CB24C8-3BBE-4051-A02F-6922AE989CC7}" presName="rootConnector" presStyleLbl="node2" presStyleIdx="1" presStyleCnt="4"/>
      <dgm:spPr/>
      <dgm:t>
        <a:bodyPr/>
        <a:lstStyle/>
        <a:p>
          <a:endParaRPr lang="en-US"/>
        </a:p>
      </dgm:t>
    </dgm:pt>
    <dgm:pt modelId="{E6E16E6C-C73D-4CF6-A643-E7B9D1080066}" type="pres">
      <dgm:prSet presAssocID="{72CB24C8-3BBE-4051-A02F-6922AE989CC7}" presName="hierChild4" presStyleCnt="0"/>
      <dgm:spPr/>
    </dgm:pt>
    <dgm:pt modelId="{AAE14A9B-9FD9-453D-B388-6F01959093B4}" type="pres">
      <dgm:prSet presAssocID="{72CB24C8-3BBE-4051-A02F-6922AE989CC7}" presName="hierChild5" presStyleCnt="0"/>
      <dgm:spPr/>
    </dgm:pt>
    <dgm:pt modelId="{DA0295C0-07FF-47B8-BBAF-D5DCECA33953}" type="pres">
      <dgm:prSet presAssocID="{3DC75709-170E-445B-BF23-E586D7CD5D39}" presName="hierChild3" presStyleCnt="0"/>
      <dgm:spPr/>
    </dgm:pt>
    <dgm:pt modelId="{A95CE7B9-DC4F-4509-99D2-77838C9CC77E}" type="pres">
      <dgm:prSet presAssocID="{DD7848BB-EE25-4CE9-A65F-56E09DDED446}" presName="hierRoot1" presStyleCnt="0">
        <dgm:presLayoutVars>
          <dgm:hierBranch val="init"/>
        </dgm:presLayoutVars>
      </dgm:prSet>
      <dgm:spPr/>
    </dgm:pt>
    <dgm:pt modelId="{3BEA5B8E-2190-4B98-B56D-B79327C4431B}" type="pres">
      <dgm:prSet presAssocID="{DD7848BB-EE25-4CE9-A65F-56E09DDED446}" presName="rootComposite1" presStyleCnt="0"/>
      <dgm:spPr/>
    </dgm:pt>
    <dgm:pt modelId="{0E9D1B40-08D2-4297-8AE9-8F240880D387}" type="pres">
      <dgm:prSet presAssocID="{DD7848BB-EE25-4CE9-A65F-56E09DDED446}" presName="rootText1" presStyleLbl="node0" presStyleIdx="1" presStyleCnt="2" custScaleX="1942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DAC49F-D147-4AE0-B54F-33BA7DB937E3}" type="pres">
      <dgm:prSet presAssocID="{DD7848BB-EE25-4CE9-A65F-56E09DDED44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85CA8D7-E0C3-403C-A20D-E07620768D8A}" type="pres">
      <dgm:prSet presAssocID="{DD7848BB-EE25-4CE9-A65F-56E09DDED446}" presName="hierChild2" presStyleCnt="0"/>
      <dgm:spPr/>
    </dgm:pt>
    <dgm:pt modelId="{8086034C-5DE1-4AF2-9953-F26BF7FFD56A}" type="pres">
      <dgm:prSet presAssocID="{08E09C7C-D09D-4AE1-B2AF-1B4334831216}" presName="Name37" presStyleLbl="parChTrans1D2" presStyleIdx="2" presStyleCnt="4"/>
      <dgm:spPr/>
      <dgm:t>
        <a:bodyPr/>
        <a:lstStyle/>
        <a:p>
          <a:endParaRPr lang="en-US"/>
        </a:p>
      </dgm:t>
    </dgm:pt>
    <dgm:pt modelId="{51679BE8-FA8F-4CD8-A4CA-2E485205C001}" type="pres">
      <dgm:prSet presAssocID="{0EFD0C62-CD38-4E25-98DD-6DBA1FB5723A}" presName="hierRoot2" presStyleCnt="0">
        <dgm:presLayoutVars>
          <dgm:hierBranch val="init"/>
        </dgm:presLayoutVars>
      </dgm:prSet>
      <dgm:spPr/>
    </dgm:pt>
    <dgm:pt modelId="{DB817E79-FA2E-4AFC-B87B-D01D10622056}" type="pres">
      <dgm:prSet presAssocID="{0EFD0C62-CD38-4E25-98DD-6DBA1FB5723A}" presName="rootComposite" presStyleCnt="0"/>
      <dgm:spPr/>
    </dgm:pt>
    <dgm:pt modelId="{16BB7A3F-CB12-4005-8F1B-45593DF5F979}" type="pres">
      <dgm:prSet presAssocID="{0EFD0C62-CD38-4E25-98DD-6DBA1FB5723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3AF8D5-A4E6-4F4E-89EA-E0E4FA7427D7}" type="pres">
      <dgm:prSet presAssocID="{0EFD0C62-CD38-4E25-98DD-6DBA1FB5723A}" presName="rootConnector" presStyleLbl="node2" presStyleIdx="2" presStyleCnt="4"/>
      <dgm:spPr/>
      <dgm:t>
        <a:bodyPr/>
        <a:lstStyle/>
        <a:p>
          <a:endParaRPr lang="en-US"/>
        </a:p>
      </dgm:t>
    </dgm:pt>
    <dgm:pt modelId="{210ECA09-3318-4DFE-91C2-74BCAA7291AE}" type="pres">
      <dgm:prSet presAssocID="{0EFD0C62-CD38-4E25-98DD-6DBA1FB5723A}" presName="hierChild4" presStyleCnt="0"/>
      <dgm:spPr/>
    </dgm:pt>
    <dgm:pt modelId="{BF520DF6-0559-49D6-AE31-CFBDD180203D}" type="pres">
      <dgm:prSet presAssocID="{0EFD0C62-CD38-4E25-98DD-6DBA1FB5723A}" presName="hierChild5" presStyleCnt="0"/>
      <dgm:spPr/>
    </dgm:pt>
    <dgm:pt modelId="{F9FE0E83-517D-4EE9-8412-0C31C0A10668}" type="pres">
      <dgm:prSet presAssocID="{EFD5C91F-B401-4C44-B90F-D848EBCEF5F4}" presName="Name37" presStyleLbl="parChTrans1D2" presStyleIdx="3" presStyleCnt="4"/>
      <dgm:spPr/>
      <dgm:t>
        <a:bodyPr/>
        <a:lstStyle/>
        <a:p>
          <a:endParaRPr lang="en-US"/>
        </a:p>
      </dgm:t>
    </dgm:pt>
    <dgm:pt modelId="{552550E6-D4DF-425C-B6A3-F97886FE5F06}" type="pres">
      <dgm:prSet presAssocID="{ABA155D7-0D70-4CD0-89A7-2F73A6CAA43B}" presName="hierRoot2" presStyleCnt="0">
        <dgm:presLayoutVars>
          <dgm:hierBranch val="init"/>
        </dgm:presLayoutVars>
      </dgm:prSet>
      <dgm:spPr/>
    </dgm:pt>
    <dgm:pt modelId="{7A9BE61C-29C0-46D7-9826-3440C566E4EA}" type="pres">
      <dgm:prSet presAssocID="{ABA155D7-0D70-4CD0-89A7-2F73A6CAA43B}" presName="rootComposite" presStyleCnt="0"/>
      <dgm:spPr/>
    </dgm:pt>
    <dgm:pt modelId="{3ABB86C0-005B-474B-86F8-E4702B8A04ED}" type="pres">
      <dgm:prSet presAssocID="{ABA155D7-0D70-4CD0-89A7-2F73A6CAA43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A1FF58-854E-47C3-B12F-EDDFEE12987E}" type="pres">
      <dgm:prSet presAssocID="{ABA155D7-0D70-4CD0-89A7-2F73A6CAA43B}" presName="rootConnector" presStyleLbl="node2" presStyleIdx="3" presStyleCnt="4"/>
      <dgm:spPr/>
      <dgm:t>
        <a:bodyPr/>
        <a:lstStyle/>
        <a:p>
          <a:endParaRPr lang="en-US"/>
        </a:p>
      </dgm:t>
    </dgm:pt>
    <dgm:pt modelId="{2DCC48BE-C2BC-4FAC-BB39-634EA0C2B9CD}" type="pres">
      <dgm:prSet presAssocID="{ABA155D7-0D70-4CD0-89A7-2F73A6CAA43B}" presName="hierChild4" presStyleCnt="0"/>
      <dgm:spPr/>
    </dgm:pt>
    <dgm:pt modelId="{64497DD9-5AC2-4688-BB33-EC50DCB56499}" type="pres">
      <dgm:prSet presAssocID="{ABA155D7-0D70-4CD0-89A7-2F73A6CAA43B}" presName="hierChild5" presStyleCnt="0"/>
      <dgm:spPr/>
    </dgm:pt>
    <dgm:pt modelId="{2D0F459D-61FF-4F39-A309-F0529BA88CCC}" type="pres">
      <dgm:prSet presAssocID="{DD7848BB-EE25-4CE9-A65F-56E09DDED446}" presName="hierChild3" presStyleCnt="0"/>
      <dgm:spPr/>
    </dgm:pt>
  </dgm:ptLst>
  <dgm:cxnLst>
    <dgm:cxn modelId="{392B1A32-B867-49FE-AEC5-F6DA12029566}" type="presOf" srcId="{E1636FD9-7BE6-4B7F-9207-D2203635A18F}" destId="{0090BC9F-0E9C-4A0E-9E7B-9C920737E77D}" srcOrd="0" destOrd="0" presId="urn:microsoft.com/office/officeart/2005/8/layout/orgChart1"/>
    <dgm:cxn modelId="{6FBFE6F2-5907-4743-A66A-D64D1E0F2795}" type="presOf" srcId="{72CB24C8-3BBE-4051-A02F-6922AE989CC7}" destId="{D9D80B71-D25C-44AF-BBA1-6D5B83D15A6D}" srcOrd="1" destOrd="0" presId="urn:microsoft.com/office/officeart/2005/8/layout/orgChart1"/>
    <dgm:cxn modelId="{9F7F8763-924B-4D08-BF29-2F5459E1B76C}" type="presOf" srcId="{0EFD0C62-CD38-4E25-98DD-6DBA1FB5723A}" destId="{16BB7A3F-CB12-4005-8F1B-45593DF5F979}" srcOrd="0" destOrd="0" presId="urn:microsoft.com/office/officeart/2005/8/layout/orgChart1"/>
    <dgm:cxn modelId="{715DF516-724F-4B41-AF3B-6B02E2F7FABA}" type="presOf" srcId="{C384FF32-B664-45BD-932D-DD808C67908C}" destId="{293A3A0D-A1FB-4B76-8869-E3E9693E4228}" srcOrd="0" destOrd="0" presId="urn:microsoft.com/office/officeart/2005/8/layout/orgChart1"/>
    <dgm:cxn modelId="{256DB62D-CCBF-492B-A237-54A7762D0DA2}" srcId="{92E63F6E-BE51-4012-B52C-287C91773D6B}" destId="{3DC75709-170E-445B-BF23-E586D7CD5D39}" srcOrd="0" destOrd="0" parTransId="{5DDA2C9B-3A8B-424A-850A-B88446E8D2E1}" sibTransId="{656AA463-8172-4AAD-A635-CD139D08BE22}"/>
    <dgm:cxn modelId="{521EDEAF-E889-4F75-B8E7-FC5AB1DFFB90}" type="presOf" srcId="{DD7848BB-EE25-4CE9-A65F-56E09DDED446}" destId="{0E9D1B40-08D2-4297-8AE9-8F240880D387}" srcOrd="0" destOrd="0" presId="urn:microsoft.com/office/officeart/2005/8/layout/orgChart1"/>
    <dgm:cxn modelId="{B23676FB-58A9-4973-A0F5-56976E8FBA7E}" type="presOf" srcId="{0EFD0C62-CD38-4E25-98DD-6DBA1FB5723A}" destId="{F53AF8D5-A4E6-4F4E-89EA-E0E4FA7427D7}" srcOrd="1" destOrd="0" presId="urn:microsoft.com/office/officeart/2005/8/layout/orgChart1"/>
    <dgm:cxn modelId="{74C25D4D-9E9E-4309-8828-5B1C8BBFA8C6}" type="presOf" srcId="{ABA155D7-0D70-4CD0-89A7-2F73A6CAA43B}" destId="{3ABB86C0-005B-474B-86F8-E4702B8A04ED}" srcOrd="0" destOrd="0" presId="urn:microsoft.com/office/officeart/2005/8/layout/orgChart1"/>
    <dgm:cxn modelId="{E73CD8FB-17BA-4AB2-ADD5-BF3295AEF7F7}" type="presOf" srcId="{E8BA06D4-2C6D-40C6-8E0A-2CB0232725AD}" destId="{9BEA4CFA-CD21-411F-BCC0-268F108162F7}" srcOrd="0" destOrd="0" presId="urn:microsoft.com/office/officeart/2005/8/layout/orgChart1"/>
    <dgm:cxn modelId="{AA1D81B1-2DC9-4A47-9A7B-2A16042B55B9}" srcId="{DD7848BB-EE25-4CE9-A65F-56E09DDED446}" destId="{ABA155D7-0D70-4CD0-89A7-2F73A6CAA43B}" srcOrd="1" destOrd="0" parTransId="{EFD5C91F-B401-4C44-B90F-D848EBCEF5F4}" sibTransId="{1EA4DD0D-520E-4AC1-86E9-C47C2813F796}"/>
    <dgm:cxn modelId="{38896EA4-3C4D-4734-950C-5BB37F891A31}" type="presOf" srcId="{DD7848BB-EE25-4CE9-A65F-56E09DDED446}" destId="{6DDAC49F-D147-4AE0-B54F-33BA7DB937E3}" srcOrd="1" destOrd="0" presId="urn:microsoft.com/office/officeart/2005/8/layout/orgChart1"/>
    <dgm:cxn modelId="{9F8C75DB-C5F5-4303-9589-09363C5BD838}" type="presOf" srcId="{EFD5C91F-B401-4C44-B90F-D848EBCEF5F4}" destId="{F9FE0E83-517D-4EE9-8412-0C31C0A10668}" srcOrd="0" destOrd="0" presId="urn:microsoft.com/office/officeart/2005/8/layout/orgChart1"/>
    <dgm:cxn modelId="{232C9650-58D7-403B-9D54-47BE2E227323}" srcId="{3DC75709-170E-445B-BF23-E586D7CD5D39}" destId="{D9554FA8-5930-4B07-81A1-455021B3EA20}" srcOrd="0" destOrd="0" parTransId="{F13DF1C9-B38A-4808-A0EE-7E997AA8E86B}" sibTransId="{BF384F50-0BD1-4103-8C47-0DC8B80D02F2}"/>
    <dgm:cxn modelId="{A6114DB7-F973-48EF-BE7B-E7BE5EB38D4A}" srcId="{3DC75709-170E-445B-BF23-E586D7CD5D39}" destId="{72CB24C8-3BBE-4051-A02F-6922AE989CC7}" srcOrd="1" destOrd="0" parTransId="{2311606E-C137-4921-BA82-5AAE3E86B451}" sibTransId="{757834B2-3013-4495-9150-76FD6F65C3B4}"/>
    <dgm:cxn modelId="{75B83222-E375-4DFC-8E6E-9973090AFF4F}" type="presOf" srcId="{3DC75709-170E-445B-BF23-E586D7CD5D39}" destId="{0E808BCB-8965-4E22-9523-FEAEB80D0554}" srcOrd="1" destOrd="0" presId="urn:microsoft.com/office/officeart/2005/8/layout/orgChart1"/>
    <dgm:cxn modelId="{867AEA85-2D58-4251-B26C-0B676AC11205}" type="presOf" srcId="{08E09C7C-D09D-4AE1-B2AF-1B4334831216}" destId="{8086034C-5DE1-4AF2-9953-F26BF7FFD56A}" srcOrd="0" destOrd="0" presId="urn:microsoft.com/office/officeart/2005/8/layout/orgChart1"/>
    <dgm:cxn modelId="{E2CDB855-AA31-4659-A2C4-407F058F7A2D}" srcId="{D9554FA8-5930-4B07-81A1-455021B3EA20}" destId="{E8BA06D4-2C6D-40C6-8E0A-2CB0232725AD}" srcOrd="0" destOrd="0" parTransId="{E1636FD9-7BE6-4B7F-9207-D2203635A18F}" sibTransId="{9EC3D240-2948-4B22-9848-0FE27DFA4142}"/>
    <dgm:cxn modelId="{8FBC626A-F220-4D28-8577-543678B5D352}" type="presOf" srcId="{3DC75709-170E-445B-BF23-E586D7CD5D39}" destId="{05C44B3E-000A-4992-988C-81162E2D737F}" srcOrd="0" destOrd="0" presId="urn:microsoft.com/office/officeart/2005/8/layout/orgChart1"/>
    <dgm:cxn modelId="{F10BF719-17D4-4801-B604-4A1CB10E4E4B}" type="presOf" srcId="{3CB146D4-04BD-470F-8AD8-36A2EE78F21E}" destId="{EA302BF0-B3AB-49B5-B7C1-C609CC913FF8}" srcOrd="0" destOrd="0" presId="urn:microsoft.com/office/officeart/2005/8/layout/orgChart1"/>
    <dgm:cxn modelId="{DEB73AB3-C7C3-4865-B63F-BCBE6F939423}" srcId="{D9554FA8-5930-4B07-81A1-455021B3EA20}" destId="{3CB146D4-04BD-470F-8AD8-36A2EE78F21E}" srcOrd="1" destOrd="0" parTransId="{C384FF32-B664-45BD-932D-DD808C67908C}" sibTransId="{9985081E-1798-4D3D-A2DF-61DB2FBE219E}"/>
    <dgm:cxn modelId="{C0149174-308A-4EAB-B05C-312129769C6D}" type="presOf" srcId="{3CB146D4-04BD-470F-8AD8-36A2EE78F21E}" destId="{57F3F5BF-1AAB-4BA9-8B18-0AA6ABAB7E52}" srcOrd="1" destOrd="0" presId="urn:microsoft.com/office/officeart/2005/8/layout/orgChart1"/>
    <dgm:cxn modelId="{D14E3936-F4AC-475E-AC1A-40FB14C12EBF}" type="presOf" srcId="{72CB24C8-3BBE-4051-A02F-6922AE989CC7}" destId="{8FAAF5C5-3E5D-47A0-892B-4F9680D54370}" srcOrd="0" destOrd="0" presId="urn:microsoft.com/office/officeart/2005/8/layout/orgChart1"/>
    <dgm:cxn modelId="{39C8C3AA-45A6-4D99-9E04-A40F2D605D8D}" type="presOf" srcId="{ABA155D7-0D70-4CD0-89A7-2F73A6CAA43B}" destId="{85A1FF58-854E-47C3-B12F-EDDFEE12987E}" srcOrd="1" destOrd="0" presId="urn:microsoft.com/office/officeart/2005/8/layout/orgChart1"/>
    <dgm:cxn modelId="{A2E61DD5-203D-431F-B92F-7803DC32C758}" srcId="{92E63F6E-BE51-4012-B52C-287C91773D6B}" destId="{DD7848BB-EE25-4CE9-A65F-56E09DDED446}" srcOrd="1" destOrd="0" parTransId="{6C4BAECC-BAF5-4C86-9A69-1CEC3CEA7EC2}" sibTransId="{9A65E211-9C97-4EFE-BB54-C7725F20F19F}"/>
    <dgm:cxn modelId="{1C17869F-6A61-4450-9B15-5D4229863E03}" type="presOf" srcId="{F13DF1C9-B38A-4808-A0EE-7E997AA8E86B}" destId="{9B8F6610-0BB7-472A-A65B-074A40696626}" srcOrd="0" destOrd="0" presId="urn:microsoft.com/office/officeart/2005/8/layout/orgChart1"/>
    <dgm:cxn modelId="{804FC246-3670-4EF6-B05B-EB923913F9DB}" type="presOf" srcId="{D9554FA8-5930-4B07-81A1-455021B3EA20}" destId="{44985BE4-8ED7-4A23-80B0-19C9ADC80856}" srcOrd="0" destOrd="0" presId="urn:microsoft.com/office/officeart/2005/8/layout/orgChart1"/>
    <dgm:cxn modelId="{465C9D4E-B67B-40B4-8FB7-BBF377412070}" type="presOf" srcId="{D9554FA8-5930-4B07-81A1-455021B3EA20}" destId="{4A478906-A995-4045-A86C-B37A457EFCD4}" srcOrd="1" destOrd="0" presId="urn:microsoft.com/office/officeart/2005/8/layout/orgChart1"/>
    <dgm:cxn modelId="{9C05AAAB-B2D8-44F7-898E-428F14C98D04}" type="presOf" srcId="{E8BA06D4-2C6D-40C6-8E0A-2CB0232725AD}" destId="{B1C0B02B-E9AE-4BD4-8AF6-6416FE5AB834}" srcOrd="1" destOrd="0" presId="urn:microsoft.com/office/officeart/2005/8/layout/orgChart1"/>
    <dgm:cxn modelId="{59BA7784-36D5-48E2-8559-E7179D274E1E}" type="presOf" srcId="{2311606E-C137-4921-BA82-5AAE3E86B451}" destId="{BF2F7C13-6BB5-483E-B755-1EA6F55A87C1}" srcOrd="0" destOrd="0" presId="urn:microsoft.com/office/officeart/2005/8/layout/orgChart1"/>
    <dgm:cxn modelId="{F5A81376-95C8-4C92-A434-55CB998059E0}" type="presOf" srcId="{92E63F6E-BE51-4012-B52C-287C91773D6B}" destId="{3159B56D-B2E2-4F7C-990D-B77641F6C5EF}" srcOrd="0" destOrd="0" presId="urn:microsoft.com/office/officeart/2005/8/layout/orgChart1"/>
    <dgm:cxn modelId="{F4FAB576-AE69-4510-9D5B-9E7F8DDDE7CB}" srcId="{DD7848BB-EE25-4CE9-A65F-56E09DDED446}" destId="{0EFD0C62-CD38-4E25-98DD-6DBA1FB5723A}" srcOrd="0" destOrd="0" parTransId="{08E09C7C-D09D-4AE1-B2AF-1B4334831216}" sibTransId="{B8DD824D-128E-490F-A6B4-B54D87BD1888}"/>
    <dgm:cxn modelId="{50E5C800-E9A3-46BF-BC15-0BB2815CBDC7}" type="presParOf" srcId="{3159B56D-B2E2-4F7C-990D-B77641F6C5EF}" destId="{5BBE025D-6664-4A45-B016-3D3AF2726C0A}" srcOrd="0" destOrd="0" presId="urn:microsoft.com/office/officeart/2005/8/layout/orgChart1"/>
    <dgm:cxn modelId="{9928EB97-1DE5-4E81-B8E8-EE952BB4F50E}" type="presParOf" srcId="{5BBE025D-6664-4A45-B016-3D3AF2726C0A}" destId="{1E60ABE9-141D-436B-9F4E-75F780434A66}" srcOrd="0" destOrd="0" presId="urn:microsoft.com/office/officeart/2005/8/layout/orgChart1"/>
    <dgm:cxn modelId="{464F59A3-7D6B-4024-8954-9C2AF62BA59E}" type="presParOf" srcId="{1E60ABE9-141D-436B-9F4E-75F780434A66}" destId="{05C44B3E-000A-4992-988C-81162E2D737F}" srcOrd="0" destOrd="0" presId="urn:microsoft.com/office/officeart/2005/8/layout/orgChart1"/>
    <dgm:cxn modelId="{27E31D4B-7830-402C-BC2F-F2797F16ECCD}" type="presParOf" srcId="{1E60ABE9-141D-436B-9F4E-75F780434A66}" destId="{0E808BCB-8965-4E22-9523-FEAEB80D0554}" srcOrd="1" destOrd="0" presId="urn:microsoft.com/office/officeart/2005/8/layout/orgChart1"/>
    <dgm:cxn modelId="{A10F04D8-0A90-4F2C-A7E5-57A1EE6C5804}" type="presParOf" srcId="{5BBE025D-6664-4A45-B016-3D3AF2726C0A}" destId="{9B5BE4E9-D672-4B82-9583-95F8E0EE61A6}" srcOrd="1" destOrd="0" presId="urn:microsoft.com/office/officeart/2005/8/layout/orgChart1"/>
    <dgm:cxn modelId="{59AC17FF-DD16-4AA6-86E5-CED76AFD6050}" type="presParOf" srcId="{9B5BE4E9-D672-4B82-9583-95F8E0EE61A6}" destId="{9B8F6610-0BB7-472A-A65B-074A40696626}" srcOrd="0" destOrd="0" presId="urn:microsoft.com/office/officeart/2005/8/layout/orgChart1"/>
    <dgm:cxn modelId="{0992FACB-DAF8-409B-93FC-DC0A80C85ED9}" type="presParOf" srcId="{9B5BE4E9-D672-4B82-9583-95F8E0EE61A6}" destId="{6EF20B4B-8328-467F-9F44-E94B2191AFF2}" srcOrd="1" destOrd="0" presId="urn:microsoft.com/office/officeart/2005/8/layout/orgChart1"/>
    <dgm:cxn modelId="{73D5A306-4BD6-4BD6-9FA9-A0AEB63A0E1B}" type="presParOf" srcId="{6EF20B4B-8328-467F-9F44-E94B2191AFF2}" destId="{560BCEFC-CAF2-4E94-B2B7-6B2DE2E2D89B}" srcOrd="0" destOrd="0" presId="urn:microsoft.com/office/officeart/2005/8/layout/orgChart1"/>
    <dgm:cxn modelId="{7EFB036D-CC4F-4A0D-A655-2C5B71580F5F}" type="presParOf" srcId="{560BCEFC-CAF2-4E94-B2B7-6B2DE2E2D89B}" destId="{44985BE4-8ED7-4A23-80B0-19C9ADC80856}" srcOrd="0" destOrd="0" presId="urn:microsoft.com/office/officeart/2005/8/layout/orgChart1"/>
    <dgm:cxn modelId="{0E9F0E1F-EC67-4B9D-9955-508F993EDA67}" type="presParOf" srcId="{560BCEFC-CAF2-4E94-B2B7-6B2DE2E2D89B}" destId="{4A478906-A995-4045-A86C-B37A457EFCD4}" srcOrd="1" destOrd="0" presId="urn:microsoft.com/office/officeart/2005/8/layout/orgChart1"/>
    <dgm:cxn modelId="{D4E4911F-4EE1-4BB0-A0F7-F8279D39C85F}" type="presParOf" srcId="{6EF20B4B-8328-467F-9F44-E94B2191AFF2}" destId="{B1260F32-33B0-4D92-ADB1-30BF00F3B7C7}" srcOrd="1" destOrd="0" presId="urn:microsoft.com/office/officeart/2005/8/layout/orgChart1"/>
    <dgm:cxn modelId="{5DEB22C0-7BF1-49D1-9A0E-032A08159110}" type="presParOf" srcId="{B1260F32-33B0-4D92-ADB1-30BF00F3B7C7}" destId="{0090BC9F-0E9C-4A0E-9E7B-9C920737E77D}" srcOrd="0" destOrd="0" presId="urn:microsoft.com/office/officeart/2005/8/layout/orgChart1"/>
    <dgm:cxn modelId="{A445F442-6193-4997-990C-587DA44B7813}" type="presParOf" srcId="{B1260F32-33B0-4D92-ADB1-30BF00F3B7C7}" destId="{16BDC82A-AFE8-4082-8678-84CFBDA56F25}" srcOrd="1" destOrd="0" presId="urn:microsoft.com/office/officeart/2005/8/layout/orgChart1"/>
    <dgm:cxn modelId="{77984FFF-6853-4FB3-8A00-21A074D2CC24}" type="presParOf" srcId="{16BDC82A-AFE8-4082-8678-84CFBDA56F25}" destId="{4787084C-65B3-4C59-AA74-6A4743EF8FB3}" srcOrd="0" destOrd="0" presId="urn:microsoft.com/office/officeart/2005/8/layout/orgChart1"/>
    <dgm:cxn modelId="{E0D60D51-2075-4E8B-9232-0B5B1EFD151A}" type="presParOf" srcId="{4787084C-65B3-4C59-AA74-6A4743EF8FB3}" destId="{9BEA4CFA-CD21-411F-BCC0-268F108162F7}" srcOrd="0" destOrd="0" presId="urn:microsoft.com/office/officeart/2005/8/layout/orgChart1"/>
    <dgm:cxn modelId="{9B7DB271-BEAC-465A-BA9B-3E189D7C40AF}" type="presParOf" srcId="{4787084C-65B3-4C59-AA74-6A4743EF8FB3}" destId="{B1C0B02B-E9AE-4BD4-8AF6-6416FE5AB834}" srcOrd="1" destOrd="0" presId="urn:microsoft.com/office/officeart/2005/8/layout/orgChart1"/>
    <dgm:cxn modelId="{5B2FF900-50D7-4F6D-AB6B-083774BF15B4}" type="presParOf" srcId="{16BDC82A-AFE8-4082-8678-84CFBDA56F25}" destId="{82F4B99A-8E81-467B-929E-9776FAE42961}" srcOrd="1" destOrd="0" presId="urn:microsoft.com/office/officeart/2005/8/layout/orgChart1"/>
    <dgm:cxn modelId="{F7BAABAF-B2D2-41AB-9E85-975D0DF2D48D}" type="presParOf" srcId="{16BDC82A-AFE8-4082-8678-84CFBDA56F25}" destId="{D9FA69BC-521E-4C22-9B37-C1B13CAAC0EC}" srcOrd="2" destOrd="0" presId="urn:microsoft.com/office/officeart/2005/8/layout/orgChart1"/>
    <dgm:cxn modelId="{22E5C8AF-61CB-453E-B6AE-A998893DAA99}" type="presParOf" srcId="{B1260F32-33B0-4D92-ADB1-30BF00F3B7C7}" destId="{293A3A0D-A1FB-4B76-8869-E3E9693E4228}" srcOrd="2" destOrd="0" presId="urn:microsoft.com/office/officeart/2005/8/layout/orgChart1"/>
    <dgm:cxn modelId="{8AF81C3A-3A0B-44F1-85A3-927C482E393A}" type="presParOf" srcId="{B1260F32-33B0-4D92-ADB1-30BF00F3B7C7}" destId="{D25C719C-2342-4AD9-B877-BA963522CADE}" srcOrd="3" destOrd="0" presId="urn:microsoft.com/office/officeart/2005/8/layout/orgChart1"/>
    <dgm:cxn modelId="{98710625-EFB2-4841-B2AB-F9AABC28E60A}" type="presParOf" srcId="{D25C719C-2342-4AD9-B877-BA963522CADE}" destId="{EA49F83A-A847-4887-9379-1E976614DCAD}" srcOrd="0" destOrd="0" presId="urn:microsoft.com/office/officeart/2005/8/layout/orgChart1"/>
    <dgm:cxn modelId="{FA21C62F-7DA8-4840-A80A-B6EF222AFAFB}" type="presParOf" srcId="{EA49F83A-A847-4887-9379-1E976614DCAD}" destId="{EA302BF0-B3AB-49B5-B7C1-C609CC913FF8}" srcOrd="0" destOrd="0" presId="urn:microsoft.com/office/officeart/2005/8/layout/orgChart1"/>
    <dgm:cxn modelId="{ED09DD43-2F81-449D-B43B-4B7B878513E1}" type="presParOf" srcId="{EA49F83A-A847-4887-9379-1E976614DCAD}" destId="{57F3F5BF-1AAB-4BA9-8B18-0AA6ABAB7E52}" srcOrd="1" destOrd="0" presId="urn:microsoft.com/office/officeart/2005/8/layout/orgChart1"/>
    <dgm:cxn modelId="{6A5F55B8-FAC3-4191-98C8-63EC78A47FEC}" type="presParOf" srcId="{D25C719C-2342-4AD9-B877-BA963522CADE}" destId="{C1ED8C9E-599C-454D-816F-F1E977C13431}" srcOrd="1" destOrd="0" presId="urn:microsoft.com/office/officeart/2005/8/layout/orgChart1"/>
    <dgm:cxn modelId="{1448825E-C6C1-44E3-91CD-2F8698621DA6}" type="presParOf" srcId="{D25C719C-2342-4AD9-B877-BA963522CADE}" destId="{800D531B-C481-458A-98F9-E58C759F27E0}" srcOrd="2" destOrd="0" presId="urn:microsoft.com/office/officeart/2005/8/layout/orgChart1"/>
    <dgm:cxn modelId="{FA057797-1927-450B-96E1-AE41FDCAEDD9}" type="presParOf" srcId="{6EF20B4B-8328-467F-9F44-E94B2191AFF2}" destId="{2A718D62-C451-49A3-8CD3-5CA52A29E9BC}" srcOrd="2" destOrd="0" presId="urn:microsoft.com/office/officeart/2005/8/layout/orgChart1"/>
    <dgm:cxn modelId="{32A62604-8330-4CFA-A69A-1F350FE45282}" type="presParOf" srcId="{9B5BE4E9-D672-4B82-9583-95F8E0EE61A6}" destId="{BF2F7C13-6BB5-483E-B755-1EA6F55A87C1}" srcOrd="2" destOrd="0" presId="urn:microsoft.com/office/officeart/2005/8/layout/orgChart1"/>
    <dgm:cxn modelId="{C6637FA4-D9F8-43B8-89B0-D079E0E809B0}" type="presParOf" srcId="{9B5BE4E9-D672-4B82-9583-95F8E0EE61A6}" destId="{136D10C9-4E1C-439C-BB0E-8C582553CD31}" srcOrd="3" destOrd="0" presId="urn:microsoft.com/office/officeart/2005/8/layout/orgChart1"/>
    <dgm:cxn modelId="{7FD6F4A5-3B2A-4537-A9C9-265CFCE59F78}" type="presParOf" srcId="{136D10C9-4E1C-439C-BB0E-8C582553CD31}" destId="{E1291363-2414-4C0E-8613-AB97747FFE0D}" srcOrd="0" destOrd="0" presId="urn:microsoft.com/office/officeart/2005/8/layout/orgChart1"/>
    <dgm:cxn modelId="{2898EAE5-A213-4332-A69D-CAB7B9BB252C}" type="presParOf" srcId="{E1291363-2414-4C0E-8613-AB97747FFE0D}" destId="{8FAAF5C5-3E5D-47A0-892B-4F9680D54370}" srcOrd="0" destOrd="0" presId="urn:microsoft.com/office/officeart/2005/8/layout/orgChart1"/>
    <dgm:cxn modelId="{DD52C548-1788-4670-A015-A84768EE81A3}" type="presParOf" srcId="{E1291363-2414-4C0E-8613-AB97747FFE0D}" destId="{D9D80B71-D25C-44AF-BBA1-6D5B83D15A6D}" srcOrd="1" destOrd="0" presId="urn:microsoft.com/office/officeart/2005/8/layout/orgChart1"/>
    <dgm:cxn modelId="{804912D3-ACAC-413B-BC21-4E99CB4BC34B}" type="presParOf" srcId="{136D10C9-4E1C-439C-BB0E-8C582553CD31}" destId="{E6E16E6C-C73D-4CF6-A643-E7B9D1080066}" srcOrd="1" destOrd="0" presId="urn:microsoft.com/office/officeart/2005/8/layout/orgChart1"/>
    <dgm:cxn modelId="{5E6A021F-6309-4FCE-9EDA-BF4097E7558C}" type="presParOf" srcId="{136D10C9-4E1C-439C-BB0E-8C582553CD31}" destId="{AAE14A9B-9FD9-453D-B388-6F01959093B4}" srcOrd="2" destOrd="0" presId="urn:microsoft.com/office/officeart/2005/8/layout/orgChart1"/>
    <dgm:cxn modelId="{08D69C68-2985-4E87-9053-42D0D8C08252}" type="presParOf" srcId="{5BBE025D-6664-4A45-B016-3D3AF2726C0A}" destId="{DA0295C0-07FF-47B8-BBAF-D5DCECA33953}" srcOrd="2" destOrd="0" presId="urn:microsoft.com/office/officeart/2005/8/layout/orgChart1"/>
    <dgm:cxn modelId="{FB13BC92-4E37-4BF6-8062-6D7A9FEF598D}" type="presParOf" srcId="{3159B56D-B2E2-4F7C-990D-B77641F6C5EF}" destId="{A95CE7B9-DC4F-4509-99D2-77838C9CC77E}" srcOrd="1" destOrd="0" presId="urn:microsoft.com/office/officeart/2005/8/layout/orgChart1"/>
    <dgm:cxn modelId="{BCCA1214-A0E9-4C57-B89B-795ACBDA4DBA}" type="presParOf" srcId="{A95CE7B9-DC4F-4509-99D2-77838C9CC77E}" destId="{3BEA5B8E-2190-4B98-B56D-B79327C4431B}" srcOrd="0" destOrd="0" presId="urn:microsoft.com/office/officeart/2005/8/layout/orgChart1"/>
    <dgm:cxn modelId="{5E1AE0F2-E4B6-42C0-AD2F-430028BDA2FD}" type="presParOf" srcId="{3BEA5B8E-2190-4B98-B56D-B79327C4431B}" destId="{0E9D1B40-08D2-4297-8AE9-8F240880D387}" srcOrd="0" destOrd="0" presId="urn:microsoft.com/office/officeart/2005/8/layout/orgChart1"/>
    <dgm:cxn modelId="{EC03C146-F654-4D8B-89F2-F3584D1CCABB}" type="presParOf" srcId="{3BEA5B8E-2190-4B98-B56D-B79327C4431B}" destId="{6DDAC49F-D147-4AE0-B54F-33BA7DB937E3}" srcOrd="1" destOrd="0" presId="urn:microsoft.com/office/officeart/2005/8/layout/orgChart1"/>
    <dgm:cxn modelId="{21F4154D-2E64-4741-B345-98C495DEB833}" type="presParOf" srcId="{A95CE7B9-DC4F-4509-99D2-77838C9CC77E}" destId="{485CA8D7-E0C3-403C-A20D-E07620768D8A}" srcOrd="1" destOrd="0" presId="urn:microsoft.com/office/officeart/2005/8/layout/orgChart1"/>
    <dgm:cxn modelId="{38B4316A-3AB6-4B20-892B-0AFC07B183B0}" type="presParOf" srcId="{485CA8D7-E0C3-403C-A20D-E07620768D8A}" destId="{8086034C-5DE1-4AF2-9953-F26BF7FFD56A}" srcOrd="0" destOrd="0" presId="urn:microsoft.com/office/officeart/2005/8/layout/orgChart1"/>
    <dgm:cxn modelId="{5313EC58-DFB6-4FDC-8FEB-FF95B572CFC6}" type="presParOf" srcId="{485CA8D7-E0C3-403C-A20D-E07620768D8A}" destId="{51679BE8-FA8F-4CD8-A4CA-2E485205C001}" srcOrd="1" destOrd="0" presId="urn:microsoft.com/office/officeart/2005/8/layout/orgChart1"/>
    <dgm:cxn modelId="{09A6D94F-1C6B-4274-8668-7BE8B3496105}" type="presParOf" srcId="{51679BE8-FA8F-4CD8-A4CA-2E485205C001}" destId="{DB817E79-FA2E-4AFC-B87B-D01D10622056}" srcOrd="0" destOrd="0" presId="urn:microsoft.com/office/officeart/2005/8/layout/orgChart1"/>
    <dgm:cxn modelId="{0276F132-C771-4A51-89FF-75520FBDF053}" type="presParOf" srcId="{DB817E79-FA2E-4AFC-B87B-D01D10622056}" destId="{16BB7A3F-CB12-4005-8F1B-45593DF5F979}" srcOrd="0" destOrd="0" presId="urn:microsoft.com/office/officeart/2005/8/layout/orgChart1"/>
    <dgm:cxn modelId="{A358CD7D-A4D7-4735-A79E-7D5615CBFA86}" type="presParOf" srcId="{DB817E79-FA2E-4AFC-B87B-D01D10622056}" destId="{F53AF8D5-A4E6-4F4E-89EA-E0E4FA7427D7}" srcOrd="1" destOrd="0" presId="urn:microsoft.com/office/officeart/2005/8/layout/orgChart1"/>
    <dgm:cxn modelId="{57663EF9-4CE4-4C58-B38F-C0F20A7637FB}" type="presParOf" srcId="{51679BE8-FA8F-4CD8-A4CA-2E485205C001}" destId="{210ECA09-3318-4DFE-91C2-74BCAA7291AE}" srcOrd="1" destOrd="0" presId="urn:microsoft.com/office/officeart/2005/8/layout/orgChart1"/>
    <dgm:cxn modelId="{15E1FE63-821C-401F-AA6A-22CD052EABE0}" type="presParOf" srcId="{51679BE8-FA8F-4CD8-A4CA-2E485205C001}" destId="{BF520DF6-0559-49D6-AE31-CFBDD180203D}" srcOrd="2" destOrd="0" presId="urn:microsoft.com/office/officeart/2005/8/layout/orgChart1"/>
    <dgm:cxn modelId="{4C3AFEFE-50D1-4518-A309-EBAE392BF67F}" type="presParOf" srcId="{485CA8D7-E0C3-403C-A20D-E07620768D8A}" destId="{F9FE0E83-517D-4EE9-8412-0C31C0A10668}" srcOrd="2" destOrd="0" presId="urn:microsoft.com/office/officeart/2005/8/layout/orgChart1"/>
    <dgm:cxn modelId="{B001BB1F-B71D-4263-93D4-BEC4E656ABCC}" type="presParOf" srcId="{485CA8D7-E0C3-403C-A20D-E07620768D8A}" destId="{552550E6-D4DF-425C-B6A3-F97886FE5F06}" srcOrd="3" destOrd="0" presId="urn:microsoft.com/office/officeart/2005/8/layout/orgChart1"/>
    <dgm:cxn modelId="{63B373E6-3C9B-475C-BB59-BE5AC04E701D}" type="presParOf" srcId="{552550E6-D4DF-425C-B6A3-F97886FE5F06}" destId="{7A9BE61C-29C0-46D7-9826-3440C566E4EA}" srcOrd="0" destOrd="0" presId="urn:microsoft.com/office/officeart/2005/8/layout/orgChart1"/>
    <dgm:cxn modelId="{B48F8C97-BB3B-4769-8FB7-B8A843C373A2}" type="presParOf" srcId="{7A9BE61C-29C0-46D7-9826-3440C566E4EA}" destId="{3ABB86C0-005B-474B-86F8-E4702B8A04ED}" srcOrd="0" destOrd="0" presId="urn:microsoft.com/office/officeart/2005/8/layout/orgChart1"/>
    <dgm:cxn modelId="{BB5542EF-EA34-4941-A64D-529A7A7AA793}" type="presParOf" srcId="{7A9BE61C-29C0-46D7-9826-3440C566E4EA}" destId="{85A1FF58-854E-47C3-B12F-EDDFEE12987E}" srcOrd="1" destOrd="0" presId="urn:microsoft.com/office/officeart/2005/8/layout/orgChart1"/>
    <dgm:cxn modelId="{44895A8F-54F3-46ED-947B-8A34A18B4180}" type="presParOf" srcId="{552550E6-D4DF-425C-B6A3-F97886FE5F06}" destId="{2DCC48BE-C2BC-4FAC-BB39-634EA0C2B9CD}" srcOrd="1" destOrd="0" presId="urn:microsoft.com/office/officeart/2005/8/layout/orgChart1"/>
    <dgm:cxn modelId="{19958B58-9A1F-4FB6-8F2C-8A0DE854B22B}" type="presParOf" srcId="{552550E6-D4DF-425C-B6A3-F97886FE5F06}" destId="{64497DD9-5AC2-4688-BB33-EC50DCB56499}" srcOrd="2" destOrd="0" presId="urn:microsoft.com/office/officeart/2005/8/layout/orgChart1"/>
    <dgm:cxn modelId="{235E1904-2E93-4FA7-BC06-D0C8F3F57770}" type="presParOf" srcId="{A95CE7B9-DC4F-4509-99D2-77838C9CC77E}" destId="{2D0F459D-61FF-4F39-A309-F0529BA88CC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E0E83-517D-4EE9-8412-0C31C0A10668}">
      <dsp:nvSpPr>
        <dsp:cNvPr id="0" name=""/>
        <dsp:cNvSpPr/>
      </dsp:nvSpPr>
      <dsp:spPr>
        <a:xfrm>
          <a:off x="6611251" y="987080"/>
          <a:ext cx="1133925" cy="393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97"/>
              </a:lnTo>
              <a:lnTo>
                <a:pt x="1133925" y="196797"/>
              </a:lnTo>
              <a:lnTo>
                <a:pt x="1133925" y="3935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6034C-5DE1-4AF2-9953-F26BF7FFD56A}">
      <dsp:nvSpPr>
        <dsp:cNvPr id="0" name=""/>
        <dsp:cNvSpPr/>
      </dsp:nvSpPr>
      <dsp:spPr>
        <a:xfrm>
          <a:off x="5477325" y="987080"/>
          <a:ext cx="1133925" cy="393594"/>
        </a:xfrm>
        <a:custGeom>
          <a:avLst/>
          <a:gdLst/>
          <a:ahLst/>
          <a:cxnLst/>
          <a:rect l="0" t="0" r="0" b="0"/>
          <a:pathLst>
            <a:path>
              <a:moveTo>
                <a:pt x="1133925" y="0"/>
              </a:moveTo>
              <a:lnTo>
                <a:pt x="1133925" y="196797"/>
              </a:lnTo>
              <a:lnTo>
                <a:pt x="0" y="196797"/>
              </a:lnTo>
              <a:lnTo>
                <a:pt x="0" y="3935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F7C13-6BB5-483E-B755-1EA6F55A87C1}">
      <dsp:nvSpPr>
        <dsp:cNvPr id="0" name=""/>
        <dsp:cNvSpPr/>
      </dsp:nvSpPr>
      <dsp:spPr>
        <a:xfrm>
          <a:off x="2075547" y="987080"/>
          <a:ext cx="1133925" cy="393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97"/>
              </a:lnTo>
              <a:lnTo>
                <a:pt x="1133925" y="196797"/>
              </a:lnTo>
              <a:lnTo>
                <a:pt x="1133925" y="3935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A3A0D-A1FB-4B76-8869-E3E9693E4228}">
      <dsp:nvSpPr>
        <dsp:cNvPr id="0" name=""/>
        <dsp:cNvSpPr/>
      </dsp:nvSpPr>
      <dsp:spPr>
        <a:xfrm>
          <a:off x="191919" y="2317802"/>
          <a:ext cx="281138" cy="2192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2881"/>
              </a:lnTo>
              <a:lnTo>
                <a:pt x="281138" y="219288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0BC9F-0E9C-4A0E-9E7B-9C920737E77D}">
      <dsp:nvSpPr>
        <dsp:cNvPr id="0" name=""/>
        <dsp:cNvSpPr/>
      </dsp:nvSpPr>
      <dsp:spPr>
        <a:xfrm>
          <a:off x="191919" y="2317802"/>
          <a:ext cx="281138" cy="862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158"/>
              </a:lnTo>
              <a:lnTo>
                <a:pt x="281138" y="86215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F6610-0BB7-472A-A65B-074A40696626}">
      <dsp:nvSpPr>
        <dsp:cNvPr id="0" name=""/>
        <dsp:cNvSpPr/>
      </dsp:nvSpPr>
      <dsp:spPr>
        <a:xfrm>
          <a:off x="941622" y="987080"/>
          <a:ext cx="1133925" cy="393594"/>
        </a:xfrm>
        <a:custGeom>
          <a:avLst/>
          <a:gdLst/>
          <a:ahLst/>
          <a:cxnLst/>
          <a:rect l="0" t="0" r="0" b="0"/>
          <a:pathLst>
            <a:path>
              <a:moveTo>
                <a:pt x="1133925" y="0"/>
              </a:moveTo>
              <a:lnTo>
                <a:pt x="1133925" y="196797"/>
              </a:lnTo>
              <a:lnTo>
                <a:pt x="0" y="196797"/>
              </a:lnTo>
              <a:lnTo>
                <a:pt x="0" y="3935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44B3E-000A-4992-988C-81162E2D737F}">
      <dsp:nvSpPr>
        <dsp:cNvPr id="0" name=""/>
        <dsp:cNvSpPr/>
      </dsp:nvSpPr>
      <dsp:spPr>
        <a:xfrm>
          <a:off x="215722" y="49951"/>
          <a:ext cx="3719651" cy="937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kern="1200" dirty="0" smtClean="0">
              <a:latin typeface="Times New Roman" pitchFamily="18" charset="0"/>
              <a:cs typeface="Times New Roman" pitchFamily="18" charset="0"/>
            </a:rPr>
            <a:t>Профитне организације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5722" y="49951"/>
        <a:ext cx="3719651" cy="937128"/>
      </dsp:txXfrm>
    </dsp:sp>
    <dsp:sp modelId="{44985BE4-8ED7-4A23-80B0-19C9ADC80856}">
      <dsp:nvSpPr>
        <dsp:cNvPr id="0" name=""/>
        <dsp:cNvSpPr/>
      </dsp:nvSpPr>
      <dsp:spPr>
        <a:xfrm>
          <a:off x="4493" y="1380674"/>
          <a:ext cx="1874257" cy="937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300" kern="1200" dirty="0" smtClean="0">
              <a:latin typeface="Times New Roman" pitchFamily="18" charset="0"/>
              <a:cs typeface="Times New Roman" pitchFamily="18" charset="0"/>
            </a:rPr>
            <a:t>Привредна друштва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3" y="1380674"/>
        <a:ext cx="1874257" cy="937128"/>
      </dsp:txXfrm>
    </dsp:sp>
    <dsp:sp modelId="{9BEA4CFA-CD21-411F-BCC0-268F108162F7}">
      <dsp:nvSpPr>
        <dsp:cNvPr id="0" name=""/>
        <dsp:cNvSpPr/>
      </dsp:nvSpPr>
      <dsp:spPr>
        <a:xfrm>
          <a:off x="473057" y="2711397"/>
          <a:ext cx="1874257" cy="937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300" kern="1200" dirty="0" smtClean="0">
              <a:latin typeface="Times New Roman" pitchFamily="18" charset="0"/>
              <a:cs typeface="Times New Roman" pitchFamily="18" charset="0"/>
            </a:rPr>
            <a:t>Друштва лица</a:t>
          </a:r>
        </a:p>
      </dsp:txBody>
      <dsp:txXfrm>
        <a:off x="473057" y="2711397"/>
        <a:ext cx="1874257" cy="937128"/>
      </dsp:txXfrm>
    </dsp:sp>
    <dsp:sp modelId="{EA302BF0-B3AB-49B5-B7C1-C609CC913FF8}">
      <dsp:nvSpPr>
        <dsp:cNvPr id="0" name=""/>
        <dsp:cNvSpPr/>
      </dsp:nvSpPr>
      <dsp:spPr>
        <a:xfrm>
          <a:off x="473057" y="4042119"/>
          <a:ext cx="1874257" cy="937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300" kern="1200" dirty="0" smtClean="0">
              <a:latin typeface="Times New Roman" pitchFamily="18" charset="0"/>
              <a:cs typeface="Times New Roman" pitchFamily="18" charset="0"/>
            </a:rPr>
            <a:t>Друштва капитала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3057" y="4042119"/>
        <a:ext cx="1874257" cy="937128"/>
      </dsp:txXfrm>
    </dsp:sp>
    <dsp:sp modelId="{8FAAF5C5-3E5D-47A0-892B-4F9680D54370}">
      <dsp:nvSpPr>
        <dsp:cNvPr id="0" name=""/>
        <dsp:cNvSpPr/>
      </dsp:nvSpPr>
      <dsp:spPr>
        <a:xfrm>
          <a:off x="2272344" y="1380674"/>
          <a:ext cx="1874257" cy="937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300" kern="1200" dirty="0" smtClean="0">
              <a:latin typeface="Times New Roman" pitchFamily="18" charset="0"/>
              <a:cs typeface="Times New Roman" pitchFamily="18" charset="0"/>
            </a:rPr>
            <a:t>Предузетници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72344" y="1380674"/>
        <a:ext cx="1874257" cy="937128"/>
      </dsp:txXfrm>
    </dsp:sp>
    <dsp:sp modelId="{0E9D1B40-08D2-4297-8AE9-8F240880D387}">
      <dsp:nvSpPr>
        <dsp:cNvPr id="0" name=""/>
        <dsp:cNvSpPr/>
      </dsp:nvSpPr>
      <dsp:spPr>
        <a:xfrm>
          <a:off x="4790981" y="49951"/>
          <a:ext cx="3640538" cy="937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kern="1200" dirty="0" smtClean="0">
              <a:latin typeface="Times New Roman" pitchFamily="18" charset="0"/>
              <a:cs typeface="Times New Roman" pitchFamily="18" charset="0"/>
            </a:rPr>
            <a:t>Непрофитне организације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90981" y="49951"/>
        <a:ext cx="3640538" cy="937128"/>
      </dsp:txXfrm>
    </dsp:sp>
    <dsp:sp modelId="{16BB7A3F-CB12-4005-8F1B-45593DF5F979}">
      <dsp:nvSpPr>
        <dsp:cNvPr id="0" name=""/>
        <dsp:cNvSpPr/>
      </dsp:nvSpPr>
      <dsp:spPr>
        <a:xfrm>
          <a:off x="4540196" y="1380674"/>
          <a:ext cx="1874257" cy="937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300" kern="1200" dirty="0" smtClean="0">
              <a:latin typeface="Times New Roman" pitchFamily="18" charset="0"/>
              <a:cs typeface="Times New Roman" pitchFamily="18" charset="0"/>
            </a:rPr>
            <a:t>Државне институције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0196" y="1380674"/>
        <a:ext cx="1874257" cy="937128"/>
      </dsp:txXfrm>
    </dsp:sp>
    <dsp:sp modelId="{3ABB86C0-005B-474B-86F8-E4702B8A04ED}">
      <dsp:nvSpPr>
        <dsp:cNvPr id="0" name=""/>
        <dsp:cNvSpPr/>
      </dsp:nvSpPr>
      <dsp:spPr>
        <a:xfrm>
          <a:off x="6808048" y="1380674"/>
          <a:ext cx="1874257" cy="937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300" kern="1200" dirty="0" smtClean="0">
              <a:latin typeface="Times New Roman" pitchFamily="18" charset="0"/>
              <a:cs typeface="Times New Roman" pitchFamily="18" charset="0"/>
            </a:rPr>
            <a:t>Приватне организације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08048" y="1380674"/>
        <a:ext cx="1874257" cy="93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FAFDD76-6B79-4F6F-B9BD-E69C4065A32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7B0BE2-AD1B-47E9-A2A6-23195352C2F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DD76-6B79-4F6F-B9BD-E69C4065A32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0BE2-AD1B-47E9-A2A6-23195352C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FAFDD76-6B79-4F6F-B9BD-E69C4065A32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B7B0BE2-AD1B-47E9-A2A6-23195352C2F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DD76-6B79-4F6F-B9BD-E69C4065A32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7B0BE2-AD1B-47E9-A2A6-23195352C2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DD76-6B79-4F6F-B9BD-E69C4065A32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B7B0BE2-AD1B-47E9-A2A6-23195352C2F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FAFDD76-6B79-4F6F-B9BD-E69C4065A32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B7B0BE2-AD1B-47E9-A2A6-23195352C2F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FAFDD76-6B79-4F6F-B9BD-E69C4065A32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B7B0BE2-AD1B-47E9-A2A6-23195352C2F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DD76-6B79-4F6F-B9BD-E69C4065A32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7B0BE2-AD1B-47E9-A2A6-23195352C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DD76-6B79-4F6F-B9BD-E69C4065A32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7B0BE2-AD1B-47E9-A2A6-23195352C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DD76-6B79-4F6F-B9BD-E69C4065A32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7B0BE2-AD1B-47E9-A2A6-23195352C2F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FAFDD76-6B79-4F6F-B9BD-E69C4065A32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B7B0BE2-AD1B-47E9-A2A6-23195352C2F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FAFDD76-6B79-4F6F-B9BD-E69C4065A32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7B0BE2-AD1B-47E9-A2A6-23195352C2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0"/>
            <a:ext cx="9144000" cy="1447800"/>
          </a:xfrm>
        </p:spPr>
        <p:txBody>
          <a:bodyPr>
            <a:normAutofit/>
          </a:bodyPr>
          <a:lstStyle/>
          <a:p>
            <a:pPr algn="ctr">
              <a:lnSpc>
                <a:spcPts val="4300"/>
              </a:lnSpc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Теорија и политика биланса </a:t>
            </a:r>
            <a:b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вјежбе 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Александра Крчмар, ма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genda-analysis-business-990818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Примјери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Уплате:</a:t>
            </a:r>
          </a:p>
          <a:p>
            <a:pPr lvl="1"/>
            <a:r>
              <a:rPr lang="sr-Cyrl-BA" sz="2700" dirty="0">
                <a:latin typeface="Times New Roman" pitchFamily="18" charset="0"/>
                <a:cs typeface="Times New Roman" pitchFamily="18" charset="0"/>
              </a:rPr>
              <a:t>Наплата потраживања</a:t>
            </a:r>
          </a:p>
          <a:p>
            <a:pPr lvl="1"/>
            <a:r>
              <a:rPr lang="sr-Cyrl-BA" sz="2700" dirty="0">
                <a:latin typeface="Times New Roman" pitchFamily="18" charset="0"/>
                <a:cs typeface="Times New Roman" pitchFamily="18" charset="0"/>
              </a:rPr>
              <a:t>Узимање </a:t>
            </a:r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кредита</a:t>
            </a:r>
          </a:p>
          <a:p>
            <a:pPr lvl="1"/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Дотације </a:t>
            </a:r>
          </a:p>
          <a:p>
            <a:pPr marL="365760" lvl="1" indent="0">
              <a:buNone/>
            </a:pPr>
            <a:endParaRPr lang="sr-Cyrl-BA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Исплате:</a:t>
            </a:r>
          </a:p>
          <a:p>
            <a:pPr lvl="1"/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Враћање зајмова</a:t>
            </a:r>
          </a:p>
          <a:p>
            <a:pPr lvl="1"/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Откуп хартија од вриједности</a:t>
            </a:r>
          </a:p>
          <a:p>
            <a:pPr lvl="1"/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Исплата дивиденде акционарима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Примања – издавања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Везани су за појам </a:t>
            </a:r>
            <a:r>
              <a:rPr lang="sr-Cyrl-BA" sz="2700" b="1" dirty="0" smtClean="0">
                <a:latin typeface="Times New Roman" pitchFamily="18" charset="0"/>
                <a:cs typeface="Times New Roman" pitchFamily="18" charset="0"/>
              </a:rPr>
              <a:t>новчане имовине</a:t>
            </a:r>
          </a:p>
          <a:p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Новчана имовина = </a:t>
            </a:r>
          </a:p>
          <a:p>
            <a:pPr marL="0" indent="0">
              <a:buNone/>
            </a:pPr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   = готовина + потраживања – обавезе</a:t>
            </a:r>
          </a:p>
          <a:p>
            <a:pPr marL="0" indent="0">
              <a:buNone/>
            </a:pPr>
            <a:endParaRPr lang="sr-Cyrl-BA" sz="2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Примања повећавају новчану имовину, а издавања је смањују.</a:t>
            </a:r>
          </a:p>
        </p:txBody>
      </p:sp>
    </p:spTree>
    <p:extLst>
      <p:ext uri="{BB962C8B-B14F-4D97-AF65-F5344CB8AC3E}">
        <p14:creationId xmlns:p14="http://schemas.microsoft.com/office/powerpoint/2010/main" val="35488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Примјери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Примања:</a:t>
            </a:r>
          </a:p>
          <a:p>
            <a:pPr lvl="1"/>
            <a:r>
              <a:rPr lang="sr-Cyrl-BA" sz="2700" dirty="0">
                <a:latin typeface="Times New Roman" pitchFamily="18" charset="0"/>
                <a:cs typeface="Times New Roman" pitchFamily="18" charset="0"/>
              </a:rPr>
              <a:t>Продаја робе на кредит</a:t>
            </a:r>
          </a:p>
          <a:p>
            <a:pPr lvl="1"/>
            <a:r>
              <a:rPr lang="sr-Cyrl-BA" sz="2700" dirty="0">
                <a:latin typeface="Times New Roman" pitchFamily="18" charset="0"/>
                <a:cs typeface="Times New Roman" pitchFamily="18" charset="0"/>
              </a:rPr>
              <a:t>Продаја робе за готово</a:t>
            </a:r>
          </a:p>
          <a:p>
            <a:pPr lvl="1"/>
            <a:r>
              <a:rPr lang="sr-Cyrl-BA" sz="2700" dirty="0">
                <a:latin typeface="Times New Roman" pitchFamily="18" charset="0"/>
                <a:cs typeface="Times New Roman" pitchFamily="18" charset="0"/>
              </a:rPr>
              <a:t>Повећање </a:t>
            </a:r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улога</a:t>
            </a:r>
          </a:p>
          <a:p>
            <a:pPr marL="365760" lvl="1" indent="0">
              <a:buNone/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Издавања:</a:t>
            </a:r>
          </a:p>
          <a:p>
            <a:pPr lvl="1"/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Куповина хартија од вриједности</a:t>
            </a:r>
          </a:p>
          <a:p>
            <a:pPr lvl="1"/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Куповина материјала</a:t>
            </a:r>
          </a:p>
          <a:p>
            <a:pPr lvl="1"/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Смањење улога</a:t>
            </a:r>
          </a:p>
          <a:p>
            <a:pPr lvl="1"/>
            <a:endParaRPr lang="sr-Cyrl-BA" sz="2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sr-Cyrl-BA" dirty="0" smtClean="0"/>
          </a:p>
          <a:p>
            <a:pPr marL="0" indent="0" algn="ctr"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Свако примање не мора бити и уплата,</a:t>
            </a:r>
          </a:p>
          <a:p>
            <a:pPr marL="0" indent="0" algn="ctr"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а свако издавање не мора бити и исплата.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92773"/>
            <a:ext cx="2918930" cy="285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Уплата = примање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Продаја робе и услуга за готово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Повећање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капитала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Дотација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повећање прихода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>
                <a:latin typeface="Times New Roman" pitchFamily="18" charset="0"/>
                <a:cs typeface="Times New Roman" pitchFamily="18" charset="0"/>
              </a:rPr>
              <a:t>Уплата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≠ 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примање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Добијање кредита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Наплата потр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живања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Добијање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аванса од купаца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Исплата = издавање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Куповина фактора производње за готово</a:t>
            </a:r>
          </a:p>
          <a:p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Смањење улога</a:t>
            </a:r>
          </a:p>
          <a:p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Куповина хартија од вриједности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3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Исплата ≠ издавање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Враћање кредита</a:t>
            </a:r>
          </a:p>
          <a:p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Измирење обавеза према добављачима</a:t>
            </a:r>
          </a:p>
          <a:p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Давање кредита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самостални рад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4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Примјери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46542163"/>
              </p:ext>
            </p:extLst>
          </p:nvPr>
        </p:nvGraphicFramePr>
        <p:xfrm>
          <a:off x="76200" y="1600200"/>
          <a:ext cx="8991600" cy="4240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371600"/>
                <a:gridCol w="1600200"/>
                <a:gridCol w="1524000"/>
                <a:gridCol w="1447800"/>
              </a:tblGrid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Промјена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уплата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исплата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примање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издавање</a:t>
                      </a:r>
                    </a:p>
                  </a:txBody>
                  <a:tcPr marL="9525" marR="9525" marT="9525" marB="0" anchor="ctr"/>
                </a:tc>
              </a:tr>
              <a:tr h="63617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добијени банкарски кредит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4411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продаја робе за готово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26352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повећање улога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26352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дотација у новцу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83174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продаја на кредит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4411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наплата потраживања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26352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добијање аванса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6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 информације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21752" cy="4495800"/>
          </a:xfrm>
        </p:spPr>
        <p:txBody>
          <a:bodyPr/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 Шкарић-Јовановић, К. и Пољашевић, Ј.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(2015) </a:t>
            </a:r>
            <a:r>
              <a:rPr lang="sr-Cyrl-B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Примјењена </a:t>
            </a:r>
            <a:r>
              <a:rPr lang="sr-Cyrl-B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теорија и политике финансијског извјештавања - збирка задатака</a:t>
            </a:r>
          </a:p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колоквијума, семинарски рад, присуство и усмени испит</a:t>
            </a:r>
          </a:p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Додатни бодови за активност</a:t>
            </a: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Консултације: понедјељак и петак 11-13 часова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Примјери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43733848"/>
              </p:ext>
            </p:extLst>
          </p:nvPr>
        </p:nvGraphicFramePr>
        <p:xfrm>
          <a:off x="76200" y="1600199"/>
          <a:ext cx="8991600" cy="502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948"/>
                <a:gridCol w="1498600"/>
                <a:gridCol w="1419726"/>
                <a:gridCol w="1498600"/>
                <a:gridCol w="1419726"/>
              </a:tblGrid>
              <a:tr h="576872"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Промјена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уплата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исплата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примање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издавање</a:t>
                      </a:r>
                    </a:p>
                  </a:txBody>
                  <a:tcPr marL="9525" marR="9525" marT="9525" marB="0" anchor="ctr"/>
                </a:tc>
              </a:tr>
              <a:tr h="704265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куповина фактора производње плаћена у готову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sr-Cyrl-BA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</a:tr>
              <a:tr h="467907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смањење улога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</a:tr>
              <a:tr h="467907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куповина опреме и ХОВ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</a:tr>
              <a:tr h="467907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враћање кредита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042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измирење обавеза према добављачима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7907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набавка уз одложено плаћање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</a:tr>
              <a:tr h="467907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исплата зарада запосленима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042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давање кредита трећим лицима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Приходи - расходи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Имају утицај на нето имовину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Приходи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повећавају,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док расходи смањују нето имовину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прираст нето имовине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Нето имовина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бруто имовина – обавезе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Пословни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непословни приходи и расходи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Примјери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70977697"/>
              </p:ext>
            </p:extLst>
          </p:nvPr>
        </p:nvGraphicFramePr>
        <p:xfrm>
          <a:off x="76198" y="1600200"/>
          <a:ext cx="8991605" cy="4724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2"/>
                <a:gridCol w="1143000"/>
                <a:gridCol w="1143000"/>
                <a:gridCol w="1143000"/>
                <a:gridCol w="1066800"/>
                <a:gridCol w="1066800"/>
                <a:gridCol w="1066803"/>
              </a:tblGrid>
              <a:tr h="575144"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Промјена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уплата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исплата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примање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издавање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приход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</a:p>
                  </a:txBody>
                  <a:tcPr marL="9525" marR="9525" marT="9525" marB="0" anchor="ctr"/>
                </a:tc>
              </a:tr>
              <a:tr h="60184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добијање материјалне имовине на поклон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1847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повећање вриједности ХОВ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184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расходи по основу продаје робе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</a:tr>
              <a:tr h="575144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мањак материјала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</a:tr>
              <a:tr h="575144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продаја робе на кредит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934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расходи који имају за посљедицу </a:t>
                      </a:r>
                      <a:r>
                        <a:rPr lang="sr-Cyrl-B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настанак обавезе (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плаћање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превоза до складишта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купца)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8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Учинци - трошкови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Везују се за погонско рачуноводство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Различити циљеви финансијског и погонског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рачуноводства</a:t>
            </a:r>
          </a:p>
          <a:p>
            <a:pPr marL="365760" lvl="1" indent="0">
              <a:buNone/>
            </a:pPr>
            <a:endParaRPr lang="sr-Cyrl-B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Потрошња вриједности срачуната на стварање учинака су трошкови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Трошкови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≠ расходи </a:t>
            </a:r>
          </a:p>
        </p:txBody>
      </p:sp>
    </p:spTree>
    <p:extLst>
      <p:ext uri="{BB962C8B-B14F-4D97-AF65-F5344CB8AC3E}">
        <p14:creationId xmlns:p14="http://schemas.microsoft.com/office/powerpoint/2010/main" val="16325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Неутрални расходи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Расходи страни производњи (поклони)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Ванредни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расходи настали стварањем учинака (курсне разлике, мањкови, губици)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Неутрални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расходи условљени процјеном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Додатни трошкови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Калкулативни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трошкови – опортунитетни трошкови (плата власника, камата на сопствени капитал)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Апериодични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трошкови - ризик гаранције, одржавање средстава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Додатни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трошкови условљени процјеном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endParaRPr lang="sr-Cyrl-BA" dirty="0"/>
          </a:p>
          <a:p>
            <a:pPr marL="0" indent="0" algn="ctr">
              <a:buNone/>
            </a:pPr>
            <a:r>
              <a:rPr lang="sr-Cyrl-BA" sz="4400" dirty="0" smtClean="0">
                <a:latin typeface="Times New Roman" pitchFamily="18" charset="0"/>
                <a:cs typeface="Times New Roman" pitchFamily="18" charset="0"/>
              </a:rPr>
              <a:t>ХВАЛА НА ПАЖЊИ!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Циљеви изучавања предмета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У складу са општеприхваћеним рачуноводственим принципима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дефинисати, признати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 вредновати рачуноводствене категорије: приходе, расходе, имовину, обавезе и капитал. 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Саставити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финансијске извјештаје и њиховом анализом оцијенити финансијску успјешност и положај извјештајног ентитета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Финансијски извјештаји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74152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sr-Cyrl-BA" dirty="0">
                <a:latin typeface="Times New Roman" pitchFamily="18" charset="0"/>
                <a:cs typeface="Times New Roman" pitchFamily="18" charset="0"/>
              </a:rPr>
              <a:t>Према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МРС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 1 - 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Презентација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финансијских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извјештаја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привредни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субјекти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састављају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презентују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сет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финансијских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извјештаја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чини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r-Cyrl-B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Извјештај</a:t>
            </a:r>
            <a:r>
              <a:rPr lang="sr-Latn-C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Latn-C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финансијском</a:t>
            </a:r>
            <a:r>
              <a:rPr lang="sr-Latn-C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положају</a:t>
            </a:r>
            <a:r>
              <a:rPr lang="sr-Latn-CS" sz="3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Cyrl-BA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  <a:defRPr/>
            </a:pP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Cyrl-BA" sz="3000" dirty="0" smtClean="0">
                <a:latin typeface="Times New Roman" pitchFamily="18" charset="0"/>
                <a:cs typeface="Times New Roman" pitchFamily="18" charset="0"/>
              </a:rPr>
              <a:t>биланс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стања</a:t>
            </a:r>
            <a:r>
              <a:rPr lang="sr-Latn-CS" sz="3000" dirty="0">
                <a:latin typeface="Times New Roman" pitchFamily="18" charset="0"/>
                <a:cs typeface="Times New Roman" pitchFamily="18" charset="0"/>
              </a:rPr>
              <a:t>),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Извјештај</a:t>
            </a:r>
            <a:r>
              <a:rPr lang="sr-Latn-C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Latn-C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укупном</a:t>
            </a:r>
            <a:r>
              <a:rPr lang="sr-Latn-C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 smtClean="0">
                <a:latin typeface="Times New Roman" pitchFamily="18" charset="0"/>
                <a:cs typeface="Times New Roman" pitchFamily="18" charset="0"/>
              </a:rPr>
              <a:t>резултату</a:t>
            </a:r>
            <a:r>
              <a:rPr lang="sr-Latn-BA" sz="3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Cyrl-BA" sz="3000" dirty="0" smtClean="0">
                <a:latin typeface="Times New Roman" pitchFamily="18" charset="0"/>
                <a:cs typeface="Times New Roman" pitchFamily="18" charset="0"/>
              </a:rPr>
              <a:t>биланс успјеха и извјештај о осталом резултату</a:t>
            </a:r>
            <a:r>
              <a:rPr lang="sr-Latn-BA" sz="3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Cyrl-BA" sz="3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Извјештај</a:t>
            </a:r>
            <a:r>
              <a:rPr lang="sr-Latn-C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Latn-C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новчаним</a:t>
            </a:r>
            <a:r>
              <a:rPr lang="sr-Latn-C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 smtClean="0">
                <a:latin typeface="Times New Roman" pitchFamily="18" charset="0"/>
                <a:cs typeface="Times New Roman" pitchFamily="18" charset="0"/>
              </a:rPr>
              <a:t>токовима,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Извјештај</a:t>
            </a:r>
            <a:r>
              <a:rPr lang="sr-Latn-C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Latn-C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промјенама</a:t>
            </a:r>
            <a:r>
              <a:rPr lang="sr-Latn-C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sr-Latn-C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 smtClean="0">
                <a:latin typeface="Times New Roman" pitchFamily="18" charset="0"/>
                <a:cs typeface="Times New Roman" pitchFamily="18" charset="0"/>
              </a:rPr>
              <a:t>капиталу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и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Напомене</a:t>
            </a:r>
            <a:r>
              <a:rPr lang="sr-Latn-C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уз</a:t>
            </a:r>
            <a:r>
              <a:rPr lang="sr-Latn-C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финансијске</a:t>
            </a:r>
            <a:r>
              <a:rPr lang="sr-Latn-C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dirty="0">
                <a:latin typeface="Times New Roman" pitchFamily="18" charset="0"/>
                <a:cs typeface="Times New Roman" pitchFamily="18" charset="0"/>
              </a:rPr>
              <a:t>извјештаје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400"/>
              </a:spcBef>
              <a:defRPr/>
            </a:pPr>
            <a:r>
              <a:rPr lang="sr-Cyrl-BA" sz="2700" dirty="0">
                <a:latin typeface="Times New Roman" pitchFamily="18" charset="0"/>
                <a:cs typeface="Times New Roman" pitchFamily="18" charset="0"/>
              </a:rPr>
              <a:t>Основни</a:t>
            </a:r>
            <a:r>
              <a:rPr lang="sr-Latn-R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задатак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финансијских</a:t>
            </a:r>
            <a:r>
              <a:rPr lang="sr-Latn-R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700" dirty="0">
                <a:latin typeface="Times New Roman" pitchFamily="18" charset="0"/>
                <a:cs typeface="Times New Roman" pitchFamily="18" charset="0"/>
              </a:rPr>
              <a:t>извјештаја</a:t>
            </a:r>
            <a:r>
              <a:rPr lang="sr-Latn-R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sr-Latn-R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   презентовање</a:t>
            </a:r>
            <a:r>
              <a:rPr lang="sr-Latn-R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700" dirty="0">
                <a:latin typeface="Times New Roman" pitchFamily="18" charset="0"/>
                <a:cs typeface="Times New Roman" pitchFamily="18" charset="0"/>
              </a:rPr>
              <a:t>финансијског</a:t>
            </a:r>
            <a:r>
              <a:rPr lang="sr-Latn-R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700" dirty="0">
                <a:latin typeface="Times New Roman" pitchFamily="18" charset="0"/>
                <a:cs typeface="Times New Roman" pitchFamily="18" charset="0"/>
              </a:rPr>
              <a:t>положаја</a:t>
            </a:r>
            <a:r>
              <a:rPr lang="sr-Latn-R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7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Latn-RS" sz="2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Cyrl-BA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sr-Cyrl-BA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sz="2700" dirty="0" err="1" smtClean="0">
                <a:latin typeface="Times New Roman" pitchFamily="18" charset="0"/>
                <a:cs typeface="Times New Roman" pitchFamily="18" charset="0"/>
              </a:rPr>
              <a:t>успјешности</a:t>
            </a:r>
            <a:r>
              <a:rPr lang="sr-Latn-R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700" dirty="0" err="1">
                <a:latin typeface="Times New Roman" pitchFamily="18" charset="0"/>
                <a:cs typeface="Times New Roman" pitchFamily="18" charset="0"/>
              </a:rPr>
              <a:t>извјештајног</a:t>
            </a:r>
            <a:r>
              <a:rPr lang="sr-Latn-R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субјекта.</a:t>
            </a:r>
          </a:p>
          <a:p>
            <a:pPr>
              <a:spcBef>
                <a:spcPts val="400"/>
              </a:spcBef>
              <a:defRPr/>
            </a:pPr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Према</a:t>
            </a:r>
            <a:r>
              <a:rPr lang="sr-Latn-R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700" dirty="0">
                <a:latin typeface="Times New Roman" pitchFamily="18" charset="0"/>
                <a:cs typeface="Times New Roman" pitchFamily="18" charset="0"/>
              </a:rPr>
              <a:t>динамичкој</a:t>
            </a:r>
            <a:r>
              <a:rPr lang="sr-Latn-R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700" dirty="0">
                <a:latin typeface="Times New Roman" pitchFamily="18" charset="0"/>
                <a:cs typeface="Times New Roman" pitchFamily="18" charset="0"/>
              </a:rPr>
              <a:t>теорији</a:t>
            </a:r>
            <a:r>
              <a:rPr lang="sr-Latn-R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700" dirty="0">
                <a:latin typeface="Times New Roman" pitchFamily="18" charset="0"/>
                <a:cs typeface="Times New Roman" pitchFamily="18" charset="0"/>
              </a:rPr>
              <a:t>биланса</a:t>
            </a:r>
            <a:r>
              <a:rPr lang="sr-Latn-RS" sz="2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обрачунавање</a:t>
            </a:r>
            <a:r>
              <a:rPr lang="sr-Latn-R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700" dirty="0">
                <a:latin typeface="Times New Roman" pitchFamily="18" charset="0"/>
                <a:cs typeface="Times New Roman" pitchFamily="18" charset="0"/>
              </a:rPr>
              <a:t>резултата</a:t>
            </a:r>
            <a:r>
              <a:rPr lang="sr-Latn-RS" sz="2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стоји</a:t>
            </a:r>
            <a:r>
              <a:rPr lang="sr-Latn-R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7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sr-Latn-R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700" dirty="0">
                <a:latin typeface="Times New Roman" pitchFamily="18" charset="0"/>
                <a:cs typeface="Times New Roman" pitchFamily="18" charset="0"/>
              </a:rPr>
              <a:t>првом</a:t>
            </a:r>
            <a:r>
              <a:rPr lang="sr-Latn-R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700" dirty="0">
                <a:latin typeface="Times New Roman" pitchFamily="18" charset="0"/>
                <a:cs typeface="Times New Roman" pitchFamily="18" charset="0"/>
              </a:rPr>
              <a:t>мјесту</a:t>
            </a:r>
            <a:r>
              <a:rPr lang="sr-Latn-R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50" y="3048000"/>
            <a:ext cx="4239392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Реализујући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овај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задатак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BA" sz="4800" dirty="0" smtClean="0">
                <a:latin typeface="Times New Roman" pitchFamily="18" charset="0"/>
                <a:cs typeface="Times New Roman" pitchFamily="18" charset="0"/>
              </a:rPr>
              <a:t>финансијски извјештаји</a:t>
            </a:r>
            <a:r>
              <a:rPr lang="sr-Latn-R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 smtClean="0">
                <a:latin typeface="Times New Roman" pitchFamily="18" charset="0"/>
                <a:cs typeface="Times New Roman" pitchFamily="18" charset="0"/>
              </a:rPr>
              <a:t>врше и</a:t>
            </a:r>
            <a:r>
              <a:rPr lang="sr-Latn-R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 smtClean="0">
                <a:latin typeface="Times New Roman" pitchFamily="18" charset="0"/>
                <a:cs typeface="Times New Roman" pitchFamily="18" charset="0"/>
              </a:rPr>
              <a:t>сљедеће функције</a:t>
            </a:r>
            <a:r>
              <a:rPr lang="sr-Latn-RS" sz="4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r-Cyrl-BA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sr-Cyrl-BA" sz="4800" b="1" dirty="0" smtClean="0">
                <a:latin typeface="Times New Roman" pitchFamily="18" charset="0"/>
                <a:cs typeface="Times New Roman" pitchFamily="18" charset="0"/>
              </a:rPr>
              <a:t>информациону</a:t>
            </a:r>
            <a:r>
              <a:rPr lang="sr-Latn-R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b="1" dirty="0">
                <a:latin typeface="Times New Roman" pitchFamily="18" charset="0"/>
                <a:cs typeface="Times New Roman" pitchFamily="18" charset="0"/>
              </a:rPr>
              <a:t>функцију</a:t>
            </a:r>
            <a:r>
              <a:rPr lang="sr-Latn-R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служи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корисницима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подлога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контролу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планирање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анализу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sr-Cyrl-BA" sz="4800" b="1" dirty="0" smtClean="0">
                <a:latin typeface="Times New Roman" pitchFamily="18" charset="0"/>
                <a:cs typeface="Times New Roman" pitchFamily="18" charset="0"/>
              </a:rPr>
              <a:t>функцију</a:t>
            </a:r>
            <a:r>
              <a:rPr lang="sr-Latn-R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b="1" dirty="0">
                <a:latin typeface="Times New Roman" pitchFamily="18" charset="0"/>
                <a:cs typeface="Times New Roman" pitchFamily="18" charset="0"/>
              </a:rPr>
              <a:t>полагања</a:t>
            </a:r>
            <a:r>
              <a:rPr lang="sr-Latn-R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b="1" dirty="0">
                <a:latin typeface="Times New Roman" pitchFamily="18" charset="0"/>
                <a:cs typeface="Times New Roman" pitchFamily="18" charset="0"/>
              </a:rPr>
              <a:t>рачуна</a:t>
            </a:r>
            <a:r>
              <a:rPr lang="sr-Latn-R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 smtClean="0">
                <a:latin typeface="Times New Roman" pitchFamily="18" charset="0"/>
                <a:cs typeface="Times New Roman" pitchFamily="18" charset="0"/>
              </a:rPr>
              <a:t>повјериоцима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контролним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органима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јавности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sr-Cyrl-BA" sz="4800" b="1" dirty="0" smtClean="0">
                <a:latin typeface="Times New Roman" pitchFamily="18" charset="0"/>
                <a:cs typeface="Times New Roman" pitchFamily="18" charset="0"/>
              </a:rPr>
              <a:t>сигурносну</a:t>
            </a:r>
            <a:r>
              <a:rPr lang="sr-Latn-R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b="1" dirty="0">
                <a:latin typeface="Times New Roman" pitchFamily="18" charset="0"/>
                <a:cs typeface="Times New Roman" pitchFamily="18" charset="0"/>
              </a:rPr>
              <a:t>функцију</a:t>
            </a:r>
            <a:r>
              <a:rPr lang="sr-Latn-R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 err="1">
                <a:latin typeface="Times New Roman" pitchFamily="18" charset="0"/>
                <a:cs typeface="Times New Roman" pitchFamily="18" charset="0"/>
              </a:rPr>
              <a:t>обезбјеђује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доказе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одржавању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капитала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могућности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враћања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позајмљеног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 smtClean="0">
                <a:latin typeface="Times New Roman" pitchFamily="18" charset="0"/>
                <a:cs typeface="Times New Roman" pitchFamily="18" charset="0"/>
              </a:rPr>
              <a:t>капитала</a:t>
            </a:r>
            <a:r>
              <a:rPr lang="sr-Latn-R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и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sr-Cyrl-BA" sz="4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sr-Cyrl-BA" sz="4800" b="1" dirty="0" smtClean="0">
                <a:latin typeface="Times New Roman" pitchFamily="18" charset="0"/>
                <a:cs typeface="Times New Roman" pitchFamily="18" charset="0"/>
              </a:rPr>
              <a:t>окументациону</a:t>
            </a:r>
            <a:r>
              <a:rPr lang="sr-Latn-R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b="1" dirty="0">
                <a:latin typeface="Times New Roman" pitchFamily="18" charset="0"/>
                <a:cs typeface="Times New Roman" pitchFamily="18" charset="0"/>
              </a:rPr>
              <a:t>функцију</a:t>
            </a:r>
            <a:r>
              <a:rPr lang="sr-Latn-R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 err="1">
                <a:latin typeface="Times New Roman" pitchFamily="18" charset="0"/>
                <a:cs typeface="Times New Roman" pitchFamily="18" charset="0"/>
              </a:rPr>
              <a:t>обезбјеђује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доказе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кретању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 smtClean="0">
                <a:latin typeface="Times New Roman" pitchFamily="18" charset="0"/>
                <a:cs typeface="Times New Roman" pitchFamily="18" charset="0"/>
              </a:rPr>
              <a:t>вриједности</a:t>
            </a:r>
            <a:r>
              <a:rPr lang="sr-Latn-R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унутар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 smtClean="0">
                <a:latin typeface="Times New Roman" pitchFamily="18" charset="0"/>
                <a:cs typeface="Times New Roman" pitchFamily="18" charset="0"/>
              </a:rPr>
              <a:t>предузећа</a:t>
            </a:r>
            <a:r>
              <a:rPr lang="sr-Latn-R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доказе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 smtClean="0">
                <a:latin typeface="Times New Roman" pitchFamily="18" charset="0"/>
                <a:cs typeface="Times New Roman" pitchFamily="18" charset="0"/>
              </a:rPr>
              <a:t>о пословним догађајима</a:t>
            </a:r>
            <a:r>
              <a:rPr lang="sr-Latn-R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 smtClean="0">
                <a:latin typeface="Times New Roman" pitchFamily="18" charset="0"/>
                <a:cs typeface="Times New Roman" pitchFamily="18" charset="0"/>
              </a:rPr>
              <a:t>евидентирани</a:t>
            </a:r>
            <a:r>
              <a:rPr lang="sr-Latn-R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sr-Latn-R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800" dirty="0">
                <a:latin typeface="Times New Roman" pitchFamily="18" charset="0"/>
                <a:cs typeface="Times New Roman" pitchFamily="18" charset="0"/>
              </a:rPr>
              <a:t>књиговодству</a:t>
            </a:r>
            <a:r>
              <a:rPr lang="sr-Latn-R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err="1" smtClean="0">
                <a:latin typeface="Times New Roman" pitchFamily="18" charset="0"/>
                <a:cs typeface="Times New Roman" pitchFamily="18" charset="0"/>
              </a:rPr>
              <a:t>Извјештајни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 ентитети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41472"/>
              </p:ext>
            </p:extLst>
          </p:nvPr>
        </p:nvGraphicFramePr>
        <p:xfrm>
          <a:off x="228600" y="1600200"/>
          <a:ext cx="8686799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5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990600"/>
          </a:xfrm>
        </p:spPr>
        <p:txBody>
          <a:bodyPr>
            <a:noAutofit/>
          </a:bodyPr>
          <a:lstStyle/>
          <a:p>
            <a:pPr algn="ctr"/>
            <a:r>
              <a:rPr lang="sr-Cyrl-BA" sz="3700" dirty="0" smtClean="0">
                <a:latin typeface="Times New Roman" pitchFamily="18" charset="0"/>
                <a:cs typeface="Times New Roman" pitchFamily="18" charset="0"/>
              </a:rPr>
              <a:t>Основни појмови пословног рачуноводства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Уплате – исплате</a:t>
            </a:r>
          </a:p>
          <a:p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Примања – издавања </a:t>
            </a:r>
          </a:p>
          <a:p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Приходи – расходи</a:t>
            </a:r>
          </a:p>
          <a:p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Учинци – трошкови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Уплате – исплате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Односе се на кретање </a:t>
            </a:r>
            <a:r>
              <a:rPr lang="sr-Cyrl-BA" sz="2700" b="1" dirty="0" smtClean="0">
                <a:latin typeface="Times New Roman" pitchFamily="18" charset="0"/>
                <a:cs typeface="Times New Roman" pitchFamily="18" charset="0"/>
              </a:rPr>
              <a:t>готовине</a:t>
            </a:r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 (средстава плаћања) које мијења стање у благајни или на рачунима банке.</a:t>
            </a:r>
          </a:p>
          <a:p>
            <a:pPr marL="0" indent="0">
              <a:buNone/>
            </a:pPr>
            <a:endParaRPr lang="sr-Cyrl-BA" sz="2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700" dirty="0" smtClean="0">
                <a:latin typeface="Times New Roman" pitchFamily="18" charset="0"/>
                <a:cs typeface="Times New Roman" pitchFamily="18" charset="0"/>
              </a:rPr>
              <a:t>Уплате повећавају ово стање, а исплате га смањују, независно од тога одакле уплате потичу и у коју сврху су исплате извршене (за потребе пословног процеса или ван њега).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951</TotalTime>
  <Words>719</Words>
  <Application>Microsoft Office PowerPoint</Application>
  <PresentationFormat>On-screen Show (4:3)</PresentationFormat>
  <Paragraphs>195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Times New Roman</vt:lpstr>
      <vt:lpstr>Tw Cen MT</vt:lpstr>
      <vt:lpstr>Wingdings</vt:lpstr>
      <vt:lpstr>Wingdings 2</vt:lpstr>
      <vt:lpstr>Median</vt:lpstr>
      <vt:lpstr>Теорија и политика биланса  вјежбе 1</vt:lpstr>
      <vt:lpstr>Основне информације</vt:lpstr>
      <vt:lpstr>Циљеви изучавања предмета</vt:lpstr>
      <vt:lpstr>Финансијски извјештаји</vt:lpstr>
      <vt:lpstr>PowerPoint Presentation</vt:lpstr>
      <vt:lpstr>PowerPoint Presentation</vt:lpstr>
      <vt:lpstr>Извјештајни ентитети</vt:lpstr>
      <vt:lpstr>Основни појмови пословног рачуноводства</vt:lpstr>
      <vt:lpstr>Уплате – исплате </vt:lpstr>
      <vt:lpstr>Примјери </vt:lpstr>
      <vt:lpstr>Примања – издавања </vt:lpstr>
      <vt:lpstr>Примјери</vt:lpstr>
      <vt:lpstr>PowerPoint Presentation</vt:lpstr>
      <vt:lpstr>Уплата = примање</vt:lpstr>
      <vt:lpstr>Уплата ≠ примање</vt:lpstr>
      <vt:lpstr>Исплата = издавање</vt:lpstr>
      <vt:lpstr>Исплата ≠ издавање</vt:lpstr>
      <vt:lpstr>PowerPoint Presentation</vt:lpstr>
      <vt:lpstr>Примјери</vt:lpstr>
      <vt:lpstr>Примјери</vt:lpstr>
      <vt:lpstr>Приходи - расходи</vt:lpstr>
      <vt:lpstr>Примјери</vt:lpstr>
      <vt:lpstr>Учинци - трошкови</vt:lpstr>
      <vt:lpstr>Неутрални расходи </vt:lpstr>
      <vt:lpstr>Додатни трошкови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Aleksandra</dc:creator>
  <cp:lastModifiedBy>AK</cp:lastModifiedBy>
  <cp:revision>49</cp:revision>
  <dcterms:created xsi:type="dcterms:W3CDTF">2020-11-09T10:50:16Z</dcterms:created>
  <dcterms:modified xsi:type="dcterms:W3CDTF">2021-10-12T14:15:22Z</dcterms:modified>
</cp:coreProperties>
</file>