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9" r:id="rId2"/>
    <p:sldId id="257" r:id="rId3"/>
    <p:sldId id="285" r:id="rId4"/>
    <p:sldId id="271" r:id="rId5"/>
    <p:sldId id="270" r:id="rId6"/>
    <p:sldId id="284" r:id="rId7"/>
    <p:sldId id="290" r:id="rId8"/>
    <p:sldId id="288" r:id="rId9"/>
    <p:sldId id="286" r:id="rId10"/>
    <p:sldId id="289" r:id="rId11"/>
    <p:sldId id="28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474F1-28A1-4811-B4DF-841C7B600D09}" type="datetimeFigureOut">
              <a:rPr lang="sr-Latn-BA" smtClean="0"/>
              <a:pPr/>
              <a:t>20.5.2026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C4F3D-78BA-44DD-90BF-388749398653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4</a:t>
            </a:fld>
            <a:endParaRPr lang="sr-Latn-B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8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D9DD4D-2C5A-48FA-B365-ED2A68BC7BC8}" type="datetimeFigureOut">
              <a:rPr lang="en-US" smtClean="0"/>
              <a:pPr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0808CA-0609-4E10-8501-2BE0540DB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510 – PRVA REVIZIJSKA ANGAŽOVANJA – POČETNA STANJA </a:t>
            </a: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Faktori očekivane greške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Faktori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koje bi revizor trebao da razmotri prilikom procjene ili planiranja očekivane greške u populaciji koja je predmet revizije su: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veličina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grešaka identifikovanih u prethodno izvršenim revizijama,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promjene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 postupcima koje je uvelo pravno lice – klijent revizije,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raspoloživi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dokazi pribavljeni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provođenjem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drugih postupaka revizije.</a:t>
            </a:r>
          </a:p>
          <a:p>
            <a:endParaRPr lang="sr-Latn-B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Planiranje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uzorka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ciljeva testiranja,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efinisanje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populacije,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efinisanje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jedinice uzorka,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zbor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tehnike za provođenje metode uzorka i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dređivanje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veličine uzorka.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Planiranje metode uzorka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320480"/>
          </a:xfrm>
        </p:spPr>
        <p:txBody>
          <a:bodyPr>
            <a:normAutofit/>
          </a:bodyPr>
          <a:lstStyle/>
          <a:p>
            <a:pPr algn="just"/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Početna stanja predstavljaju ona računovodstvena stanja svih bilansnih pozicija koja postoje na početku perioda. </a:t>
            </a: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U skladu sa osnovnim računovodstvenim i bilansnim načelima ona se baziraju na završnim stanjima iz prethodnog perioda i odražavaju efekte ili posljedice: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poslovnih promjena ili transakcija iz prethodnog perioda i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računovodstvenih politika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primijenjenih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u prethodnom periodu.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 smtClean="0"/>
          </a:p>
          <a:p>
            <a:pPr algn="just">
              <a:buNone/>
            </a:pPr>
            <a:endParaRPr lang="sr-Latn-BA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Pribavljanje dokaza koji se odnose na prva angažovanja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Pribavljanje dokaza koji se odnose na prva angažovanja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sr-Latn-BA" dirty="0" smtClean="0"/>
              <a:t>  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Prilikom revizije finansijskih izvještaja koja za datog revizora (revizorski tim) predstavlja prvi angažman kod određenog pravnog lica – klijenta revizije (paragraf 3), revizor treba da u skladu sa MSR 510, pribavi zadovoljavajuće revizijske dokaze koji će mu pružiti razumno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uvjerenje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da početna stanja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ne sadrže pogrešna prikazivanja činjenica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koja značajno utiču na finansijske izvještaje tekućeg perioda (koji su predmet revizije), </a:t>
            </a:r>
          </a:p>
          <a:p>
            <a:pPr algn="just"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da se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odgovarajuće računovodstvene politike dosljedno primjenjuju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ili da se promjene u računovodstvenim politikama objašnjavaju na odgovarajući način i adekvatno objavljuju.</a:t>
            </a:r>
          </a:p>
          <a:p>
            <a:pPr>
              <a:buFont typeface="Arial" pitchFamily="34" charset="0"/>
              <a:buChar char="•"/>
            </a:pPr>
            <a:endParaRPr lang="sr-Latn-B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520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ANALITIČKI POSTUPCI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4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Svrha primjene analitičkih postupaka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Svrha primjene analitičkih postupaka u reviziji finansijskih izvještaja je: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revizoru pomogne pri planiranju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prirode, dinamike izvršenja i obima ostalih postupaka revizije,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kao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postupci suštinskog ispitivanja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kada je njihovo korišćenje efektivnije ili efikasnije od detaljnih provjera radi smanjenja rizika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neotkrivanja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za specifične tvrdnje u pogledu stavki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objelodanjenih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u finansijskim izvještajima.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kao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opšta analiza finansijskih izvještaja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 fazi konačnog pregleda obavljene revizije.</a:t>
            </a:r>
          </a:p>
          <a:p>
            <a:pPr marL="457200" indent="-457200"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VRSTE ANALITIČKIH POSTUPAKA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sr-Latn-BA" dirty="0" smtClean="0"/>
              <a:t>   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Analitički postupci obuhvataju proračun ili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kvantifikaciju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određenih uobičajenih indikatora ili pokazatelja, koji se koriste za potrebe finansijskih i drugih analiza poslovanja, njihovo razmatranje i komparaciju sa: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poredivim podacima i informacijama za privrednu granu ili djelatnost kojoj pripada pravno lice – klijent revizije ili sa uporedivim konkurentima iz iste grane ili djelatnosti,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poredivim podacima i informacijama za pravno lice – klijenta revizije u prethodnim periodima, 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redviđenim ili očekivanim podacima i informacijama za pravno lice – klijenta revizije koje je utvrdio (planirao) sam klijent ili revizor (na primjer, procijenjeni očekivani iznos amortizacije),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VRSTE ANALITIČKIH POSTUPAKA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Takođe analitički postupci uključuju i:</a:t>
            </a:r>
          </a:p>
          <a:p>
            <a:pPr algn="just"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razmatranje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odnosa između elemenata finansijskih izvještaja za koje se očekuje da će potvrditi predviđenu strukturu zasnovanu na iskustvu pravnog lica – klijenta revizije (na primjer, stope bruto dobiti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>
              <a:buFont typeface="Arial" pitchFamily="34" charset="0"/>
              <a:buChar char="•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zmeđu finansijskih i relevantnih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nefinansijskih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informacija (na primjer, ukupnih troškova zarada i broja zaposlenih).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 smtClean="0"/>
          </a:p>
          <a:p>
            <a:pPr algn="just">
              <a:buNone/>
            </a:pPr>
            <a:endParaRPr lang="sr-Latn-BA" dirty="0" smtClean="0"/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530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REVIZIJSKO UZORKOVANJE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8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Pojam </a:t>
            </a:r>
            <a:r>
              <a:rPr lang="sr-Latn-B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revizijskog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uzorkovanja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sr-Latn-BA" dirty="0" smtClean="0"/>
              <a:t>  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Revizijsko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uzorkovanje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je primjena postupaka revizije na manje od 100% stavki koje čine klasu transakcija ili saldo računa, tako da postoji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vjerovatnoća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da svaka stavka bude odabrana. To omogućava revizoru da pribavi i ocijeni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revizijski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dokaz o nekim karakteristikama odabranih stavki, kako bi mu to pomoglo da donese zaključke koji se odnose na populaciju iz koje je uzorak uzet.</a:t>
            </a: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Prilikom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utvrđivanja veličine uzorka, revizor treba da razmotri:</a:t>
            </a:r>
          </a:p>
          <a:p>
            <a:r>
              <a:rPr lang="sr-Latn-BA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izik korišćenja uzorka,</a:t>
            </a:r>
          </a:p>
          <a:p>
            <a:r>
              <a:rPr lang="sr-Latn-BA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rihvatljivu ili grešku koja se može tolerisati i</a:t>
            </a:r>
          </a:p>
          <a:p>
            <a:r>
              <a:rPr lang="sr-Latn-BA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čekivanu grešku.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8083</TotalTime>
  <Words>605</Words>
  <Application>Microsoft Office PowerPoint</Application>
  <PresentationFormat>On-screen Show (4:3)</PresentationFormat>
  <Paragraphs>65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Slide 1</vt:lpstr>
      <vt:lpstr>Pribavljanje dokaza koji se odnose na prva angažovanja</vt:lpstr>
      <vt:lpstr>Pribavljanje dokaza koji se odnose na prva angažovanja</vt:lpstr>
      <vt:lpstr>Slide 4</vt:lpstr>
      <vt:lpstr>Svrha primjene analitičkih postupaka</vt:lpstr>
      <vt:lpstr>VRSTE ANALITIČKIH POSTUPAKA</vt:lpstr>
      <vt:lpstr>VRSTE ANALITIČKIH POSTUPAKA</vt:lpstr>
      <vt:lpstr>Slide 8</vt:lpstr>
      <vt:lpstr>Pojam revizijskog uzorkovanja</vt:lpstr>
      <vt:lpstr>Faktori očekivane greške</vt:lpstr>
      <vt:lpstr>Planiranje metode uzorka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MEĐUNARODNI STANDARD REVIZIJE 300</dc:title>
  <dc:creator>Branka</dc:creator>
  <cp:lastModifiedBy>Svetlana</cp:lastModifiedBy>
  <cp:revision>78</cp:revision>
  <dcterms:created xsi:type="dcterms:W3CDTF">2012-04-04T13:35:27Z</dcterms:created>
  <dcterms:modified xsi:type="dcterms:W3CDTF">2026-05-20T11:20:15Z</dcterms:modified>
</cp:coreProperties>
</file>