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2" r:id="rId2"/>
    <p:sldId id="257" r:id="rId3"/>
    <p:sldId id="258" r:id="rId4"/>
    <p:sldId id="259" r:id="rId5"/>
    <p:sldId id="263" r:id="rId6"/>
    <p:sldId id="260" r:id="rId7"/>
    <p:sldId id="261" r:id="rId8"/>
    <p:sldId id="264" r:id="rId9"/>
    <p:sldId id="265" r:id="rId10"/>
    <p:sldId id="266" r:id="rId11"/>
    <p:sldId id="267" r:id="rId12"/>
    <p:sldId id="274" r:id="rId13"/>
    <p:sldId id="268" r:id="rId14"/>
    <p:sldId id="269" r:id="rId15"/>
    <p:sldId id="270" r:id="rId16"/>
    <p:sldId id="273" r:id="rId17"/>
    <p:sldId id="272" r:id="rId18"/>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F5F77-79EC-48D7-B8AB-BE6040968B7E}" type="datetimeFigureOut">
              <a:rPr lang="sr-Latn-BA" smtClean="0"/>
              <a:t>15.10.2024.</a:t>
            </a:fld>
            <a:endParaRPr lang="sr-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r-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r-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ED071-5083-46B1-8F0D-4EBB1AB24BAE}" type="slidenum">
              <a:rPr lang="sr-Latn-BA" smtClean="0"/>
              <a:t>‹#›</a:t>
            </a:fld>
            <a:endParaRPr lang="sr-Latn-BA"/>
          </a:p>
        </p:txBody>
      </p:sp>
    </p:spTree>
    <p:extLst>
      <p:ext uri="{BB962C8B-B14F-4D97-AF65-F5344CB8AC3E}">
        <p14:creationId xmlns:p14="http://schemas.microsoft.com/office/powerpoint/2010/main" val="336051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BA" dirty="0"/>
          </a:p>
        </p:txBody>
      </p:sp>
      <p:sp>
        <p:nvSpPr>
          <p:cNvPr id="4" name="Slide Number Placeholder 3"/>
          <p:cNvSpPr>
            <a:spLocks noGrp="1"/>
          </p:cNvSpPr>
          <p:nvPr>
            <p:ph type="sldNum" sz="quarter" idx="5"/>
          </p:nvPr>
        </p:nvSpPr>
        <p:spPr/>
        <p:txBody>
          <a:bodyPr/>
          <a:lstStyle/>
          <a:p>
            <a:fld id="{B79ED071-5083-46B1-8F0D-4EBB1AB24BAE}" type="slidenum">
              <a:rPr lang="sr-Latn-BA" smtClean="0"/>
              <a:t>2</a:t>
            </a:fld>
            <a:endParaRPr lang="sr-Latn-BA"/>
          </a:p>
        </p:txBody>
      </p:sp>
    </p:spTree>
    <p:extLst>
      <p:ext uri="{BB962C8B-B14F-4D97-AF65-F5344CB8AC3E}">
        <p14:creationId xmlns:p14="http://schemas.microsoft.com/office/powerpoint/2010/main" val="232616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01450-F7EC-E56D-3152-016C3EB80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2424A-B382-045E-AC67-851643D42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B353F-A253-BC07-1204-F658ED5C0D4C}"/>
              </a:ext>
            </a:extLst>
          </p:cNvPr>
          <p:cNvSpPr>
            <a:spLocks noGrp="1"/>
          </p:cNvSpPr>
          <p:nvPr>
            <p:ph type="body" idx="1"/>
          </p:nvPr>
        </p:nvSpPr>
        <p:spPr/>
        <p:txBody>
          <a:bodyPr/>
          <a:lstStyle/>
          <a:p>
            <a:endParaRPr lang="sr-Latn-BA" dirty="0"/>
          </a:p>
        </p:txBody>
      </p:sp>
      <p:sp>
        <p:nvSpPr>
          <p:cNvPr id="4" name="Slide Number Placeholder 3">
            <a:extLst>
              <a:ext uri="{FF2B5EF4-FFF2-40B4-BE49-F238E27FC236}">
                <a16:creationId xmlns:a16="http://schemas.microsoft.com/office/drawing/2014/main" id="{02EC5753-7B70-5ECE-9180-19017C4B33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ED071-5083-46B1-8F0D-4EBB1AB24BAE}" type="slidenum">
              <a:rPr kumimoji="0" lang="sr-Latn-B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r-Latn-B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71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23FC-62CC-DE54-C0AB-BA0EB318D1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r-Latn-BA"/>
          </a:p>
        </p:txBody>
      </p:sp>
      <p:sp>
        <p:nvSpPr>
          <p:cNvPr id="3" name="Subtitle 2">
            <a:extLst>
              <a:ext uri="{FF2B5EF4-FFF2-40B4-BE49-F238E27FC236}">
                <a16:creationId xmlns:a16="http://schemas.microsoft.com/office/drawing/2014/main" id="{3B809BD2-2AC4-A7CE-8AED-6A6C9FC31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r-Latn-BA"/>
          </a:p>
        </p:txBody>
      </p:sp>
      <p:sp>
        <p:nvSpPr>
          <p:cNvPr id="4" name="Date Placeholder 3">
            <a:extLst>
              <a:ext uri="{FF2B5EF4-FFF2-40B4-BE49-F238E27FC236}">
                <a16:creationId xmlns:a16="http://schemas.microsoft.com/office/drawing/2014/main" id="{2B146372-4E17-4E47-B5E1-FDE63F6EDF6C}"/>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5" name="Footer Placeholder 4">
            <a:extLst>
              <a:ext uri="{FF2B5EF4-FFF2-40B4-BE49-F238E27FC236}">
                <a16:creationId xmlns:a16="http://schemas.microsoft.com/office/drawing/2014/main" id="{A0A27E82-B078-A25B-9812-3F165C7C72C2}"/>
              </a:ext>
            </a:extLst>
          </p:cNvPr>
          <p:cNvSpPr>
            <a:spLocks noGrp="1"/>
          </p:cNvSpPr>
          <p:nvPr>
            <p:ph type="ftr" sz="quarter" idx="11"/>
          </p:nvPr>
        </p:nvSpPr>
        <p:spPr/>
        <p:txBody>
          <a:bodyPr/>
          <a:lstStyle/>
          <a:p>
            <a:endParaRPr lang="sr-Latn-BA"/>
          </a:p>
        </p:txBody>
      </p:sp>
      <p:sp>
        <p:nvSpPr>
          <p:cNvPr id="6" name="Slide Number Placeholder 5">
            <a:extLst>
              <a:ext uri="{FF2B5EF4-FFF2-40B4-BE49-F238E27FC236}">
                <a16:creationId xmlns:a16="http://schemas.microsoft.com/office/drawing/2014/main" id="{5416F0ED-4DE5-D152-575B-559BC3DCCC93}"/>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2999237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281E-939D-B62A-49F3-C2F9EAD83421}"/>
              </a:ext>
            </a:extLst>
          </p:cNvPr>
          <p:cNvSpPr>
            <a:spLocks noGrp="1"/>
          </p:cNvSpPr>
          <p:nvPr>
            <p:ph type="title"/>
          </p:nvPr>
        </p:nvSpPr>
        <p:spPr/>
        <p:txBody>
          <a:bodyPr/>
          <a:lstStyle/>
          <a:p>
            <a:r>
              <a:rPr lang="en-US"/>
              <a:t>Click to edit Master title style</a:t>
            </a:r>
            <a:endParaRPr lang="sr-Latn-BA"/>
          </a:p>
        </p:txBody>
      </p:sp>
      <p:sp>
        <p:nvSpPr>
          <p:cNvPr id="3" name="Vertical Text Placeholder 2">
            <a:extLst>
              <a:ext uri="{FF2B5EF4-FFF2-40B4-BE49-F238E27FC236}">
                <a16:creationId xmlns:a16="http://schemas.microsoft.com/office/drawing/2014/main" id="{BB840945-9017-E473-9787-4FA9563434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4" name="Date Placeholder 3">
            <a:extLst>
              <a:ext uri="{FF2B5EF4-FFF2-40B4-BE49-F238E27FC236}">
                <a16:creationId xmlns:a16="http://schemas.microsoft.com/office/drawing/2014/main" id="{2473E003-064B-5606-0D89-6083D71E0C2E}"/>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5" name="Footer Placeholder 4">
            <a:extLst>
              <a:ext uri="{FF2B5EF4-FFF2-40B4-BE49-F238E27FC236}">
                <a16:creationId xmlns:a16="http://schemas.microsoft.com/office/drawing/2014/main" id="{214327D9-B960-DE4C-02D9-56A695BD540D}"/>
              </a:ext>
            </a:extLst>
          </p:cNvPr>
          <p:cNvSpPr>
            <a:spLocks noGrp="1"/>
          </p:cNvSpPr>
          <p:nvPr>
            <p:ph type="ftr" sz="quarter" idx="11"/>
          </p:nvPr>
        </p:nvSpPr>
        <p:spPr/>
        <p:txBody>
          <a:bodyPr/>
          <a:lstStyle/>
          <a:p>
            <a:endParaRPr lang="sr-Latn-BA"/>
          </a:p>
        </p:txBody>
      </p:sp>
      <p:sp>
        <p:nvSpPr>
          <p:cNvPr id="6" name="Slide Number Placeholder 5">
            <a:extLst>
              <a:ext uri="{FF2B5EF4-FFF2-40B4-BE49-F238E27FC236}">
                <a16:creationId xmlns:a16="http://schemas.microsoft.com/office/drawing/2014/main" id="{D7C58A2B-5D8C-DEB5-4554-B524312C3F24}"/>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1472064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6336E-09B9-578C-20C7-79F6A6D66F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r-Latn-BA"/>
          </a:p>
        </p:txBody>
      </p:sp>
      <p:sp>
        <p:nvSpPr>
          <p:cNvPr id="3" name="Vertical Text Placeholder 2">
            <a:extLst>
              <a:ext uri="{FF2B5EF4-FFF2-40B4-BE49-F238E27FC236}">
                <a16:creationId xmlns:a16="http://schemas.microsoft.com/office/drawing/2014/main" id="{B5575DDB-391A-54FD-038F-358BE5DFD6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4" name="Date Placeholder 3">
            <a:extLst>
              <a:ext uri="{FF2B5EF4-FFF2-40B4-BE49-F238E27FC236}">
                <a16:creationId xmlns:a16="http://schemas.microsoft.com/office/drawing/2014/main" id="{CF808B71-D9CC-02FD-9860-05C847925A63}"/>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5" name="Footer Placeholder 4">
            <a:extLst>
              <a:ext uri="{FF2B5EF4-FFF2-40B4-BE49-F238E27FC236}">
                <a16:creationId xmlns:a16="http://schemas.microsoft.com/office/drawing/2014/main" id="{B3427F60-9D34-8B2C-2269-A1F5765D6B7B}"/>
              </a:ext>
            </a:extLst>
          </p:cNvPr>
          <p:cNvSpPr>
            <a:spLocks noGrp="1"/>
          </p:cNvSpPr>
          <p:nvPr>
            <p:ph type="ftr" sz="quarter" idx="11"/>
          </p:nvPr>
        </p:nvSpPr>
        <p:spPr/>
        <p:txBody>
          <a:bodyPr/>
          <a:lstStyle/>
          <a:p>
            <a:endParaRPr lang="sr-Latn-BA"/>
          </a:p>
        </p:txBody>
      </p:sp>
      <p:sp>
        <p:nvSpPr>
          <p:cNvPr id="6" name="Slide Number Placeholder 5">
            <a:extLst>
              <a:ext uri="{FF2B5EF4-FFF2-40B4-BE49-F238E27FC236}">
                <a16:creationId xmlns:a16="http://schemas.microsoft.com/office/drawing/2014/main" id="{BE24A837-0A89-2E47-A4B1-C8D5E4E7B896}"/>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109014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24DD-644E-A3F2-0553-BFC8DF3D490F}"/>
              </a:ext>
            </a:extLst>
          </p:cNvPr>
          <p:cNvSpPr>
            <a:spLocks noGrp="1"/>
          </p:cNvSpPr>
          <p:nvPr>
            <p:ph type="title"/>
          </p:nvPr>
        </p:nvSpPr>
        <p:spPr/>
        <p:txBody>
          <a:bodyPr/>
          <a:lstStyle/>
          <a:p>
            <a:r>
              <a:rPr lang="en-US"/>
              <a:t>Click to edit Master title style</a:t>
            </a:r>
            <a:endParaRPr lang="sr-Latn-BA"/>
          </a:p>
        </p:txBody>
      </p:sp>
      <p:sp>
        <p:nvSpPr>
          <p:cNvPr id="3" name="Content Placeholder 2">
            <a:extLst>
              <a:ext uri="{FF2B5EF4-FFF2-40B4-BE49-F238E27FC236}">
                <a16:creationId xmlns:a16="http://schemas.microsoft.com/office/drawing/2014/main" id="{534F7CF5-89BF-413C-A452-66AD3FFACC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4" name="Date Placeholder 3">
            <a:extLst>
              <a:ext uri="{FF2B5EF4-FFF2-40B4-BE49-F238E27FC236}">
                <a16:creationId xmlns:a16="http://schemas.microsoft.com/office/drawing/2014/main" id="{364C2C80-59F2-E73E-559B-1926F3B28ADA}"/>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5" name="Footer Placeholder 4">
            <a:extLst>
              <a:ext uri="{FF2B5EF4-FFF2-40B4-BE49-F238E27FC236}">
                <a16:creationId xmlns:a16="http://schemas.microsoft.com/office/drawing/2014/main" id="{0BB23A8B-B7BE-ABDE-C587-DAFAB26BA432}"/>
              </a:ext>
            </a:extLst>
          </p:cNvPr>
          <p:cNvSpPr>
            <a:spLocks noGrp="1"/>
          </p:cNvSpPr>
          <p:nvPr>
            <p:ph type="ftr" sz="quarter" idx="11"/>
          </p:nvPr>
        </p:nvSpPr>
        <p:spPr/>
        <p:txBody>
          <a:bodyPr/>
          <a:lstStyle/>
          <a:p>
            <a:endParaRPr lang="sr-Latn-BA"/>
          </a:p>
        </p:txBody>
      </p:sp>
      <p:sp>
        <p:nvSpPr>
          <p:cNvPr id="6" name="Slide Number Placeholder 5">
            <a:extLst>
              <a:ext uri="{FF2B5EF4-FFF2-40B4-BE49-F238E27FC236}">
                <a16:creationId xmlns:a16="http://schemas.microsoft.com/office/drawing/2014/main" id="{CD29FA23-8314-F8D3-F850-8CB493CF15C7}"/>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128916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FE759-7546-551D-E513-E9A1E614A2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r-Latn-BA"/>
          </a:p>
        </p:txBody>
      </p:sp>
      <p:sp>
        <p:nvSpPr>
          <p:cNvPr id="3" name="Text Placeholder 2">
            <a:extLst>
              <a:ext uri="{FF2B5EF4-FFF2-40B4-BE49-F238E27FC236}">
                <a16:creationId xmlns:a16="http://schemas.microsoft.com/office/drawing/2014/main" id="{4AC6BD5B-7BE8-E40F-DAF9-C00E5CE56C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F261C7-F1CD-D818-AC86-338DAD0C60B1}"/>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5" name="Footer Placeholder 4">
            <a:extLst>
              <a:ext uri="{FF2B5EF4-FFF2-40B4-BE49-F238E27FC236}">
                <a16:creationId xmlns:a16="http://schemas.microsoft.com/office/drawing/2014/main" id="{BA1DF88C-F153-4C36-FCD5-C970804E3024}"/>
              </a:ext>
            </a:extLst>
          </p:cNvPr>
          <p:cNvSpPr>
            <a:spLocks noGrp="1"/>
          </p:cNvSpPr>
          <p:nvPr>
            <p:ph type="ftr" sz="quarter" idx="11"/>
          </p:nvPr>
        </p:nvSpPr>
        <p:spPr/>
        <p:txBody>
          <a:bodyPr/>
          <a:lstStyle/>
          <a:p>
            <a:endParaRPr lang="sr-Latn-BA"/>
          </a:p>
        </p:txBody>
      </p:sp>
      <p:sp>
        <p:nvSpPr>
          <p:cNvPr id="6" name="Slide Number Placeholder 5">
            <a:extLst>
              <a:ext uri="{FF2B5EF4-FFF2-40B4-BE49-F238E27FC236}">
                <a16:creationId xmlns:a16="http://schemas.microsoft.com/office/drawing/2014/main" id="{81517A2B-42A1-FF54-9467-9903E805EF57}"/>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939697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E088-5267-D9C1-BC00-8FDD20CDAF67}"/>
              </a:ext>
            </a:extLst>
          </p:cNvPr>
          <p:cNvSpPr>
            <a:spLocks noGrp="1"/>
          </p:cNvSpPr>
          <p:nvPr>
            <p:ph type="title"/>
          </p:nvPr>
        </p:nvSpPr>
        <p:spPr/>
        <p:txBody>
          <a:bodyPr/>
          <a:lstStyle/>
          <a:p>
            <a:r>
              <a:rPr lang="en-US"/>
              <a:t>Click to edit Master title style</a:t>
            </a:r>
            <a:endParaRPr lang="sr-Latn-BA"/>
          </a:p>
        </p:txBody>
      </p:sp>
      <p:sp>
        <p:nvSpPr>
          <p:cNvPr id="3" name="Content Placeholder 2">
            <a:extLst>
              <a:ext uri="{FF2B5EF4-FFF2-40B4-BE49-F238E27FC236}">
                <a16:creationId xmlns:a16="http://schemas.microsoft.com/office/drawing/2014/main" id="{B869A617-A611-03A3-27BB-63C6025D9F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4" name="Content Placeholder 3">
            <a:extLst>
              <a:ext uri="{FF2B5EF4-FFF2-40B4-BE49-F238E27FC236}">
                <a16:creationId xmlns:a16="http://schemas.microsoft.com/office/drawing/2014/main" id="{A0EE2996-2CC0-398F-D662-EE2FEB3243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5" name="Date Placeholder 4">
            <a:extLst>
              <a:ext uri="{FF2B5EF4-FFF2-40B4-BE49-F238E27FC236}">
                <a16:creationId xmlns:a16="http://schemas.microsoft.com/office/drawing/2014/main" id="{81D1AA85-2C7C-8999-668B-18E95BC6CCA7}"/>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6" name="Footer Placeholder 5">
            <a:extLst>
              <a:ext uri="{FF2B5EF4-FFF2-40B4-BE49-F238E27FC236}">
                <a16:creationId xmlns:a16="http://schemas.microsoft.com/office/drawing/2014/main" id="{5B24D0F8-6A15-231A-A02E-E1481810550F}"/>
              </a:ext>
            </a:extLst>
          </p:cNvPr>
          <p:cNvSpPr>
            <a:spLocks noGrp="1"/>
          </p:cNvSpPr>
          <p:nvPr>
            <p:ph type="ftr" sz="quarter" idx="11"/>
          </p:nvPr>
        </p:nvSpPr>
        <p:spPr/>
        <p:txBody>
          <a:bodyPr/>
          <a:lstStyle/>
          <a:p>
            <a:endParaRPr lang="sr-Latn-BA"/>
          </a:p>
        </p:txBody>
      </p:sp>
      <p:sp>
        <p:nvSpPr>
          <p:cNvPr id="7" name="Slide Number Placeholder 6">
            <a:extLst>
              <a:ext uri="{FF2B5EF4-FFF2-40B4-BE49-F238E27FC236}">
                <a16:creationId xmlns:a16="http://schemas.microsoft.com/office/drawing/2014/main" id="{C74B20BA-5550-80F3-21DA-0177E177F8F7}"/>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2215203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CB92-EDD8-1FF0-3208-A4B67F4CF245}"/>
              </a:ext>
            </a:extLst>
          </p:cNvPr>
          <p:cNvSpPr>
            <a:spLocks noGrp="1"/>
          </p:cNvSpPr>
          <p:nvPr>
            <p:ph type="title"/>
          </p:nvPr>
        </p:nvSpPr>
        <p:spPr>
          <a:xfrm>
            <a:off x="839788" y="365125"/>
            <a:ext cx="10515600" cy="1325563"/>
          </a:xfrm>
        </p:spPr>
        <p:txBody>
          <a:bodyPr/>
          <a:lstStyle/>
          <a:p>
            <a:r>
              <a:rPr lang="en-US"/>
              <a:t>Click to edit Master title style</a:t>
            </a:r>
            <a:endParaRPr lang="sr-Latn-BA"/>
          </a:p>
        </p:txBody>
      </p:sp>
      <p:sp>
        <p:nvSpPr>
          <p:cNvPr id="3" name="Text Placeholder 2">
            <a:extLst>
              <a:ext uri="{FF2B5EF4-FFF2-40B4-BE49-F238E27FC236}">
                <a16:creationId xmlns:a16="http://schemas.microsoft.com/office/drawing/2014/main" id="{CAA35649-E00C-53E7-EC21-6326ABB44B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CA38E-8F14-6E80-97E6-314617386B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5" name="Text Placeholder 4">
            <a:extLst>
              <a:ext uri="{FF2B5EF4-FFF2-40B4-BE49-F238E27FC236}">
                <a16:creationId xmlns:a16="http://schemas.microsoft.com/office/drawing/2014/main" id="{F8E046F3-2698-2813-0E6F-07A534A5EF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49878C-EDF4-1409-2F8C-E810F0FD8F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7" name="Date Placeholder 6">
            <a:extLst>
              <a:ext uri="{FF2B5EF4-FFF2-40B4-BE49-F238E27FC236}">
                <a16:creationId xmlns:a16="http://schemas.microsoft.com/office/drawing/2014/main" id="{D8CBE0E9-70F8-7530-FDB1-87B4FA2324FF}"/>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8" name="Footer Placeholder 7">
            <a:extLst>
              <a:ext uri="{FF2B5EF4-FFF2-40B4-BE49-F238E27FC236}">
                <a16:creationId xmlns:a16="http://schemas.microsoft.com/office/drawing/2014/main" id="{E70D804C-B727-FE8F-C51B-E02A1E92E778}"/>
              </a:ext>
            </a:extLst>
          </p:cNvPr>
          <p:cNvSpPr>
            <a:spLocks noGrp="1"/>
          </p:cNvSpPr>
          <p:nvPr>
            <p:ph type="ftr" sz="quarter" idx="11"/>
          </p:nvPr>
        </p:nvSpPr>
        <p:spPr/>
        <p:txBody>
          <a:bodyPr/>
          <a:lstStyle/>
          <a:p>
            <a:endParaRPr lang="sr-Latn-BA"/>
          </a:p>
        </p:txBody>
      </p:sp>
      <p:sp>
        <p:nvSpPr>
          <p:cNvPr id="9" name="Slide Number Placeholder 8">
            <a:extLst>
              <a:ext uri="{FF2B5EF4-FFF2-40B4-BE49-F238E27FC236}">
                <a16:creationId xmlns:a16="http://schemas.microsoft.com/office/drawing/2014/main" id="{5D53E751-1DF1-62F7-0DB0-78471D27D118}"/>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119785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A179-479F-ED09-D7F2-0209A7C29C6F}"/>
              </a:ext>
            </a:extLst>
          </p:cNvPr>
          <p:cNvSpPr>
            <a:spLocks noGrp="1"/>
          </p:cNvSpPr>
          <p:nvPr>
            <p:ph type="title"/>
          </p:nvPr>
        </p:nvSpPr>
        <p:spPr/>
        <p:txBody>
          <a:bodyPr/>
          <a:lstStyle/>
          <a:p>
            <a:r>
              <a:rPr lang="en-US"/>
              <a:t>Click to edit Master title style</a:t>
            </a:r>
            <a:endParaRPr lang="sr-Latn-BA"/>
          </a:p>
        </p:txBody>
      </p:sp>
      <p:sp>
        <p:nvSpPr>
          <p:cNvPr id="3" name="Date Placeholder 2">
            <a:extLst>
              <a:ext uri="{FF2B5EF4-FFF2-40B4-BE49-F238E27FC236}">
                <a16:creationId xmlns:a16="http://schemas.microsoft.com/office/drawing/2014/main" id="{1D402827-AAB0-CB4C-EA91-595636DFD764}"/>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4" name="Footer Placeholder 3">
            <a:extLst>
              <a:ext uri="{FF2B5EF4-FFF2-40B4-BE49-F238E27FC236}">
                <a16:creationId xmlns:a16="http://schemas.microsoft.com/office/drawing/2014/main" id="{D97101D0-D96E-E749-D29C-B8CE97A7640D}"/>
              </a:ext>
            </a:extLst>
          </p:cNvPr>
          <p:cNvSpPr>
            <a:spLocks noGrp="1"/>
          </p:cNvSpPr>
          <p:nvPr>
            <p:ph type="ftr" sz="quarter" idx="11"/>
          </p:nvPr>
        </p:nvSpPr>
        <p:spPr/>
        <p:txBody>
          <a:bodyPr/>
          <a:lstStyle/>
          <a:p>
            <a:endParaRPr lang="sr-Latn-BA"/>
          </a:p>
        </p:txBody>
      </p:sp>
      <p:sp>
        <p:nvSpPr>
          <p:cNvPr id="5" name="Slide Number Placeholder 4">
            <a:extLst>
              <a:ext uri="{FF2B5EF4-FFF2-40B4-BE49-F238E27FC236}">
                <a16:creationId xmlns:a16="http://schemas.microsoft.com/office/drawing/2014/main" id="{B4E1D02F-F1BD-4346-D484-7B7DEFEF70A0}"/>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370720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ADF0C7-2C47-E327-48DE-BCA52E581CA5}"/>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3" name="Footer Placeholder 2">
            <a:extLst>
              <a:ext uri="{FF2B5EF4-FFF2-40B4-BE49-F238E27FC236}">
                <a16:creationId xmlns:a16="http://schemas.microsoft.com/office/drawing/2014/main" id="{71193118-DC7E-3BA8-AAE7-677BACADD955}"/>
              </a:ext>
            </a:extLst>
          </p:cNvPr>
          <p:cNvSpPr>
            <a:spLocks noGrp="1"/>
          </p:cNvSpPr>
          <p:nvPr>
            <p:ph type="ftr" sz="quarter" idx="11"/>
          </p:nvPr>
        </p:nvSpPr>
        <p:spPr/>
        <p:txBody>
          <a:bodyPr/>
          <a:lstStyle/>
          <a:p>
            <a:endParaRPr lang="sr-Latn-BA"/>
          </a:p>
        </p:txBody>
      </p:sp>
      <p:sp>
        <p:nvSpPr>
          <p:cNvPr id="4" name="Slide Number Placeholder 3">
            <a:extLst>
              <a:ext uri="{FF2B5EF4-FFF2-40B4-BE49-F238E27FC236}">
                <a16:creationId xmlns:a16="http://schemas.microsoft.com/office/drawing/2014/main" id="{9A314E52-ABDD-E88B-A908-EAD6AB69E4CD}"/>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370107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221A-A870-8797-10A2-20F8A3816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r-Latn-BA"/>
          </a:p>
        </p:txBody>
      </p:sp>
      <p:sp>
        <p:nvSpPr>
          <p:cNvPr id="3" name="Content Placeholder 2">
            <a:extLst>
              <a:ext uri="{FF2B5EF4-FFF2-40B4-BE49-F238E27FC236}">
                <a16:creationId xmlns:a16="http://schemas.microsoft.com/office/drawing/2014/main" id="{BB5BE9BE-C99D-A9C9-24AC-C8C4E444CF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4" name="Text Placeholder 3">
            <a:extLst>
              <a:ext uri="{FF2B5EF4-FFF2-40B4-BE49-F238E27FC236}">
                <a16:creationId xmlns:a16="http://schemas.microsoft.com/office/drawing/2014/main" id="{DAFD48A9-C827-9667-599D-524A6BFA1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186FD-96CC-AF96-B553-E5589BF10FE9}"/>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6" name="Footer Placeholder 5">
            <a:extLst>
              <a:ext uri="{FF2B5EF4-FFF2-40B4-BE49-F238E27FC236}">
                <a16:creationId xmlns:a16="http://schemas.microsoft.com/office/drawing/2014/main" id="{7D7DB406-D471-1E9C-FA88-5F3D9322959D}"/>
              </a:ext>
            </a:extLst>
          </p:cNvPr>
          <p:cNvSpPr>
            <a:spLocks noGrp="1"/>
          </p:cNvSpPr>
          <p:nvPr>
            <p:ph type="ftr" sz="quarter" idx="11"/>
          </p:nvPr>
        </p:nvSpPr>
        <p:spPr/>
        <p:txBody>
          <a:bodyPr/>
          <a:lstStyle/>
          <a:p>
            <a:endParaRPr lang="sr-Latn-BA"/>
          </a:p>
        </p:txBody>
      </p:sp>
      <p:sp>
        <p:nvSpPr>
          <p:cNvPr id="7" name="Slide Number Placeholder 6">
            <a:extLst>
              <a:ext uri="{FF2B5EF4-FFF2-40B4-BE49-F238E27FC236}">
                <a16:creationId xmlns:a16="http://schemas.microsoft.com/office/drawing/2014/main" id="{55E4353B-B64C-A543-4E8A-04CBE642B83A}"/>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328650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9127-FCE3-7E4A-B3AF-8AE038A7B2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r-Latn-BA"/>
          </a:p>
        </p:txBody>
      </p:sp>
      <p:sp>
        <p:nvSpPr>
          <p:cNvPr id="3" name="Picture Placeholder 2">
            <a:extLst>
              <a:ext uri="{FF2B5EF4-FFF2-40B4-BE49-F238E27FC236}">
                <a16:creationId xmlns:a16="http://schemas.microsoft.com/office/drawing/2014/main" id="{8FC342D0-202A-CB93-B9CD-67C328EBC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BA"/>
          </a:p>
        </p:txBody>
      </p:sp>
      <p:sp>
        <p:nvSpPr>
          <p:cNvPr id="4" name="Text Placeholder 3">
            <a:extLst>
              <a:ext uri="{FF2B5EF4-FFF2-40B4-BE49-F238E27FC236}">
                <a16:creationId xmlns:a16="http://schemas.microsoft.com/office/drawing/2014/main" id="{7503FA09-A441-3DEF-4E77-3F1EF5E74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D6C4C-1669-114E-52C0-7B098B709D1E}"/>
              </a:ext>
            </a:extLst>
          </p:cNvPr>
          <p:cNvSpPr>
            <a:spLocks noGrp="1"/>
          </p:cNvSpPr>
          <p:nvPr>
            <p:ph type="dt" sz="half" idx="10"/>
          </p:nvPr>
        </p:nvSpPr>
        <p:spPr/>
        <p:txBody>
          <a:bodyPr/>
          <a:lstStyle/>
          <a:p>
            <a:fld id="{C0F47451-4F24-4D06-94E1-E39C1C2BDF71}" type="datetimeFigureOut">
              <a:rPr lang="sr-Latn-BA" smtClean="0"/>
              <a:t>15.10.2024.</a:t>
            </a:fld>
            <a:endParaRPr lang="sr-Latn-BA"/>
          </a:p>
        </p:txBody>
      </p:sp>
      <p:sp>
        <p:nvSpPr>
          <p:cNvPr id="6" name="Footer Placeholder 5">
            <a:extLst>
              <a:ext uri="{FF2B5EF4-FFF2-40B4-BE49-F238E27FC236}">
                <a16:creationId xmlns:a16="http://schemas.microsoft.com/office/drawing/2014/main" id="{5279108A-488B-A211-49F7-DEDF1409D197}"/>
              </a:ext>
            </a:extLst>
          </p:cNvPr>
          <p:cNvSpPr>
            <a:spLocks noGrp="1"/>
          </p:cNvSpPr>
          <p:nvPr>
            <p:ph type="ftr" sz="quarter" idx="11"/>
          </p:nvPr>
        </p:nvSpPr>
        <p:spPr/>
        <p:txBody>
          <a:bodyPr/>
          <a:lstStyle/>
          <a:p>
            <a:endParaRPr lang="sr-Latn-BA"/>
          </a:p>
        </p:txBody>
      </p:sp>
      <p:sp>
        <p:nvSpPr>
          <p:cNvPr id="7" name="Slide Number Placeholder 6">
            <a:extLst>
              <a:ext uri="{FF2B5EF4-FFF2-40B4-BE49-F238E27FC236}">
                <a16:creationId xmlns:a16="http://schemas.microsoft.com/office/drawing/2014/main" id="{6040529E-25E2-2D1D-1D71-EC750A7FC06C}"/>
              </a:ext>
            </a:extLst>
          </p:cNvPr>
          <p:cNvSpPr>
            <a:spLocks noGrp="1"/>
          </p:cNvSpPr>
          <p:nvPr>
            <p:ph type="sldNum" sz="quarter" idx="12"/>
          </p:nvPr>
        </p:nvSpPr>
        <p:spPr/>
        <p:txBody>
          <a:bodyPr/>
          <a:lstStyle/>
          <a:p>
            <a:fld id="{25074B06-EA55-48D6-97DF-193E10F4A02D}" type="slidenum">
              <a:rPr lang="sr-Latn-BA" smtClean="0"/>
              <a:t>‹#›</a:t>
            </a:fld>
            <a:endParaRPr lang="sr-Latn-BA"/>
          </a:p>
        </p:txBody>
      </p:sp>
    </p:spTree>
    <p:extLst>
      <p:ext uri="{BB962C8B-B14F-4D97-AF65-F5344CB8AC3E}">
        <p14:creationId xmlns:p14="http://schemas.microsoft.com/office/powerpoint/2010/main" val="1611108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37E2C-3053-E6E6-5D48-6B1788CB22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r-Latn-BA"/>
          </a:p>
        </p:txBody>
      </p:sp>
      <p:sp>
        <p:nvSpPr>
          <p:cNvPr id="3" name="Text Placeholder 2">
            <a:extLst>
              <a:ext uri="{FF2B5EF4-FFF2-40B4-BE49-F238E27FC236}">
                <a16:creationId xmlns:a16="http://schemas.microsoft.com/office/drawing/2014/main" id="{13D9787A-2C3E-5F02-7D6B-076B48C2D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BA"/>
          </a:p>
        </p:txBody>
      </p:sp>
      <p:sp>
        <p:nvSpPr>
          <p:cNvPr id="4" name="Date Placeholder 3">
            <a:extLst>
              <a:ext uri="{FF2B5EF4-FFF2-40B4-BE49-F238E27FC236}">
                <a16:creationId xmlns:a16="http://schemas.microsoft.com/office/drawing/2014/main" id="{79A3A56A-302F-1AAD-397B-8964A4B9B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47451-4F24-4D06-94E1-E39C1C2BDF71}" type="datetimeFigureOut">
              <a:rPr lang="sr-Latn-BA" smtClean="0"/>
              <a:t>15.10.2024.</a:t>
            </a:fld>
            <a:endParaRPr lang="sr-Latn-BA"/>
          </a:p>
        </p:txBody>
      </p:sp>
      <p:sp>
        <p:nvSpPr>
          <p:cNvPr id="5" name="Footer Placeholder 4">
            <a:extLst>
              <a:ext uri="{FF2B5EF4-FFF2-40B4-BE49-F238E27FC236}">
                <a16:creationId xmlns:a16="http://schemas.microsoft.com/office/drawing/2014/main" id="{FB2F61C0-8ADA-F613-A860-A709A9919C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BA"/>
          </a:p>
        </p:txBody>
      </p:sp>
      <p:sp>
        <p:nvSpPr>
          <p:cNvPr id="6" name="Slide Number Placeholder 5">
            <a:extLst>
              <a:ext uri="{FF2B5EF4-FFF2-40B4-BE49-F238E27FC236}">
                <a16:creationId xmlns:a16="http://schemas.microsoft.com/office/drawing/2014/main" id="{79ED6927-D9FF-2FF2-3EB4-4D48D40A30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74B06-EA55-48D6-97DF-193E10F4A02D}" type="slidenum">
              <a:rPr lang="sr-Latn-BA" smtClean="0"/>
              <a:t>‹#›</a:t>
            </a:fld>
            <a:endParaRPr lang="sr-Latn-BA"/>
          </a:p>
        </p:txBody>
      </p:sp>
    </p:spTree>
    <p:extLst>
      <p:ext uri="{BB962C8B-B14F-4D97-AF65-F5344CB8AC3E}">
        <p14:creationId xmlns:p14="http://schemas.microsoft.com/office/powerpoint/2010/main" val="3899910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318DC98-01CE-D0A0-DB1B-F53F972A63E1}"/>
              </a:ext>
            </a:extLst>
          </p:cNvPr>
          <p:cNvSpPr/>
          <p:nvPr/>
        </p:nvSpPr>
        <p:spPr>
          <a:xfrm rot="10800000">
            <a:off x="1" y="0"/>
            <a:ext cx="12191999" cy="6858000"/>
          </a:xfrm>
          <a:custGeom>
            <a:avLst/>
            <a:gdLst/>
            <a:ahLst/>
            <a:cxnLst/>
            <a:rect l="l" t="t" r="r" b="b"/>
            <a:pathLst>
              <a:path w="12191999" h="6858000">
                <a:moveTo>
                  <a:pt x="1546997" y="884357"/>
                </a:moveTo>
                <a:cubicBezTo>
                  <a:pt x="1528756" y="884357"/>
                  <a:pt x="1515104" y="880428"/>
                  <a:pt x="1506041" y="872569"/>
                </a:cubicBezTo>
                <a:cubicBezTo>
                  <a:pt x="1496978" y="864711"/>
                  <a:pt x="1492446" y="852923"/>
                  <a:pt x="1492446" y="837206"/>
                </a:cubicBezTo>
                <a:cubicBezTo>
                  <a:pt x="1492446" y="818277"/>
                  <a:pt x="1496864" y="803077"/>
                  <a:pt x="1505697" y="791605"/>
                </a:cubicBezTo>
                <a:cubicBezTo>
                  <a:pt x="1515219" y="779215"/>
                  <a:pt x="1528641" y="773020"/>
                  <a:pt x="1545964" y="773020"/>
                </a:cubicBezTo>
                <a:cubicBezTo>
                  <a:pt x="1564434" y="773020"/>
                  <a:pt x="1578029" y="781280"/>
                  <a:pt x="1586748" y="797800"/>
                </a:cubicBezTo>
                <a:cubicBezTo>
                  <a:pt x="1593631" y="810763"/>
                  <a:pt x="1597073" y="827512"/>
                  <a:pt x="1597073" y="848048"/>
                </a:cubicBezTo>
                <a:cubicBezTo>
                  <a:pt x="1597073" y="853898"/>
                  <a:pt x="1596728" y="859864"/>
                  <a:pt x="1596040" y="865944"/>
                </a:cubicBezTo>
                <a:cubicBezTo>
                  <a:pt x="1583994" y="873401"/>
                  <a:pt x="1576480" y="877818"/>
                  <a:pt x="1573498" y="879195"/>
                </a:cubicBezTo>
                <a:cubicBezTo>
                  <a:pt x="1565696" y="882636"/>
                  <a:pt x="1556863" y="884357"/>
                  <a:pt x="1546997" y="884357"/>
                </a:cubicBezTo>
                <a:close/>
                <a:moveTo>
                  <a:pt x="2465355" y="898984"/>
                </a:moveTo>
                <a:cubicBezTo>
                  <a:pt x="2439772" y="898869"/>
                  <a:pt x="2427783" y="876613"/>
                  <a:pt x="2429389" y="832216"/>
                </a:cubicBezTo>
                <a:cubicBezTo>
                  <a:pt x="2429963" y="815811"/>
                  <a:pt x="2435126" y="802790"/>
                  <a:pt x="2444877" y="793153"/>
                </a:cubicBezTo>
                <a:cubicBezTo>
                  <a:pt x="2453481" y="784434"/>
                  <a:pt x="2463749" y="780075"/>
                  <a:pt x="2475680" y="780075"/>
                </a:cubicBezTo>
                <a:cubicBezTo>
                  <a:pt x="2485890" y="780075"/>
                  <a:pt x="2494781" y="783918"/>
                  <a:pt x="2502352" y="791605"/>
                </a:cubicBezTo>
                <a:cubicBezTo>
                  <a:pt x="2511415" y="800897"/>
                  <a:pt x="2515947" y="813861"/>
                  <a:pt x="2515947" y="830495"/>
                </a:cubicBezTo>
                <a:cubicBezTo>
                  <a:pt x="2515947" y="847130"/>
                  <a:pt x="2512218" y="861929"/>
                  <a:pt x="2504762" y="874893"/>
                </a:cubicBezTo>
                <a:cubicBezTo>
                  <a:pt x="2495354" y="891068"/>
                  <a:pt x="2482219" y="899099"/>
                  <a:pt x="2465355" y="898984"/>
                </a:cubicBezTo>
                <a:close/>
                <a:moveTo>
                  <a:pt x="3789330" y="898984"/>
                </a:moveTo>
                <a:cubicBezTo>
                  <a:pt x="3763747" y="898869"/>
                  <a:pt x="3751758" y="876613"/>
                  <a:pt x="3753364" y="832216"/>
                </a:cubicBezTo>
                <a:cubicBezTo>
                  <a:pt x="3753938" y="815811"/>
                  <a:pt x="3759100" y="802790"/>
                  <a:pt x="3768852" y="793153"/>
                </a:cubicBezTo>
                <a:cubicBezTo>
                  <a:pt x="3777456" y="784434"/>
                  <a:pt x="3787724" y="780075"/>
                  <a:pt x="3799655" y="780075"/>
                </a:cubicBezTo>
                <a:cubicBezTo>
                  <a:pt x="3809865" y="780075"/>
                  <a:pt x="3818756" y="783918"/>
                  <a:pt x="3826328" y="791605"/>
                </a:cubicBezTo>
                <a:cubicBezTo>
                  <a:pt x="3835391" y="800897"/>
                  <a:pt x="3839922" y="813861"/>
                  <a:pt x="3839922" y="830495"/>
                </a:cubicBezTo>
                <a:cubicBezTo>
                  <a:pt x="3839922" y="847130"/>
                  <a:pt x="3836194" y="861929"/>
                  <a:pt x="3828737" y="874893"/>
                </a:cubicBezTo>
                <a:cubicBezTo>
                  <a:pt x="3819330" y="891068"/>
                  <a:pt x="3806194" y="899099"/>
                  <a:pt x="3789330" y="898984"/>
                </a:cubicBezTo>
                <a:close/>
                <a:moveTo>
                  <a:pt x="3016944" y="904319"/>
                </a:moveTo>
                <a:cubicBezTo>
                  <a:pt x="2999162" y="904319"/>
                  <a:pt x="2985338" y="899730"/>
                  <a:pt x="2975472" y="890552"/>
                </a:cubicBezTo>
                <a:cubicBezTo>
                  <a:pt x="2984306" y="883095"/>
                  <a:pt x="2999105" y="874319"/>
                  <a:pt x="3019870" y="864223"/>
                </a:cubicBezTo>
                <a:lnTo>
                  <a:pt x="3072699" y="839099"/>
                </a:lnTo>
                <a:cubicBezTo>
                  <a:pt x="3068110" y="860896"/>
                  <a:pt x="3061169" y="877216"/>
                  <a:pt x="3051877" y="888057"/>
                </a:cubicBezTo>
                <a:cubicBezTo>
                  <a:pt x="3042584" y="898898"/>
                  <a:pt x="3030940" y="904319"/>
                  <a:pt x="3016944" y="904319"/>
                </a:cubicBezTo>
                <a:close/>
                <a:moveTo>
                  <a:pt x="3503812" y="904663"/>
                </a:moveTo>
                <a:cubicBezTo>
                  <a:pt x="3501977" y="904663"/>
                  <a:pt x="3499539" y="904147"/>
                  <a:pt x="3496499" y="903114"/>
                </a:cubicBezTo>
                <a:cubicBezTo>
                  <a:pt x="3493459" y="902082"/>
                  <a:pt x="3489816" y="900475"/>
                  <a:pt x="3485572" y="898296"/>
                </a:cubicBezTo>
                <a:cubicBezTo>
                  <a:pt x="3486833" y="891757"/>
                  <a:pt x="3487780" y="885590"/>
                  <a:pt x="3488411" y="879797"/>
                </a:cubicBezTo>
                <a:cubicBezTo>
                  <a:pt x="3489042" y="874003"/>
                  <a:pt x="3489357" y="868640"/>
                  <a:pt x="3489357" y="863707"/>
                </a:cubicBezTo>
                <a:cubicBezTo>
                  <a:pt x="3489357" y="848564"/>
                  <a:pt x="3487522" y="825792"/>
                  <a:pt x="3483851" y="795390"/>
                </a:cubicBezTo>
                <a:cubicBezTo>
                  <a:pt x="3491308" y="788851"/>
                  <a:pt x="3497101" y="784492"/>
                  <a:pt x="3501231" y="782312"/>
                </a:cubicBezTo>
                <a:cubicBezTo>
                  <a:pt x="3508917" y="778297"/>
                  <a:pt x="3518267" y="776289"/>
                  <a:pt x="3529280" y="776289"/>
                </a:cubicBezTo>
                <a:cubicBezTo>
                  <a:pt x="3542588" y="776289"/>
                  <a:pt x="3552569" y="780993"/>
                  <a:pt x="3559223" y="790400"/>
                </a:cubicBezTo>
                <a:cubicBezTo>
                  <a:pt x="3565877" y="799807"/>
                  <a:pt x="3569204" y="813918"/>
                  <a:pt x="3569204" y="832732"/>
                </a:cubicBezTo>
                <a:cubicBezTo>
                  <a:pt x="3569204" y="851661"/>
                  <a:pt x="3562750" y="868382"/>
                  <a:pt x="3549844" y="882894"/>
                </a:cubicBezTo>
                <a:cubicBezTo>
                  <a:pt x="3536938" y="897407"/>
                  <a:pt x="3521594" y="904663"/>
                  <a:pt x="3503812" y="904663"/>
                </a:cubicBezTo>
                <a:close/>
                <a:moveTo>
                  <a:pt x="2160596" y="931680"/>
                </a:moveTo>
                <a:cubicBezTo>
                  <a:pt x="2165530" y="931680"/>
                  <a:pt x="2169574" y="930074"/>
                  <a:pt x="2172728" y="926861"/>
                </a:cubicBezTo>
                <a:cubicBezTo>
                  <a:pt x="2175883" y="923649"/>
                  <a:pt x="2177460" y="919462"/>
                  <a:pt x="2177460" y="914299"/>
                </a:cubicBezTo>
                <a:cubicBezTo>
                  <a:pt x="2177460" y="903516"/>
                  <a:pt x="2178034" y="890064"/>
                  <a:pt x="2179181" y="873946"/>
                </a:cubicBezTo>
                <a:cubicBezTo>
                  <a:pt x="2180329" y="857828"/>
                  <a:pt x="2180902" y="844377"/>
                  <a:pt x="2180902" y="833593"/>
                </a:cubicBezTo>
                <a:cubicBezTo>
                  <a:pt x="2180902" y="826709"/>
                  <a:pt x="2180702" y="816413"/>
                  <a:pt x="2180300" y="802704"/>
                </a:cubicBezTo>
                <a:cubicBezTo>
                  <a:pt x="2179898" y="788995"/>
                  <a:pt x="2179698" y="778698"/>
                  <a:pt x="2179698" y="771815"/>
                </a:cubicBezTo>
                <a:cubicBezTo>
                  <a:pt x="2179698" y="766767"/>
                  <a:pt x="2178120" y="762637"/>
                  <a:pt x="2174965" y="759425"/>
                </a:cubicBezTo>
                <a:cubicBezTo>
                  <a:pt x="2171810" y="756213"/>
                  <a:pt x="2167767" y="754607"/>
                  <a:pt x="2162834" y="754607"/>
                </a:cubicBezTo>
                <a:cubicBezTo>
                  <a:pt x="2157786" y="754607"/>
                  <a:pt x="2153713" y="756213"/>
                  <a:pt x="2150616" y="759425"/>
                </a:cubicBezTo>
                <a:cubicBezTo>
                  <a:pt x="2147518" y="762637"/>
                  <a:pt x="2145970" y="766767"/>
                  <a:pt x="2145970" y="771815"/>
                </a:cubicBezTo>
                <a:cubicBezTo>
                  <a:pt x="2145970" y="778698"/>
                  <a:pt x="2146170" y="788995"/>
                  <a:pt x="2146572" y="802704"/>
                </a:cubicBezTo>
                <a:cubicBezTo>
                  <a:pt x="2146973" y="816413"/>
                  <a:pt x="2147174" y="826709"/>
                  <a:pt x="2147174" y="833593"/>
                </a:cubicBezTo>
                <a:cubicBezTo>
                  <a:pt x="2147174" y="844377"/>
                  <a:pt x="2146600" y="857828"/>
                  <a:pt x="2145453" y="873946"/>
                </a:cubicBezTo>
                <a:cubicBezTo>
                  <a:pt x="2144306" y="890064"/>
                  <a:pt x="2143732" y="903516"/>
                  <a:pt x="2143732" y="914299"/>
                </a:cubicBezTo>
                <a:cubicBezTo>
                  <a:pt x="2143732" y="919462"/>
                  <a:pt x="2145310" y="923649"/>
                  <a:pt x="2148464" y="926861"/>
                </a:cubicBezTo>
                <a:cubicBezTo>
                  <a:pt x="2151620" y="930074"/>
                  <a:pt x="2155664" y="931680"/>
                  <a:pt x="2160596" y="931680"/>
                </a:cubicBezTo>
                <a:close/>
                <a:moveTo>
                  <a:pt x="4122747" y="931680"/>
                </a:moveTo>
                <a:cubicBezTo>
                  <a:pt x="4127680" y="931680"/>
                  <a:pt x="4131724" y="930074"/>
                  <a:pt x="4134879" y="926861"/>
                </a:cubicBezTo>
                <a:cubicBezTo>
                  <a:pt x="4138033" y="923649"/>
                  <a:pt x="4139611" y="919462"/>
                  <a:pt x="4139611" y="914299"/>
                </a:cubicBezTo>
                <a:cubicBezTo>
                  <a:pt x="4139611" y="903516"/>
                  <a:pt x="4140184" y="890064"/>
                  <a:pt x="4141332" y="873946"/>
                </a:cubicBezTo>
                <a:cubicBezTo>
                  <a:pt x="4142479" y="857828"/>
                  <a:pt x="4143052" y="844377"/>
                  <a:pt x="4143052" y="833593"/>
                </a:cubicBezTo>
                <a:cubicBezTo>
                  <a:pt x="4143052" y="826709"/>
                  <a:pt x="4142852" y="816413"/>
                  <a:pt x="4142450" y="802704"/>
                </a:cubicBezTo>
                <a:cubicBezTo>
                  <a:pt x="4142049" y="788995"/>
                  <a:pt x="4141848" y="778698"/>
                  <a:pt x="4141848" y="771815"/>
                </a:cubicBezTo>
                <a:cubicBezTo>
                  <a:pt x="4141848" y="766767"/>
                  <a:pt x="4140270" y="762637"/>
                  <a:pt x="4137116" y="759425"/>
                </a:cubicBezTo>
                <a:cubicBezTo>
                  <a:pt x="4133961" y="756213"/>
                  <a:pt x="4129917" y="754607"/>
                  <a:pt x="4124984" y="754607"/>
                </a:cubicBezTo>
                <a:cubicBezTo>
                  <a:pt x="4119936" y="754607"/>
                  <a:pt x="4115863" y="756213"/>
                  <a:pt x="4112766" y="759425"/>
                </a:cubicBezTo>
                <a:cubicBezTo>
                  <a:pt x="4109668" y="762637"/>
                  <a:pt x="4108120" y="766767"/>
                  <a:pt x="4108120" y="771815"/>
                </a:cubicBezTo>
                <a:cubicBezTo>
                  <a:pt x="4108120" y="778698"/>
                  <a:pt x="4108320" y="788995"/>
                  <a:pt x="4108722" y="802704"/>
                </a:cubicBezTo>
                <a:cubicBezTo>
                  <a:pt x="4109124" y="816413"/>
                  <a:pt x="4109324" y="826709"/>
                  <a:pt x="4109324" y="833593"/>
                </a:cubicBezTo>
                <a:cubicBezTo>
                  <a:pt x="4109324" y="844377"/>
                  <a:pt x="4108751" y="857828"/>
                  <a:pt x="4107603" y="873946"/>
                </a:cubicBezTo>
                <a:cubicBezTo>
                  <a:pt x="4106456" y="890064"/>
                  <a:pt x="4105883" y="903516"/>
                  <a:pt x="4105883" y="914299"/>
                </a:cubicBezTo>
                <a:cubicBezTo>
                  <a:pt x="4105883" y="919462"/>
                  <a:pt x="4107460" y="923649"/>
                  <a:pt x="4110615" y="926861"/>
                </a:cubicBezTo>
                <a:cubicBezTo>
                  <a:pt x="4113770" y="930074"/>
                  <a:pt x="4117814" y="931680"/>
                  <a:pt x="4122747" y="931680"/>
                </a:cubicBezTo>
                <a:close/>
                <a:moveTo>
                  <a:pt x="2463118" y="933917"/>
                </a:moveTo>
                <a:cubicBezTo>
                  <a:pt x="2491798" y="933917"/>
                  <a:pt x="2514169" y="922273"/>
                  <a:pt x="2530230" y="898984"/>
                </a:cubicBezTo>
                <a:cubicBezTo>
                  <a:pt x="2543996" y="879252"/>
                  <a:pt x="2550535" y="856422"/>
                  <a:pt x="2549847" y="830495"/>
                </a:cubicBezTo>
                <a:cubicBezTo>
                  <a:pt x="2549044" y="803765"/>
                  <a:pt x="2540899" y="782484"/>
                  <a:pt x="2525411" y="766653"/>
                </a:cubicBezTo>
                <a:cubicBezTo>
                  <a:pt x="2511530" y="752427"/>
                  <a:pt x="2494953" y="745314"/>
                  <a:pt x="2475680" y="745314"/>
                </a:cubicBezTo>
                <a:cubicBezTo>
                  <a:pt x="2451473" y="745314"/>
                  <a:pt x="2432028" y="755525"/>
                  <a:pt x="2417344" y="775945"/>
                </a:cubicBezTo>
                <a:cubicBezTo>
                  <a:pt x="2404380" y="793956"/>
                  <a:pt x="2397726" y="815696"/>
                  <a:pt x="2397382" y="841164"/>
                </a:cubicBezTo>
                <a:cubicBezTo>
                  <a:pt x="2397038" y="865026"/>
                  <a:pt x="2401569" y="885447"/>
                  <a:pt x="2410976" y="902426"/>
                </a:cubicBezTo>
                <a:cubicBezTo>
                  <a:pt x="2422793" y="923420"/>
                  <a:pt x="2440173" y="933917"/>
                  <a:pt x="2463118" y="933917"/>
                </a:cubicBezTo>
                <a:close/>
                <a:moveTo>
                  <a:pt x="3787093" y="933917"/>
                </a:moveTo>
                <a:cubicBezTo>
                  <a:pt x="3815773" y="933917"/>
                  <a:pt x="3838144" y="922273"/>
                  <a:pt x="3854205" y="898984"/>
                </a:cubicBezTo>
                <a:cubicBezTo>
                  <a:pt x="3867972" y="879252"/>
                  <a:pt x="3874511" y="856422"/>
                  <a:pt x="3873822" y="830495"/>
                </a:cubicBezTo>
                <a:cubicBezTo>
                  <a:pt x="3873019" y="803765"/>
                  <a:pt x="3864874" y="782484"/>
                  <a:pt x="3849387" y="766653"/>
                </a:cubicBezTo>
                <a:cubicBezTo>
                  <a:pt x="3835505" y="752427"/>
                  <a:pt x="3818928" y="745314"/>
                  <a:pt x="3799655" y="745314"/>
                </a:cubicBezTo>
                <a:cubicBezTo>
                  <a:pt x="3775448" y="745314"/>
                  <a:pt x="3756003" y="755525"/>
                  <a:pt x="3741319" y="775945"/>
                </a:cubicBezTo>
                <a:cubicBezTo>
                  <a:pt x="3728355" y="793956"/>
                  <a:pt x="3721701" y="815696"/>
                  <a:pt x="3721357" y="841164"/>
                </a:cubicBezTo>
                <a:cubicBezTo>
                  <a:pt x="3721013" y="865026"/>
                  <a:pt x="3725544" y="885447"/>
                  <a:pt x="3734952" y="902426"/>
                </a:cubicBezTo>
                <a:cubicBezTo>
                  <a:pt x="3746768" y="923420"/>
                  <a:pt x="3764148" y="933917"/>
                  <a:pt x="3787093" y="933917"/>
                </a:cubicBezTo>
                <a:close/>
                <a:moveTo>
                  <a:pt x="3506049" y="935121"/>
                </a:moveTo>
                <a:cubicBezTo>
                  <a:pt x="3532550" y="935121"/>
                  <a:pt x="3555351" y="925255"/>
                  <a:pt x="3574452" y="905523"/>
                </a:cubicBezTo>
                <a:cubicBezTo>
                  <a:pt x="3593553" y="885791"/>
                  <a:pt x="3603104" y="862044"/>
                  <a:pt x="3603104" y="834281"/>
                </a:cubicBezTo>
                <a:cubicBezTo>
                  <a:pt x="3603104" y="804912"/>
                  <a:pt x="3597310" y="783115"/>
                  <a:pt x="3585724" y="768890"/>
                </a:cubicBezTo>
                <a:cubicBezTo>
                  <a:pt x="3573448" y="753746"/>
                  <a:pt x="3553888" y="746175"/>
                  <a:pt x="3527043" y="746175"/>
                </a:cubicBezTo>
                <a:cubicBezTo>
                  <a:pt x="3521422" y="746175"/>
                  <a:pt x="3514424" y="747695"/>
                  <a:pt x="3506049" y="750735"/>
                </a:cubicBezTo>
                <a:cubicBezTo>
                  <a:pt x="3497675" y="753775"/>
                  <a:pt x="3487981" y="758278"/>
                  <a:pt x="3476967" y="764243"/>
                </a:cubicBezTo>
                <a:cubicBezTo>
                  <a:pt x="3474444" y="760572"/>
                  <a:pt x="3470600" y="756385"/>
                  <a:pt x="3465438" y="751681"/>
                </a:cubicBezTo>
                <a:cubicBezTo>
                  <a:pt x="3459702" y="746634"/>
                  <a:pt x="3455744" y="744110"/>
                  <a:pt x="3453564" y="744110"/>
                </a:cubicBezTo>
                <a:cubicBezTo>
                  <a:pt x="3449320" y="744110"/>
                  <a:pt x="3445591" y="745601"/>
                  <a:pt x="3442379" y="748584"/>
                </a:cubicBezTo>
                <a:cubicBezTo>
                  <a:pt x="3439167" y="751567"/>
                  <a:pt x="3437560" y="755353"/>
                  <a:pt x="3437560" y="759941"/>
                </a:cubicBezTo>
                <a:lnTo>
                  <a:pt x="3438593" y="762867"/>
                </a:lnTo>
                <a:cubicBezTo>
                  <a:pt x="3440428" y="766882"/>
                  <a:pt x="3441748" y="769922"/>
                  <a:pt x="3442551" y="771987"/>
                </a:cubicBezTo>
                <a:cubicBezTo>
                  <a:pt x="3448631" y="787130"/>
                  <a:pt x="3452245" y="797226"/>
                  <a:pt x="3453392" y="802274"/>
                </a:cubicBezTo>
                <a:cubicBezTo>
                  <a:pt x="3455457" y="810534"/>
                  <a:pt x="3456432" y="821776"/>
                  <a:pt x="3456317" y="836002"/>
                </a:cubicBezTo>
                <a:cubicBezTo>
                  <a:pt x="3456203" y="851604"/>
                  <a:pt x="3455830" y="864395"/>
                  <a:pt x="3455199" y="874376"/>
                </a:cubicBezTo>
                <a:cubicBezTo>
                  <a:pt x="3454568" y="884357"/>
                  <a:pt x="3453679" y="891527"/>
                  <a:pt x="3452532" y="895887"/>
                </a:cubicBezTo>
                <a:cubicBezTo>
                  <a:pt x="3450237" y="898296"/>
                  <a:pt x="3449090" y="901049"/>
                  <a:pt x="3449090" y="904147"/>
                </a:cubicBezTo>
                <a:cubicBezTo>
                  <a:pt x="3449090" y="913210"/>
                  <a:pt x="3456891" y="920953"/>
                  <a:pt x="3472493" y="927378"/>
                </a:cubicBezTo>
                <a:cubicBezTo>
                  <a:pt x="3484883" y="932540"/>
                  <a:pt x="3496068" y="935121"/>
                  <a:pt x="3506049" y="935121"/>
                </a:cubicBezTo>
                <a:close/>
                <a:moveTo>
                  <a:pt x="3016944" y="935293"/>
                </a:moveTo>
                <a:cubicBezTo>
                  <a:pt x="3043216" y="935293"/>
                  <a:pt x="3064210" y="924280"/>
                  <a:pt x="3079926" y="902254"/>
                </a:cubicBezTo>
                <a:cubicBezTo>
                  <a:pt x="3094381" y="882063"/>
                  <a:pt x="3101609" y="857053"/>
                  <a:pt x="3101609" y="827226"/>
                </a:cubicBezTo>
                <a:cubicBezTo>
                  <a:pt x="3101609" y="801413"/>
                  <a:pt x="3092832" y="781337"/>
                  <a:pt x="3075280" y="766997"/>
                </a:cubicBezTo>
                <a:cubicBezTo>
                  <a:pt x="3059219" y="754033"/>
                  <a:pt x="3038225" y="747551"/>
                  <a:pt x="3012298" y="747551"/>
                </a:cubicBezTo>
                <a:cubicBezTo>
                  <a:pt x="2995663" y="747551"/>
                  <a:pt x="2978570" y="751452"/>
                  <a:pt x="2961017" y="759253"/>
                </a:cubicBezTo>
                <a:cubicBezTo>
                  <a:pt x="2940482" y="768431"/>
                  <a:pt x="2930215" y="779387"/>
                  <a:pt x="2930215" y="792121"/>
                </a:cubicBezTo>
                <a:cubicBezTo>
                  <a:pt x="2930215" y="796136"/>
                  <a:pt x="2931792" y="799664"/>
                  <a:pt x="2934947" y="802704"/>
                </a:cubicBezTo>
                <a:cubicBezTo>
                  <a:pt x="2938102" y="805744"/>
                  <a:pt x="2941687" y="807264"/>
                  <a:pt x="2945702" y="807264"/>
                </a:cubicBezTo>
                <a:cubicBezTo>
                  <a:pt x="2950176" y="807264"/>
                  <a:pt x="2954364" y="804195"/>
                  <a:pt x="2958264" y="798058"/>
                </a:cubicBezTo>
                <a:cubicBezTo>
                  <a:pt x="2962164" y="791920"/>
                  <a:pt x="2970884" y="786958"/>
                  <a:pt x="2984421" y="783173"/>
                </a:cubicBezTo>
                <a:cubicBezTo>
                  <a:pt x="2995090" y="780190"/>
                  <a:pt x="3004382" y="778698"/>
                  <a:pt x="3012298" y="778698"/>
                </a:cubicBezTo>
                <a:cubicBezTo>
                  <a:pt x="3025032" y="778698"/>
                  <a:pt x="3036189" y="781108"/>
                  <a:pt x="3045768" y="785926"/>
                </a:cubicBezTo>
                <a:cubicBezTo>
                  <a:pt x="3055347" y="790744"/>
                  <a:pt x="3063349" y="797914"/>
                  <a:pt x="3069774" y="807436"/>
                </a:cubicBezTo>
                <a:lnTo>
                  <a:pt x="3004038" y="838583"/>
                </a:lnTo>
                <a:cubicBezTo>
                  <a:pt x="2985453" y="847302"/>
                  <a:pt x="2973293" y="853726"/>
                  <a:pt x="2967556" y="857856"/>
                </a:cubicBezTo>
                <a:cubicBezTo>
                  <a:pt x="2954593" y="867264"/>
                  <a:pt x="2948111" y="877703"/>
                  <a:pt x="2948111" y="889175"/>
                </a:cubicBezTo>
                <a:cubicBezTo>
                  <a:pt x="2948111" y="905581"/>
                  <a:pt x="2955511" y="917741"/>
                  <a:pt x="2970310" y="925657"/>
                </a:cubicBezTo>
                <a:cubicBezTo>
                  <a:pt x="2982356" y="932081"/>
                  <a:pt x="2997900" y="935293"/>
                  <a:pt x="3016944" y="935293"/>
                </a:cubicBezTo>
                <a:close/>
                <a:moveTo>
                  <a:pt x="2354762" y="937186"/>
                </a:moveTo>
                <a:cubicBezTo>
                  <a:pt x="2359465" y="937186"/>
                  <a:pt x="2363595" y="935523"/>
                  <a:pt x="2367152" y="932196"/>
                </a:cubicBezTo>
                <a:cubicBezTo>
                  <a:pt x="2370708" y="928869"/>
                  <a:pt x="2372486" y="924854"/>
                  <a:pt x="2372486" y="920150"/>
                </a:cubicBezTo>
                <a:cubicBezTo>
                  <a:pt x="2372486" y="917856"/>
                  <a:pt x="2371912" y="915217"/>
                  <a:pt x="2370765" y="912234"/>
                </a:cubicBezTo>
                <a:lnTo>
                  <a:pt x="2340134" y="833249"/>
                </a:lnTo>
                <a:lnTo>
                  <a:pt x="2313806" y="763383"/>
                </a:lnTo>
                <a:cubicBezTo>
                  <a:pt x="2310020" y="753517"/>
                  <a:pt x="2303940" y="748584"/>
                  <a:pt x="2295565" y="748584"/>
                </a:cubicBezTo>
                <a:cubicBezTo>
                  <a:pt x="2285470" y="748584"/>
                  <a:pt x="2280250" y="753861"/>
                  <a:pt x="2279906" y="764416"/>
                </a:cubicBezTo>
                <a:lnTo>
                  <a:pt x="2244629" y="845638"/>
                </a:lnTo>
                <a:cubicBezTo>
                  <a:pt x="2225700" y="890380"/>
                  <a:pt x="2216235" y="914930"/>
                  <a:pt x="2216235" y="919290"/>
                </a:cubicBezTo>
                <a:cubicBezTo>
                  <a:pt x="2216235" y="923879"/>
                  <a:pt x="2218013" y="927837"/>
                  <a:pt x="2221570" y="931164"/>
                </a:cubicBezTo>
                <a:cubicBezTo>
                  <a:pt x="2225126" y="934490"/>
                  <a:pt x="2229256" y="936154"/>
                  <a:pt x="2233960" y="936154"/>
                </a:cubicBezTo>
                <a:cubicBezTo>
                  <a:pt x="2240499" y="936154"/>
                  <a:pt x="2245546" y="932483"/>
                  <a:pt x="2249103" y="925141"/>
                </a:cubicBezTo>
                <a:cubicBezTo>
                  <a:pt x="2255756" y="908391"/>
                  <a:pt x="2260632" y="895428"/>
                  <a:pt x="2263730" y="886250"/>
                </a:cubicBezTo>
                <a:cubicBezTo>
                  <a:pt x="2276808" y="851375"/>
                  <a:pt x="2287649" y="824759"/>
                  <a:pt x="2296254" y="806404"/>
                </a:cubicBezTo>
                <a:lnTo>
                  <a:pt x="2339962" y="926689"/>
                </a:lnTo>
                <a:cubicBezTo>
                  <a:pt x="2342945" y="933687"/>
                  <a:pt x="2347878" y="937186"/>
                  <a:pt x="2354762" y="937186"/>
                </a:cubicBezTo>
                <a:close/>
                <a:moveTo>
                  <a:pt x="2026516" y="938391"/>
                </a:moveTo>
                <a:cubicBezTo>
                  <a:pt x="2048084" y="938391"/>
                  <a:pt x="2067472" y="924624"/>
                  <a:pt x="2084680" y="897091"/>
                </a:cubicBezTo>
                <a:cubicBezTo>
                  <a:pt x="2100168" y="872311"/>
                  <a:pt x="2107911" y="848277"/>
                  <a:pt x="2107911" y="824989"/>
                </a:cubicBezTo>
                <a:cubicBezTo>
                  <a:pt x="2107911" y="800553"/>
                  <a:pt x="2099651" y="780878"/>
                  <a:pt x="2083132" y="765964"/>
                </a:cubicBezTo>
                <a:cubicBezTo>
                  <a:pt x="2067414" y="751739"/>
                  <a:pt x="2047797" y="744626"/>
                  <a:pt x="2024279" y="744626"/>
                </a:cubicBezTo>
                <a:cubicBezTo>
                  <a:pt x="2014069" y="744626"/>
                  <a:pt x="2001220" y="748068"/>
                  <a:pt x="1985733" y="754951"/>
                </a:cubicBezTo>
                <a:cubicBezTo>
                  <a:pt x="1968066" y="762752"/>
                  <a:pt x="1959232" y="770840"/>
                  <a:pt x="1959232" y="779215"/>
                </a:cubicBezTo>
                <a:cubicBezTo>
                  <a:pt x="1959232" y="783574"/>
                  <a:pt x="1960781" y="787446"/>
                  <a:pt x="1963878" y="790830"/>
                </a:cubicBezTo>
                <a:cubicBezTo>
                  <a:pt x="1966976" y="794214"/>
                  <a:pt x="1970647" y="795907"/>
                  <a:pt x="1974892" y="795907"/>
                </a:cubicBezTo>
                <a:cubicBezTo>
                  <a:pt x="1976383" y="795907"/>
                  <a:pt x="1978850" y="794989"/>
                  <a:pt x="1982291" y="793153"/>
                </a:cubicBezTo>
                <a:lnTo>
                  <a:pt x="2002252" y="782484"/>
                </a:lnTo>
                <a:cubicBezTo>
                  <a:pt x="2010054" y="778813"/>
                  <a:pt x="2017396" y="776978"/>
                  <a:pt x="2024279" y="776978"/>
                </a:cubicBezTo>
                <a:cubicBezTo>
                  <a:pt x="2039422" y="776978"/>
                  <a:pt x="2051812" y="781050"/>
                  <a:pt x="2061449" y="789195"/>
                </a:cubicBezTo>
                <a:cubicBezTo>
                  <a:pt x="2071774" y="797914"/>
                  <a:pt x="2076936" y="809845"/>
                  <a:pt x="2076936" y="824989"/>
                </a:cubicBezTo>
                <a:cubicBezTo>
                  <a:pt x="2076936" y="838985"/>
                  <a:pt x="2071717" y="855562"/>
                  <a:pt x="2061277" y="874720"/>
                </a:cubicBezTo>
                <a:cubicBezTo>
                  <a:pt x="2049805" y="895600"/>
                  <a:pt x="2038218" y="906039"/>
                  <a:pt x="2026516" y="906039"/>
                </a:cubicBezTo>
                <a:cubicBezTo>
                  <a:pt x="2011144" y="906039"/>
                  <a:pt x="2000073" y="903343"/>
                  <a:pt x="1993304" y="897952"/>
                </a:cubicBezTo>
                <a:cubicBezTo>
                  <a:pt x="1991010" y="896001"/>
                  <a:pt x="1988629" y="894022"/>
                  <a:pt x="1986163" y="892015"/>
                </a:cubicBezTo>
                <a:cubicBezTo>
                  <a:pt x="1983696" y="890007"/>
                  <a:pt x="1980800" y="889003"/>
                  <a:pt x="1977473" y="889003"/>
                </a:cubicBezTo>
                <a:cubicBezTo>
                  <a:pt x="1973228" y="889003"/>
                  <a:pt x="1969672" y="890695"/>
                  <a:pt x="1966804" y="894080"/>
                </a:cubicBezTo>
                <a:cubicBezTo>
                  <a:pt x="1963936" y="897464"/>
                  <a:pt x="1962502" y="901336"/>
                  <a:pt x="1962502" y="905695"/>
                </a:cubicBezTo>
                <a:cubicBezTo>
                  <a:pt x="1962502" y="915447"/>
                  <a:pt x="1971278" y="923707"/>
                  <a:pt x="1988830" y="930475"/>
                </a:cubicBezTo>
                <a:cubicBezTo>
                  <a:pt x="2002712" y="935752"/>
                  <a:pt x="2015274" y="938391"/>
                  <a:pt x="2026516" y="938391"/>
                </a:cubicBezTo>
                <a:close/>
                <a:moveTo>
                  <a:pt x="3217881" y="993113"/>
                </a:moveTo>
                <a:cubicBezTo>
                  <a:pt x="3203196" y="993113"/>
                  <a:pt x="3189487" y="988869"/>
                  <a:pt x="3176753" y="980379"/>
                </a:cubicBezTo>
                <a:cubicBezTo>
                  <a:pt x="3162986" y="971087"/>
                  <a:pt x="3156103" y="960016"/>
                  <a:pt x="3156103" y="947167"/>
                </a:cubicBezTo>
                <a:cubicBezTo>
                  <a:pt x="3156103" y="929041"/>
                  <a:pt x="3163331" y="914644"/>
                  <a:pt x="3177786" y="903974"/>
                </a:cubicBezTo>
                <a:cubicBezTo>
                  <a:pt x="3190979" y="894223"/>
                  <a:pt x="3207212" y="889347"/>
                  <a:pt x="3226485" y="889347"/>
                </a:cubicBezTo>
                <a:lnTo>
                  <a:pt x="3245414" y="891585"/>
                </a:lnTo>
                <a:lnTo>
                  <a:pt x="3241800" y="960073"/>
                </a:lnTo>
                <a:lnTo>
                  <a:pt x="3241456" y="991737"/>
                </a:lnTo>
                <a:cubicBezTo>
                  <a:pt x="3238703" y="992195"/>
                  <a:pt x="3235347" y="992540"/>
                  <a:pt x="3231389" y="992769"/>
                </a:cubicBezTo>
                <a:cubicBezTo>
                  <a:pt x="3227431" y="992998"/>
                  <a:pt x="3222928" y="993113"/>
                  <a:pt x="3217881" y="993113"/>
                </a:cubicBezTo>
                <a:close/>
                <a:moveTo>
                  <a:pt x="2846578" y="995867"/>
                </a:moveTo>
                <a:cubicBezTo>
                  <a:pt x="2851396" y="995867"/>
                  <a:pt x="2855469" y="994289"/>
                  <a:pt x="2858796" y="991134"/>
                </a:cubicBezTo>
                <a:cubicBezTo>
                  <a:pt x="2862123" y="987979"/>
                  <a:pt x="2863786" y="983993"/>
                  <a:pt x="2863786" y="979175"/>
                </a:cubicBezTo>
                <a:cubicBezTo>
                  <a:pt x="2863786" y="974815"/>
                  <a:pt x="2863528" y="967731"/>
                  <a:pt x="2863012" y="957922"/>
                </a:cubicBezTo>
                <a:cubicBezTo>
                  <a:pt x="2862496" y="948114"/>
                  <a:pt x="2862237" y="940284"/>
                  <a:pt x="2862237" y="934433"/>
                </a:cubicBezTo>
                <a:lnTo>
                  <a:pt x="2898375" y="937358"/>
                </a:lnTo>
                <a:cubicBezTo>
                  <a:pt x="2903193" y="937358"/>
                  <a:pt x="2907151" y="935695"/>
                  <a:pt x="2910248" y="932368"/>
                </a:cubicBezTo>
                <a:cubicBezTo>
                  <a:pt x="2913346" y="929041"/>
                  <a:pt x="2914895" y="924854"/>
                  <a:pt x="2914895" y="919806"/>
                </a:cubicBezTo>
                <a:cubicBezTo>
                  <a:pt x="2914895" y="909825"/>
                  <a:pt x="2909790" y="904147"/>
                  <a:pt x="2899579" y="902770"/>
                </a:cubicBezTo>
                <a:cubicBezTo>
                  <a:pt x="2882486" y="901164"/>
                  <a:pt x="2869752" y="900189"/>
                  <a:pt x="2861377" y="899844"/>
                </a:cubicBezTo>
                <a:lnTo>
                  <a:pt x="2857935" y="799348"/>
                </a:lnTo>
                <a:cubicBezTo>
                  <a:pt x="2857935" y="794989"/>
                  <a:pt x="2858107" y="788450"/>
                  <a:pt x="2858452" y="779731"/>
                </a:cubicBezTo>
                <a:cubicBezTo>
                  <a:pt x="2858796" y="771012"/>
                  <a:pt x="2858968" y="764473"/>
                  <a:pt x="2858968" y="760113"/>
                </a:cubicBezTo>
                <a:cubicBezTo>
                  <a:pt x="2858968" y="755639"/>
                  <a:pt x="2857276" y="751911"/>
                  <a:pt x="2853891" y="748928"/>
                </a:cubicBezTo>
                <a:cubicBezTo>
                  <a:pt x="2850507" y="745945"/>
                  <a:pt x="2846520" y="744454"/>
                  <a:pt x="2841932" y="744454"/>
                </a:cubicBezTo>
                <a:cubicBezTo>
                  <a:pt x="2829427" y="744454"/>
                  <a:pt x="2823404" y="757016"/>
                  <a:pt x="2823863" y="782140"/>
                </a:cubicBezTo>
                <a:lnTo>
                  <a:pt x="2824035" y="790916"/>
                </a:lnTo>
                <a:lnTo>
                  <a:pt x="2824207" y="798488"/>
                </a:lnTo>
                <a:lnTo>
                  <a:pt x="2827477" y="900189"/>
                </a:lnTo>
                <a:cubicBezTo>
                  <a:pt x="2814513" y="901909"/>
                  <a:pt x="2806712" y="902770"/>
                  <a:pt x="2804073" y="902770"/>
                </a:cubicBezTo>
                <a:cubicBezTo>
                  <a:pt x="2801664" y="902770"/>
                  <a:pt x="2798825" y="902655"/>
                  <a:pt x="2795555" y="902426"/>
                </a:cubicBezTo>
                <a:cubicBezTo>
                  <a:pt x="2792286" y="902196"/>
                  <a:pt x="2789446" y="902082"/>
                  <a:pt x="2787037" y="902082"/>
                </a:cubicBezTo>
                <a:cubicBezTo>
                  <a:pt x="2782104" y="902082"/>
                  <a:pt x="2778060" y="903716"/>
                  <a:pt x="2774906" y="906986"/>
                </a:cubicBezTo>
                <a:cubicBezTo>
                  <a:pt x="2771751" y="910255"/>
                  <a:pt x="2770173" y="914414"/>
                  <a:pt x="2770173" y="919462"/>
                </a:cubicBezTo>
                <a:cubicBezTo>
                  <a:pt x="2770173" y="927951"/>
                  <a:pt x="2773672" y="933343"/>
                  <a:pt x="2780670" y="935638"/>
                </a:cubicBezTo>
                <a:cubicBezTo>
                  <a:pt x="2784341" y="936785"/>
                  <a:pt x="2792142" y="937358"/>
                  <a:pt x="2804073" y="937358"/>
                </a:cubicBezTo>
                <a:cubicBezTo>
                  <a:pt x="2806138" y="937358"/>
                  <a:pt x="2814284" y="936441"/>
                  <a:pt x="2828509" y="934605"/>
                </a:cubicBezTo>
                <a:lnTo>
                  <a:pt x="2828337" y="945274"/>
                </a:lnTo>
                <a:lnTo>
                  <a:pt x="2827993" y="955255"/>
                </a:lnTo>
                <a:cubicBezTo>
                  <a:pt x="2827993" y="961221"/>
                  <a:pt x="2828165" y="966326"/>
                  <a:pt x="2828509" y="970570"/>
                </a:cubicBezTo>
                <a:cubicBezTo>
                  <a:pt x="2830230" y="987434"/>
                  <a:pt x="2836253" y="995867"/>
                  <a:pt x="2846578" y="995867"/>
                </a:cubicBezTo>
                <a:close/>
                <a:moveTo>
                  <a:pt x="2154918" y="1013247"/>
                </a:moveTo>
                <a:cubicBezTo>
                  <a:pt x="2160424" y="1013247"/>
                  <a:pt x="2165186" y="1011297"/>
                  <a:pt x="2169200" y="1007396"/>
                </a:cubicBezTo>
                <a:cubicBezTo>
                  <a:pt x="2173216" y="1003496"/>
                  <a:pt x="2175224" y="998792"/>
                  <a:pt x="2175224" y="993285"/>
                </a:cubicBezTo>
                <a:cubicBezTo>
                  <a:pt x="2175224" y="987779"/>
                  <a:pt x="2173216" y="983075"/>
                  <a:pt x="2169200" y="979175"/>
                </a:cubicBezTo>
                <a:cubicBezTo>
                  <a:pt x="2165186" y="975274"/>
                  <a:pt x="2160424" y="973324"/>
                  <a:pt x="2154918" y="973324"/>
                </a:cubicBezTo>
                <a:cubicBezTo>
                  <a:pt x="2149411" y="973324"/>
                  <a:pt x="2144679" y="975274"/>
                  <a:pt x="2140721" y="979175"/>
                </a:cubicBezTo>
                <a:cubicBezTo>
                  <a:pt x="2136763" y="983075"/>
                  <a:pt x="2134784" y="987779"/>
                  <a:pt x="2134784" y="993285"/>
                </a:cubicBezTo>
                <a:cubicBezTo>
                  <a:pt x="2134784" y="998792"/>
                  <a:pt x="2136763" y="1003496"/>
                  <a:pt x="2140721" y="1007396"/>
                </a:cubicBezTo>
                <a:cubicBezTo>
                  <a:pt x="2144679" y="1011297"/>
                  <a:pt x="2149411" y="1013247"/>
                  <a:pt x="2154918" y="1013247"/>
                </a:cubicBezTo>
                <a:close/>
                <a:moveTo>
                  <a:pt x="4117068" y="1013247"/>
                </a:moveTo>
                <a:cubicBezTo>
                  <a:pt x="4122575" y="1013247"/>
                  <a:pt x="4127336" y="1011297"/>
                  <a:pt x="4131351" y="1007396"/>
                </a:cubicBezTo>
                <a:cubicBezTo>
                  <a:pt x="4135366" y="1003496"/>
                  <a:pt x="4137374" y="998792"/>
                  <a:pt x="4137374" y="993285"/>
                </a:cubicBezTo>
                <a:cubicBezTo>
                  <a:pt x="4137374" y="987779"/>
                  <a:pt x="4135366" y="983075"/>
                  <a:pt x="4131351" y="979175"/>
                </a:cubicBezTo>
                <a:cubicBezTo>
                  <a:pt x="4127336" y="975274"/>
                  <a:pt x="4122575" y="973324"/>
                  <a:pt x="4117068" y="973324"/>
                </a:cubicBezTo>
                <a:cubicBezTo>
                  <a:pt x="4111561" y="973324"/>
                  <a:pt x="4106829" y="975274"/>
                  <a:pt x="4102871" y="979175"/>
                </a:cubicBezTo>
                <a:cubicBezTo>
                  <a:pt x="4098913" y="983075"/>
                  <a:pt x="4096934" y="987779"/>
                  <a:pt x="4096934" y="993285"/>
                </a:cubicBezTo>
                <a:cubicBezTo>
                  <a:pt x="4096934" y="998792"/>
                  <a:pt x="4098913" y="1003496"/>
                  <a:pt x="4102871" y="1007396"/>
                </a:cubicBezTo>
                <a:cubicBezTo>
                  <a:pt x="4106829" y="1011297"/>
                  <a:pt x="4111561" y="1013247"/>
                  <a:pt x="4117068" y="1013247"/>
                </a:cubicBezTo>
                <a:close/>
                <a:moveTo>
                  <a:pt x="779946" y="1018065"/>
                </a:moveTo>
                <a:cubicBezTo>
                  <a:pt x="789812" y="1018065"/>
                  <a:pt x="802374" y="1014337"/>
                  <a:pt x="817632" y="1006880"/>
                </a:cubicBezTo>
                <a:cubicBezTo>
                  <a:pt x="835184" y="998505"/>
                  <a:pt x="843960" y="989786"/>
                  <a:pt x="843960" y="980723"/>
                </a:cubicBezTo>
                <a:cubicBezTo>
                  <a:pt x="843960" y="976249"/>
                  <a:pt x="842326" y="972263"/>
                  <a:pt x="839056" y="968764"/>
                </a:cubicBezTo>
                <a:cubicBezTo>
                  <a:pt x="835786" y="965265"/>
                  <a:pt x="831858" y="963515"/>
                  <a:pt x="827268" y="963515"/>
                </a:cubicBezTo>
                <a:cubicBezTo>
                  <a:pt x="824974" y="963515"/>
                  <a:pt x="821934" y="964720"/>
                  <a:pt x="818148" y="967129"/>
                </a:cubicBezTo>
                <a:lnTo>
                  <a:pt x="798703" y="979347"/>
                </a:lnTo>
                <a:cubicBezTo>
                  <a:pt x="791360" y="983132"/>
                  <a:pt x="783789" y="985025"/>
                  <a:pt x="775988" y="985025"/>
                </a:cubicBezTo>
                <a:cubicBezTo>
                  <a:pt x="760845" y="985025"/>
                  <a:pt x="749086" y="981813"/>
                  <a:pt x="740711" y="975388"/>
                </a:cubicBezTo>
                <a:cubicBezTo>
                  <a:pt x="732680" y="969193"/>
                  <a:pt x="728780" y="961048"/>
                  <a:pt x="729010" y="950953"/>
                </a:cubicBezTo>
                <a:cubicBezTo>
                  <a:pt x="729124" y="943954"/>
                  <a:pt x="731189" y="938018"/>
                  <a:pt x="735204" y="933142"/>
                </a:cubicBezTo>
                <a:cubicBezTo>
                  <a:pt x="739220" y="928266"/>
                  <a:pt x="745185" y="924394"/>
                  <a:pt x="753101" y="921526"/>
                </a:cubicBezTo>
                <a:lnTo>
                  <a:pt x="794229" y="911374"/>
                </a:lnTo>
                <a:cubicBezTo>
                  <a:pt x="804210" y="907818"/>
                  <a:pt x="809200" y="902655"/>
                  <a:pt x="809200" y="895887"/>
                </a:cubicBezTo>
                <a:cubicBezTo>
                  <a:pt x="809200" y="886824"/>
                  <a:pt x="802833" y="881661"/>
                  <a:pt x="790099" y="880399"/>
                </a:cubicBezTo>
                <a:cubicBezTo>
                  <a:pt x="771514" y="878448"/>
                  <a:pt x="756600" y="872999"/>
                  <a:pt x="745357" y="864051"/>
                </a:cubicBezTo>
                <a:cubicBezTo>
                  <a:pt x="732623" y="853726"/>
                  <a:pt x="726256" y="839902"/>
                  <a:pt x="726256" y="822579"/>
                </a:cubicBezTo>
                <a:cubicBezTo>
                  <a:pt x="726256" y="810648"/>
                  <a:pt x="731246" y="800552"/>
                  <a:pt x="741227" y="792292"/>
                </a:cubicBezTo>
                <a:cubicBezTo>
                  <a:pt x="750634" y="784491"/>
                  <a:pt x="761590" y="780591"/>
                  <a:pt x="774095" y="780591"/>
                </a:cubicBezTo>
                <a:cubicBezTo>
                  <a:pt x="783846" y="780591"/>
                  <a:pt x="792221" y="781997"/>
                  <a:pt x="799219" y="784807"/>
                </a:cubicBezTo>
                <a:cubicBezTo>
                  <a:pt x="806217" y="787618"/>
                  <a:pt x="811781" y="791834"/>
                  <a:pt x="815911" y="797455"/>
                </a:cubicBezTo>
                <a:lnTo>
                  <a:pt x="823827" y="809329"/>
                </a:lnTo>
                <a:cubicBezTo>
                  <a:pt x="827154" y="813574"/>
                  <a:pt x="831112" y="815696"/>
                  <a:pt x="835700" y="815696"/>
                </a:cubicBezTo>
                <a:cubicBezTo>
                  <a:pt x="840290" y="815696"/>
                  <a:pt x="844334" y="814176"/>
                  <a:pt x="847832" y="811136"/>
                </a:cubicBezTo>
                <a:cubicBezTo>
                  <a:pt x="851331" y="808096"/>
                  <a:pt x="853081" y="804281"/>
                  <a:pt x="853081" y="799692"/>
                </a:cubicBezTo>
                <a:cubicBezTo>
                  <a:pt x="853081" y="797742"/>
                  <a:pt x="852737" y="795735"/>
                  <a:pt x="852048" y="793670"/>
                </a:cubicBezTo>
                <a:cubicBezTo>
                  <a:pt x="846656" y="778526"/>
                  <a:pt x="836217" y="766767"/>
                  <a:pt x="820730" y="758393"/>
                </a:cubicBezTo>
                <a:cubicBezTo>
                  <a:pt x="806963" y="751165"/>
                  <a:pt x="791418" y="747551"/>
                  <a:pt x="774095" y="747551"/>
                </a:cubicBezTo>
                <a:cubicBezTo>
                  <a:pt x="751151" y="747551"/>
                  <a:pt x="731706" y="755438"/>
                  <a:pt x="715759" y="771212"/>
                </a:cubicBezTo>
                <a:cubicBezTo>
                  <a:pt x="699813" y="786987"/>
                  <a:pt x="691840" y="806174"/>
                  <a:pt x="691840" y="828774"/>
                </a:cubicBezTo>
                <a:cubicBezTo>
                  <a:pt x="691840" y="845523"/>
                  <a:pt x="695626" y="859491"/>
                  <a:pt x="703197" y="870676"/>
                </a:cubicBezTo>
                <a:cubicBezTo>
                  <a:pt x="710769" y="881861"/>
                  <a:pt x="722183" y="890265"/>
                  <a:pt x="737442" y="895886"/>
                </a:cubicBezTo>
                <a:cubicBezTo>
                  <a:pt x="734918" y="896689"/>
                  <a:pt x="732680" y="897492"/>
                  <a:pt x="730730" y="898295"/>
                </a:cubicBezTo>
                <a:cubicBezTo>
                  <a:pt x="708933" y="906899"/>
                  <a:pt x="698034" y="924681"/>
                  <a:pt x="698034" y="951641"/>
                </a:cubicBezTo>
                <a:cubicBezTo>
                  <a:pt x="698034" y="973323"/>
                  <a:pt x="705778" y="990015"/>
                  <a:pt x="721266" y="1001717"/>
                </a:cubicBezTo>
                <a:cubicBezTo>
                  <a:pt x="735720" y="1012615"/>
                  <a:pt x="755281" y="1018065"/>
                  <a:pt x="779946" y="1018065"/>
                </a:cubicBezTo>
                <a:close/>
                <a:moveTo>
                  <a:pt x="984566" y="1019786"/>
                </a:moveTo>
                <a:cubicBezTo>
                  <a:pt x="999250" y="1019786"/>
                  <a:pt x="1013533" y="1015828"/>
                  <a:pt x="1027414" y="1007912"/>
                </a:cubicBezTo>
                <a:cubicBezTo>
                  <a:pt x="1037280" y="1002291"/>
                  <a:pt x="1048925" y="993171"/>
                  <a:pt x="1062347" y="980551"/>
                </a:cubicBezTo>
                <a:cubicBezTo>
                  <a:pt x="1066706" y="976651"/>
                  <a:pt x="1068886" y="972004"/>
                  <a:pt x="1068886" y="966613"/>
                </a:cubicBezTo>
                <a:cubicBezTo>
                  <a:pt x="1068886" y="957205"/>
                  <a:pt x="1062978" y="952502"/>
                  <a:pt x="1051162" y="952502"/>
                </a:cubicBezTo>
                <a:cubicBezTo>
                  <a:pt x="1048179" y="952502"/>
                  <a:pt x="1044221" y="954452"/>
                  <a:pt x="1039288" y="958353"/>
                </a:cubicBezTo>
                <a:lnTo>
                  <a:pt x="1014680" y="977626"/>
                </a:lnTo>
                <a:cubicBezTo>
                  <a:pt x="1005158" y="983706"/>
                  <a:pt x="995120" y="986746"/>
                  <a:pt x="984566" y="986746"/>
                </a:cubicBezTo>
                <a:cubicBezTo>
                  <a:pt x="976535" y="986746"/>
                  <a:pt x="968333" y="984165"/>
                  <a:pt x="959958" y="979002"/>
                </a:cubicBezTo>
                <a:cubicBezTo>
                  <a:pt x="950436" y="973266"/>
                  <a:pt x="945675" y="966727"/>
                  <a:pt x="945675" y="959385"/>
                </a:cubicBezTo>
                <a:cubicBezTo>
                  <a:pt x="945675" y="944586"/>
                  <a:pt x="950608" y="931680"/>
                  <a:pt x="960474" y="920666"/>
                </a:cubicBezTo>
                <a:cubicBezTo>
                  <a:pt x="965981" y="914357"/>
                  <a:pt x="976937" y="905581"/>
                  <a:pt x="993342" y="894338"/>
                </a:cubicBezTo>
                <a:cubicBezTo>
                  <a:pt x="1022596" y="874262"/>
                  <a:pt x="1040550" y="860495"/>
                  <a:pt x="1047204" y="853038"/>
                </a:cubicBezTo>
                <a:cubicBezTo>
                  <a:pt x="1061774" y="836748"/>
                  <a:pt x="1069058" y="815237"/>
                  <a:pt x="1069058" y="788507"/>
                </a:cubicBezTo>
                <a:cubicBezTo>
                  <a:pt x="1069058" y="778756"/>
                  <a:pt x="1068370" y="771872"/>
                  <a:pt x="1066994" y="767857"/>
                </a:cubicBezTo>
                <a:cubicBezTo>
                  <a:pt x="1064584" y="760171"/>
                  <a:pt x="1059422" y="756328"/>
                  <a:pt x="1051506" y="756328"/>
                </a:cubicBezTo>
                <a:cubicBezTo>
                  <a:pt x="1050244" y="756328"/>
                  <a:pt x="1048408" y="756098"/>
                  <a:pt x="1045999" y="755639"/>
                </a:cubicBezTo>
                <a:cubicBezTo>
                  <a:pt x="1043590" y="755180"/>
                  <a:pt x="1041754" y="754951"/>
                  <a:pt x="1040493" y="754951"/>
                </a:cubicBezTo>
                <a:cubicBezTo>
                  <a:pt x="1036018" y="754951"/>
                  <a:pt x="1029394" y="755525"/>
                  <a:pt x="1020617" y="756672"/>
                </a:cubicBezTo>
                <a:cubicBezTo>
                  <a:pt x="1011841" y="757819"/>
                  <a:pt x="1005216" y="758393"/>
                  <a:pt x="1000742" y="758393"/>
                </a:cubicBezTo>
                <a:cubicBezTo>
                  <a:pt x="994776" y="758393"/>
                  <a:pt x="985942" y="758737"/>
                  <a:pt x="974241" y="759425"/>
                </a:cubicBezTo>
                <a:cubicBezTo>
                  <a:pt x="962539" y="760113"/>
                  <a:pt x="953763" y="760458"/>
                  <a:pt x="947912" y="760458"/>
                </a:cubicBezTo>
                <a:cubicBezTo>
                  <a:pt x="945159" y="760458"/>
                  <a:pt x="941172" y="759569"/>
                  <a:pt x="935952" y="757790"/>
                </a:cubicBezTo>
                <a:cubicBezTo>
                  <a:pt x="930733" y="756012"/>
                  <a:pt x="926689" y="755123"/>
                  <a:pt x="923821" y="755123"/>
                </a:cubicBezTo>
                <a:cubicBezTo>
                  <a:pt x="919232" y="755123"/>
                  <a:pt x="915389" y="756873"/>
                  <a:pt x="912291" y="760372"/>
                </a:cubicBezTo>
                <a:cubicBezTo>
                  <a:pt x="909194" y="763871"/>
                  <a:pt x="907645" y="767857"/>
                  <a:pt x="907645" y="772331"/>
                </a:cubicBezTo>
                <a:cubicBezTo>
                  <a:pt x="907645" y="779444"/>
                  <a:pt x="912808" y="785008"/>
                  <a:pt x="923132" y="789023"/>
                </a:cubicBezTo>
                <a:cubicBezTo>
                  <a:pt x="930934" y="792006"/>
                  <a:pt x="939193" y="793497"/>
                  <a:pt x="947912" y="793497"/>
                </a:cubicBezTo>
                <a:cubicBezTo>
                  <a:pt x="958352" y="793497"/>
                  <a:pt x="975732" y="792809"/>
                  <a:pt x="1000053" y="791432"/>
                </a:cubicBezTo>
                <a:lnTo>
                  <a:pt x="1035502" y="788163"/>
                </a:lnTo>
                <a:cubicBezTo>
                  <a:pt x="1035732" y="806977"/>
                  <a:pt x="1029480" y="822981"/>
                  <a:pt x="1016745" y="836174"/>
                </a:cubicBezTo>
                <a:cubicBezTo>
                  <a:pt x="1009977" y="843172"/>
                  <a:pt x="995808" y="853440"/>
                  <a:pt x="974241" y="866977"/>
                </a:cubicBezTo>
                <a:cubicBezTo>
                  <a:pt x="953706" y="879711"/>
                  <a:pt x="939136" y="891240"/>
                  <a:pt x="930532" y="901565"/>
                </a:cubicBezTo>
                <a:cubicBezTo>
                  <a:pt x="923764" y="909711"/>
                  <a:pt x="918716" y="918716"/>
                  <a:pt x="915389" y="928582"/>
                </a:cubicBezTo>
                <a:cubicBezTo>
                  <a:pt x="912062" y="938448"/>
                  <a:pt x="910398" y="949232"/>
                  <a:pt x="910398" y="960934"/>
                </a:cubicBezTo>
                <a:cubicBezTo>
                  <a:pt x="910398" y="978716"/>
                  <a:pt x="918544" y="993285"/>
                  <a:pt x="934834" y="1004643"/>
                </a:cubicBezTo>
                <a:cubicBezTo>
                  <a:pt x="949404" y="1014738"/>
                  <a:pt x="965981" y="1019786"/>
                  <a:pt x="984566" y="1019786"/>
                </a:cubicBezTo>
                <a:close/>
                <a:moveTo>
                  <a:pt x="4406715" y="1022367"/>
                </a:moveTo>
                <a:cubicBezTo>
                  <a:pt x="4412452" y="1022367"/>
                  <a:pt x="4417585" y="1020188"/>
                  <a:pt x="4422117" y="1015828"/>
                </a:cubicBezTo>
                <a:cubicBezTo>
                  <a:pt x="4426648" y="1011469"/>
                  <a:pt x="4428914" y="1006650"/>
                  <a:pt x="4428914" y="1001373"/>
                </a:cubicBezTo>
                <a:cubicBezTo>
                  <a:pt x="4428914" y="994146"/>
                  <a:pt x="4428226" y="983391"/>
                  <a:pt x="4426849" y="969108"/>
                </a:cubicBezTo>
                <a:cubicBezTo>
                  <a:pt x="4425472" y="954825"/>
                  <a:pt x="4424784" y="944070"/>
                  <a:pt x="4424784" y="936842"/>
                </a:cubicBezTo>
                <a:cubicBezTo>
                  <a:pt x="4424784" y="929271"/>
                  <a:pt x="4424612" y="917827"/>
                  <a:pt x="4424268" y="902512"/>
                </a:cubicBezTo>
                <a:cubicBezTo>
                  <a:pt x="4423924" y="887196"/>
                  <a:pt x="4423752" y="875753"/>
                  <a:pt x="4423752" y="868181"/>
                </a:cubicBezTo>
                <a:cubicBezTo>
                  <a:pt x="4423752" y="861069"/>
                  <a:pt x="4423981" y="850428"/>
                  <a:pt x="4424440" y="836260"/>
                </a:cubicBezTo>
                <a:cubicBezTo>
                  <a:pt x="4424899" y="822092"/>
                  <a:pt x="4425128" y="811451"/>
                  <a:pt x="4425128" y="804339"/>
                </a:cubicBezTo>
                <a:cubicBezTo>
                  <a:pt x="4425128" y="799520"/>
                  <a:pt x="4425501" y="792236"/>
                  <a:pt x="4426247" y="782484"/>
                </a:cubicBezTo>
                <a:cubicBezTo>
                  <a:pt x="4426992" y="772733"/>
                  <a:pt x="4427365" y="765448"/>
                  <a:pt x="4427365" y="760630"/>
                </a:cubicBezTo>
                <a:cubicBezTo>
                  <a:pt x="4427365" y="755697"/>
                  <a:pt x="4425702" y="751452"/>
                  <a:pt x="4422375" y="747896"/>
                </a:cubicBezTo>
                <a:cubicBezTo>
                  <a:pt x="4418704" y="743880"/>
                  <a:pt x="4413713" y="741873"/>
                  <a:pt x="4407404" y="741873"/>
                </a:cubicBezTo>
                <a:cubicBezTo>
                  <a:pt x="4395473" y="741873"/>
                  <a:pt x="4389507" y="757303"/>
                  <a:pt x="4389507" y="788163"/>
                </a:cubicBezTo>
                <a:cubicBezTo>
                  <a:pt x="4389507" y="797800"/>
                  <a:pt x="4389708" y="812140"/>
                  <a:pt x="4390109" y="831184"/>
                </a:cubicBezTo>
                <a:cubicBezTo>
                  <a:pt x="4390511" y="850227"/>
                  <a:pt x="4390712" y="864510"/>
                  <a:pt x="4390712" y="874032"/>
                </a:cubicBezTo>
                <a:lnTo>
                  <a:pt x="4390196" y="913267"/>
                </a:lnTo>
                <a:lnTo>
                  <a:pt x="4389335" y="952330"/>
                </a:lnTo>
                <a:cubicBezTo>
                  <a:pt x="4328877" y="869042"/>
                  <a:pt x="4275302" y="805314"/>
                  <a:pt x="4228610" y="761146"/>
                </a:cubicBezTo>
                <a:cubicBezTo>
                  <a:pt x="4219891" y="752886"/>
                  <a:pt x="4212377" y="748756"/>
                  <a:pt x="4206067" y="748756"/>
                </a:cubicBezTo>
                <a:cubicBezTo>
                  <a:pt x="4195628" y="748756"/>
                  <a:pt x="4189490" y="754549"/>
                  <a:pt x="4187654" y="766136"/>
                </a:cubicBezTo>
                <a:cubicBezTo>
                  <a:pt x="4185819" y="778985"/>
                  <a:pt x="4184901" y="788163"/>
                  <a:pt x="4184901" y="793670"/>
                </a:cubicBezTo>
                <a:cubicBezTo>
                  <a:pt x="4184901" y="806404"/>
                  <a:pt x="4184729" y="825419"/>
                  <a:pt x="4184385" y="850715"/>
                </a:cubicBezTo>
                <a:cubicBezTo>
                  <a:pt x="4184041" y="876011"/>
                  <a:pt x="4183869" y="895026"/>
                  <a:pt x="4183869" y="907760"/>
                </a:cubicBezTo>
                <a:cubicBezTo>
                  <a:pt x="4183869" y="982215"/>
                  <a:pt x="4193849" y="1019442"/>
                  <a:pt x="4213811" y="1019442"/>
                </a:cubicBezTo>
                <a:cubicBezTo>
                  <a:pt x="4225971" y="1019442"/>
                  <a:pt x="4232052" y="1012788"/>
                  <a:pt x="4232052" y="999480"/>
                </a:cubicBezTo>
                <a:cubicBezTo>
                  <a:pt x="4232052" y="995121"/>
                  <a:pt x="4230904" y="989041"/>
                  <a:pt x="4228610" y="981240"/>
                </a:cubicBezTo>
                <a:cubicBezTo>
                  <a:pt x="4225971" y="972177"/>
                  <a:pt x="4224423" y="966154"/>
                  <a:pt x="4223964" y="963171"/>
                </a:cubicBezTo>
                <a:cubicBezTo>
                  <a:pt x="4220063" y="933343"/>
                  <a:pt x="4218113" y="893248"/>
                  <a:pt x="4218113" y="842885"/>
                </a:cubicBezTo>
                <a:lnTo>
                  <a:pt x="4217597" y="821203"/>
                </a:lnTo>
                <a:cubicBezTo>
                  <a:pt x="4217253" y="811566"/>
                  <a:pt x="4217253" y="804281"/>
                  <a:pt x="4217597" y="799348"/>
                </a:cubicBezTo>
                <a:cubicBezTo>
                  <a:pt x="4250063" y="829979"/>
                  <a:pt x="4279891" y="862101"/>
                  <a:pt x="4307080" y="895714"/>
                </a:cubicBezTo>
                <a:cubicBezTo>
                  <a:pt x="4329909" y="924051"/>
                  <a:pt x="4355607" y="959614"/>
                  <a:pt x="4384173" y="1002406"/>
                </a:cubicBezTo>
                <a:cubicBezTo>
                  <a:pt x="4393121" y="1015713"/>
                  <a:pt x="4400635" y="1022367"/>
                  <a:pt x="4406715" y="1022367"/>
                </a:cubicBezTo>
                <a:close/>
                <a:moveTo>
                  <a:pt x="1527551" y="1023228"/>
                </a:moveTo>
                <a:cubicBezTo>
                  <a:pt x="1531566" y="1023228"/>
                  <a:pt x="1537532" y="1019442"/>
                  <a:pt x="1545448" y="1011870"/>
                </a:cubicBezTo>
                <a:lnTo>
                  <a:pt x="1561624" y="995522"/>
                </a:lnTo>
                <a:cubicBezTo>
                  <a:pt x="1607627" y="953878"/>
                  <a:pt x="1630629" y="904720"/>
                  <a:pt x="1630629" y="848048"/>
                </a:cubicBezTo>
                <a:cubicBezTo>
                  <a:pt x="1630629" y="817991"/>
                  <a:pt x="1624778" y="793956"/>
                  <a:pt x="1613076" y="775945"/>
                </a:cubicBezTo>
                <a:cubicBezTo>
                  <a:pt x="1598966" y="754033"/>
                  <a:pt x="1576939" y="743077"/>
                  <a:pt x="1546997" y="743077"/>
                </a:cubicBezTo>
                <a:cubicBezTo>
                  <a:pt x="1519922" y="743077"/>
                  <a:pt x="1498297" y="752083"/>
                  <a:pt x="1482122" y="770094"/>
                </a:cubicBezTo>
                <a:cubicBezTo>
                  <a:pt x="1466634" y="787417"/>
                  <a:pt x="1458890" y="809788"/>
                  <a:pt x="1458890" y="837206"/>
                </a:cubicBezTo>
                <a:cubicBezTo>
                  <a:pt x="1458890" y="863363"/>
                  <a:pt x="1466061" y="883611"/>
                  <a:pt x="1480401" y="897952"/>
                </a:cubicBezTo>
                <a:cubicBezTo>
                  <a:pt x="1494741" y="912292"/>
                  <a:pt x="1515334" y="919462"/>
                  <a:pt x="1542178" y="919462"/>
                </a:cubicBezTo>
                <a:cubicBezTo>
                  <a:pt x="1546997" y="919462"/>
                  <a:pt x="1553134" y="918343"/>
                  <a:pt x="1560591" y="916106"/>
                </a:cubicBezTo>
                <a:cubicBezTo>
                  <a:pt x="1568048" y="913869"/>
                  <a:pt x="1576767" y="910456"/>
                  <a:pt x="1586748" y="905867"/>
                </a:cubicBezTo>
                <a:cubicBezTo>
                  <a:pt x="1580094" y="924911"/>
                  <a:pt x="1572121" y="939137"/>
                  <a:pt x="1562828" y="948544"/>
                </a:cubicBezTo>
                <a:lnTo>
                  <a:pt x="1527724" y="982788"/>
                </a:lnTo>
                <a:cubicBezTo>
                  <a:pt x="1515792" y="994605"/>
                  <a:pt x="1509942" y="1002578"/>
                  <a:pt x="1510171" y="1006708"/>
                </a:cubicBezTo>
                <a:cubicBezTo>
                  <a:pt x="1510286" y="1011182"/>
                  <a:pt x="1512064" y="1015054"/>
                  <a:pt x="1515506" y="1018323"/>
                </a:cubicBezTo>
                <a:cubicBezTo>
                  <a:pt x="1518947" y="1021593"/>
                  <a:pt x="1522962" y="1023228"/>
                  <a:pt x="1527551" y="1023228"/>
                </a:cubicBezTo>
                <a:close/>
                <a:moveTo>
                  <a:pt x="1332912" y="1023744"/>
                </a:moveTo>
                <a:cubicBezTo>
                  <a:pt x="1342090" y="1023744"/>
                  <a:pt x="1351726" y="1018639"/>
                  <a:pt x="1361822" y="1008429"/>
                </a:cubicBezTo>
                <a:cubicBezTo>
                  <a:pt x="1373180" y="998792"/>
                  <a:pt x="1381956" y="991794"/>
                  <a:pt x="1388150" y="987434"/>
                </a:cubicBezTo>
                <a:cubicBezTo>
                  <a:pt x="1398016" y="979748"/>
                  <a:pt x="1402950" y="973209"/>
                  <a:pt x="1402950" y="967817"/>
                </a:cubicBezTo>
                <a:cubicBezTo>
                  <a:pt x="1402950" y="963343"/>
                  <a:pt x="1401258" y="959385"/>
                  <a:pt x="1397873" y="955943"/>
                </a:cubicBezTo>
                <a:cubicBezTo>
                  <a:pt x="1394489" y="952502"/>
                  <a:pt x="1390502" y="950781"/>
                  <a:pt x="1385914" y="950781"/>
                </a:cubicBezTo>
                <a:cubicBezTo>
                  <a:pt x="1381669" y="950781"/>
                  <a:pt x="1371860" y="956746"/>
                  <a:pt x="1356488" y="968677"/>
                </a:cubicBezTo>
                <a:cubicBezTo>
                  <a:pt x="1356372" y="953534"/>
                  <a:pt x="1357577" y="931336"/>
                  <a:pt x="1360101" y="902082"/>
                </a:cubicBezTo>
                <a:cubicBezTo>
                  <a:pt x="1362740" y="872369"/>
                  <a:pt x="1364059" y="850227"/>
                  <a:pt x="1364059" y="835658"/>
                </a:cubicBezTo>
                <a:cubicBezTo>
                  <a:pt x="1364059" y="830266"/>
                  <a:pt x="1363572" y="822178"/>
                  <a:pt x="1362596" y="811394"/>
                </a:cubicBezTo>
                <a:cubicBezTo>
                  <a:pt x="1361621" y="800610"/>
                  <a:pt x="1361134" y="792465"/>
                  <a:pt x="1361134" y="786958"/>
                </a:cubicBezTo>
                <a:lnTo>
                  <a:pt x="1368189" y="787303"/>
                </a:lnTo>
                <a:lnTo>
                  <a:pt x="1376449" y="787475"/>
                </a:lnTo>
                <a:cubicBezTo>
                  <a:pt x="1394460" y="787475"/>
                  <a:pt x="1403466" y="781681"/>
                  <a:pt x="1403466" y="770094"/>
                </a:cubicBezTo>
                <a:cubicBezTo>
                  <a:pt x="1403466" y="763440"/>
                  <a:pt x="1400540" y="759081"/>
                  <a:pt x="1394690" y="757016"/>
                </a:cubicBezTo>
                <a:cubicBezTo>
                  <a:pt x="1391478" y="755983"/>
                  <a:pt x="1385856" y="755467"/>
                  <a:pt x="1377826" y="755467"/>
                </a:cubicBezTo>
                <a:lnTo>
                  <a:pt x="1343753" y="755295"/>
                </a:lnTo>
                <a:lnTo>
                  <a:pt x="1309509" y="755295"/>
                </a:lnTo>
                <a:cubicBezTo>
                  <a:pt x="1304690" y="755295"/>
                  <a:pt x="1300704" y="756844"/>
                  <a:pt x="1297549" y="759941"/>
                </a:cubicBezTo>
                <a:cubicBezTo>
                  <a:pt x="1294394" y="763039"/>
                  <a:pt x="1292817" y="766997"/>
                  <a:pt x="1292817" y="771815"/>
                </a:cubicBezTo>
                <a:cubicBezTo>
                  <a:pt x="1292817" y="776519"/>
                  <a:pt x="1294394" y="780448"/>
                  <a:pt x="1297549" y="783603"/>
                </a:cubicBezTo>
                <a:cubicBezTo>
                  <a:pt x="1300704" y="786758"/>
                  <a:pt x="1304690" y="788335"/>
                  <a:pt x="1309509" y="788335"/>
                </a:cubicBezTo>
                <a:lnTo>
                  <a:pt x="1327578" y="787991"/>
                </a:lnTo>
                <a:cubicBezTo>
                  <a:pt x="1327692" y="794071"/>
                  <a:pt x="1328208" y="801872"/>
                  <a:pt x="1329126" y="811394"/>
                </a:cubicBezTo>
                <a:cubicBezTo>
                  <a:pt x="1330044" y="820916"/>
                  <a:pt x="1330503" y="829004"/>
                  <a:pt x="1330503" y="835658"/>
                </a:cubicBezTo>
                <a:cubicBezTo>
                  <a:pt x="1330503" y="848621"/>
                  <a:pt x="1329126" y="868067"/>
                  <a:pt x="1326373" y="893994"/>
                </a:cubicBezTo>
                <a:cubicBezTo>
                  <a:pt x="1323620" y="919921"/>
                  <a:pt x="1322243" y="939423"/>
                  <a:pt x="1322243" y="952502"/>
                </a:cubicBezTo>
                <a:cubicBezTo>
                  <a:pt x="1322243" y="956288"/>
                  <a:pt x="1322444" y="962024"/>
                  <a:pt x="1322845" y="969710"/>
                </a:cubicBezTo>
                <a:cubicBezTo>
                  <a:pt x="1323247" y="977396"/>
                  <a:pt x="1323448" y="983132"/>
                  <a:pt x="1323448" y="986918"/>
                </a:cubicBezTo>
                <a:cubicBezTo>
                  <a:pt x="1323448" y="989557"/>
                  <a:pt x="1323103" y="993486"/>
                  <a:pt x="1322415" y="998706"/>
                </a:cubicBezTo>
                <a:cubicBezTo>
                  <a:pt x="1321727" y="1003926"/>
                  <a:pt x="1321382" y="1007855"/>
                  <a:pt x="1321382" y="1010494"/>
                </a:cubicBezTo>
                <a:cubicBezTo>
                  <a:pt x="1321382" y="1019327"/>
                  <a:pt x="1325226" y="1023744"/>
                  <a:pt x="1332912" y="1023744"/>
                </a:cubicBezTo>
                <a:close/>
                <a:moveTo>
                  <a:pt x="1713912" y="1023744"/>
                </a:moveTo>
                <a:cubicBezTo>
                  <a:pt x="1723090" y="1023744"/>
                  <a:pt x="1732726" y="1018639"/>
                  <a:pt x="1742822" y="1008429"/>
                </a:cubicBezTo>
                <a:cubicBezTo>
                  <a:pt x="1754180" y="998792"/>
                  <a:pt x="1762956" y="991794"/>
                  <a:pt x="1769150" y="987434"/>
                </a:cubicBezTo>
                <a:cubicBezTo>
                  <a:pt x="1779017" y="979748"/>
                  <a:pt x="1783950" y="973209"/>
                  <a:pt x="1783950" y="967817"/>
                </a:cubicBezTo>
                <a:cubicBezTo>
                  <a:pt x="1783950" y="963343"/>
                  <a:pt x="1782258" y="959385"/>
                  <a:pt x="1778873" y="955943"/>
                </a:cubicBezTo>
                <a:cubicBezTo>
                  <a:pt x="1775489" y="952502"/>
                  <a:pt x="1771502" y="950781"/>
                  <a:pt x="1766914" y="950781"/>
                </a:cubicBezTo>
                <a:cubicBezTo>
                  <a:pt x="1762669" y="950781"/>
                  <a:pt x="1752860" y="956746"/>
                  <a:pt x="1737488" y="968677"/>
                </a:cubicBezTo>
                <a:cubicBezTo>
                  <a:pt x="1737373" y="953534"/>
                  <a:pt x="1738578" y="931336"/>
                  <a:pt x="1741101" y="902082"/>
                </a:cubicBezTo>
                <a:cubicBezTo>
                  <a:pt x="1743740" y="872369"/>
                  <a:pt x="1745059" y="850227"/>
                  <a:pt x="1745059" y="835658"/>
                </a:cubicBezTo>
                <a:cubicBezTo>
                  <a:pt x="1745059" y="830266"/>
                  <a:pt x="1744572" y="822178"/>
                  <a:pt x="1743596" y="811394"/>
                </a:cubicBezTo>
                <a:cubicBezTo>
                  <a:pt x="1742621" y="800610"/>
                  <a:pt x="1742134" y="792465"/>
                  <a:pt x="1742134" y="786958"/>
                </a:cubicBezTo>
                <a:lnTo>
                  <a:pt x="1749189" y="787303"/>
                </a:lnTo>
                <a:lnTo>
                  <a:pt x="1757449" y="787475"/>
                </a:lnTo>
                <a:cubicBezTo>
                  <a:pt x="1775460" y="787475"/>
                  <a:pt x="1784466" y="781681"/>
                  <a:pt x="1784466" y="770094"/>
                </a:cubicBezTo>
                <a:cubicBezTo>
                  <a:pt x="1784466" y="763440"/>
                  <a:pt x="1781540" y="759081"/>
                  <a:pt x="1775690" y="757016"/>
                </a:cubicBezTo>
                <a:cubicBezTo>
                  <a:pt x="1772478" y="755983"/>
                  <a:pt x="1766856" y="755467"/>
                  <a:pt x="1758826" y="755467"/>
                </a:cubicBezTo>
                <a:lnTo>
                  <a:pt x="1724753" y="755295"/>
                </a:lnTo>
                <a:lnTo>
                  <a:pt x="1690509" y="755295"/>
                </a:lnTo>
                <a:cubicBezTo>
                  <a:pt x="1685690" y="755295"/>
                  <a:pt x="1681704" y="756844"/>
                  <a:pt x="1678549" y="759941"/>
                </a:cubicBezTo>
                <a:cubicBezTo>
                  <a:pt x="1675394" y="763039"/>
                  <a:pt x="1673817" y="766997"/>
                  <a:pt x="1673817" y="771815"/>
                </a:cubicBezTo>
                <a:cubicBezTo>
                  <a:pt x="1673817" y="776519"/>
                  <a:pt x="1675394" y="780448"/>
                  <a:pt x="1678549" y="783603"/>
                </a:cubicBezTo>
                <a:cubicBezTo>
                  <a:pt x="1681704" y="786758"/>
                  <a:pt x="1685690" y="788335"/>
                  <a:pt x="1690509" y="788335"/>
                </a:cubicBezTo>
                <a:lnTo>
                  <a:pt x="1708578" y="787991"/>
                </a:lnTo>
                <a:cubicBezTo>
                  <a:pt x="1708692" y="794071"/>
                  <a:pt x="1709208" y="801872"/>
                  <a:pt x="1710126" y="811394"/>
                </a:cubicBezTo>
                <a:cubicBezTo>
                  <a:pt x="1711044" y="820916"/>
                  <a:pt x="1711503" y="829004"/>
                  <a:pt x="1711503" y="835658"/>
                </a:cubicBezTo>
                <a:cubicBezTo>
                  <a:pt x="1711503" y="848621"/>
                  <a:pt x="1710126" y="868067"/>
                  <a:pt x="1707373" y="893994"/>
                </a:cubicBezTo>
                <a:cubicBezTo>
                  <a:pt x="1704620" y="919921"/>
                  <a:pt x="1703243" y="939423"/>
                  <a:pt x="1703243" y="952502"/>
                </a:cubicBezTo>
                <a:cubicBezTo>
                  <a:pt x="1703243" y="956288"/>
                  <a:pt x="1703444" y="962024"/>
                  <a:pt x="1703845" y="969710"/>
                </a:cubicBezTo>
                <a:cubicBezTo>
                  <a:pt x="1704247" y="977396"/>
                  <a:pt x="1704448" y="983132"/>
                  <a:pt x="1704448" y="986918"/>
                </a:cubicBezTo>
                <a:cubicBezTo>
                  <a:pt x="1704448" y="989557"/>
                  <a:pt x="1704103" y="993486"/>
                  <a:pt x="1703415" y="998706"/>
                </a:cubicBezTo>
                <a:cubicBezTo>
                  <a:pt x="1702727" y="1003926"/>
                  <a:pt x="1702382" y="1007855"/>
                  <a:pt x="1702382" y="1010494"/>
                </a:cubicBezTo>
                <a:cubicBezTo>
                  <a:pt x="1702382" y="1019327"/>
                  <a:pt x="1706226" y="1023744"/>
                  <a:pt x="1713912" y="1023744"/>
                </a:cubicBezTo>
                <a:close/>
                <a:moveTo>
                  <a:pt x="3213923" y="1025809"/>
                </a:moveTo>
                <a:cubicBezTo>
                  <a:pt x="3223789" y="1025809"/>
                  <a:pt x="3232106" y="1025522"/>
                  <a:pt x="3238875" y="1024948"/>
                </a:cubicBezTo>
                <a:cubicBezTo>
                  <a:pt x="3245643" y="1024375"/>
                  <a:pt x="3250863" y="1023514"/>
                  <a:pt x="3254534" y="1022367"/>
                </a:cubicBezTo>
                <a:cubicBezTo>
                  <a:pt x="3263138" y="1023744"/>
                  <a:pt x="3268760" y="1019384"/>
                  <a:pt x="3271398" y="1009289"/>
                </a:cubicBezTo>
                <a:cubicBezTo>
                  <a:pt x="3272775" y="1004126"/>
                  <a:pt x="3273463" y="995867"/>
                  <a:pt x="3273463" y="984509"/>
                </a:cubicBezTo>
                <a:lnTo>
                  <a:pt x="3273463" y="960762"/>
                </a:lnTo>
                <a:cubicBezTo>
                  <a:pt x="3273693" y="946421"/>
                  <a:pt x="3274955" y="922674"/>
                  <a:pt x="3277249" y="889520"/>
                </a:cubicBezTo>
                <a:cubicBezTo>
                  <a:pt x="3279314" y="858889"/>
                  <a:pt x="3280347" y="835141"/>
                  <a:pt x="3280347" y="818277"/>
                </a:cubicBezTo>
                <a:lnTo>
                  <a:pt x="3280347" y="767685"/>
                </a:lnTo>
                <a:cubicBezTo>
                  <a:pt x="3280347" y="763096"/>
                  <a:pt x="3278855" y="759224"/>
                  <a:pt x="3275872" y="756070"/>
                </a:cubicBezTo>
                <a:cubicBezTo>
                  <a:pt x="3272890" y="752915"/>
                  <a:pt x="3269104" y="751337"/>
                  <a:pt x="3264515" y="751337"/>
                </a:cubicBezTo>
                <a:cubicBezTo>
                  <a:pt x="3260041" y="751337"/>
                  <a:pt x="3256312" y="752915"/>
                  <a:pt x="3253330" y="756070"/>
                </a:cubicBezTo>
                <a:cubicBezTo>
                  <a:pt x="3250347" y="759224"/>
                  <a:pt x="3248856" y="763096"/>
                  <a:pt x="3248856" y="767685"/>
                </a:cubicBezTo>
                <a:cubicBezTo>
                  <a:pt x="3248856" y="811050"/>
                  <a:pt x="3248397" y="841394"/>
                  <a:pt x="3247479" y="858717"/>
                </a:cubicBezTo>
                <a:cubicBezTo>
                  <a:pt x="3236695" y="857225"/>
                  <a:pt x="3229697" y="856480"/>
                  <a:pt x="3226485" y="856480"/>
                </a:cubicBezTo>
                <a:cubicBezTo>
                  <a:pt x="3199411" y="856480"/>
                  <a:pt x="3176237" y="864051"/>
                  <a:pt x="3156964" y="879195"/>
                </a:cubicBezTo>
                <a:cubicBezTo>
                  <a:pt x="3135396" y="896059"/>
                  <a:pt x="3124612" y="918716"/>
                  <a:pt x="3124612" y="947167"/>
                </a:cubicBezTo>
                <a:cubicBezTo>
                  <a:pt x="3124612" y="969423"/>
                  <a:pt x="3134708" y="988467"/>
                  <a:pt x="3154898" y="1004299"/>
                </a:cubicBezTo>
                <a:cubicBezTo>
                  <a:pt x="3173254" y="1018639"/>
                  <a:pt x="3192929" y="1025809"/>
                  <a:pt x="3213923" y="1025809"/>
                </a:cubicBezTo>
                <a:close/>
                <a:moveTo>
                  <a:pt x="2715284" y="1031488"/>
                </a:moveTo>
                <a:cubicBezTo>
                  <a:pt x="2720217" y="1031488"/>
                  <a:pt x="2724260" y="1029881"/>
                  <a:pt x="2727415" y="1026669"/>
                </a:cubicBezTo>
                <a:cubicBezTo>
                  <a:pt x="2730570" y="1023457"/>
                  <a:pt x="2732148" y="1019270"/>
                  <a:pt x="2732148" y="1014107"/>
                </a:cubicBezTo>
                <a:cubicBezTo>
                  <a:pt x="2732148" y="1008945"/>
                  <a:pt x="2731890" y="1002865"/>
                  <a:pt x="2731373" y="995867"/>
                </a:cubicBezTo>
                <a:cubicBezTo>
                  <a:pt x="2730857" y="988869"/>
                  <a:pt x="2730599" y="982788"/>
                  <a:pt x="2730599" y="977626"/>
                </a:cubicBezTo>
                <a:cubicBezTo>
                  <a:pt x="2730599" y="960418"/>
                  <a:pt x="2730857" y="940599"/>
                  <a:pt x="2731373" y="918171"/>
                </a:cubicBezTo>
                <a:cubicBezTo>
                  <a:pt x="2731890" y="895743"/>
                  <a:pt x="2732148" y="875810"/>
                  <a:pt x="2732148" y="858373"/>
                </a:cubicBezTo>
                <a:cubicBezTo>
                  <a:pt x="2732148" y="848851"/>
                  <a:pt x="2732807" y="834597"/>
                  <a:pt x="2734126" y="815610"/>
                </a:cubicBezTo>
                <a:cubicBezTo>
                  <a:pt x="2735446" y="796624"/>
                  <a:pt x="2736106" y="782369"/>
                  <a:pt x="2736106" y="772848"/>
                </a:cubicBezTo>
                <a:cubicBezTo>
                  <a:pt x="2736106" y="757245"/>
                  <a:pt x="2730312" y="749444"/>
                  <a:pt x="2718725" y="749444"/>
                </a:cubicBezTo>
                <a:cubicBezTo>
                  <a:pt x="2713792" y="749444"/>
                  <a:pt x="2709748" y="751050"/>
                  <a:pt x="2706593" y="754263"/>
                </a:cubicBezTo>
                <a:cubicBezTo>
                  <a:pt x="2703439" y="757475"/>
                  <a:pt x="2701861" y="761662"/>
                  <a:pt x="2701861" y="766825"/>
                </a:cubicBezTo>
                <a:cubicBezTo>
                  <a:pt x="2701861" y="783689"/>
                  <a:pt x="2701230" y="801012"/>
                  <a:pt x="2699968" y="818794"/>
                </a:cubicBezTo>
                <a:cubicBezTo>
                  <a:pt x="2685972" y="828316"/>
                  <a:pt x="2675647" y="835715"/>
                  <a:pt x="2668993" y="840992"/>
                </a:cubicBezTo>
                <a:lnTo>
                  <a:pt x="2638535" y="799520"/>
                </a:lnTo>
                <a:cubicBezTo>
                  <a:pt x="2626489" y="783689"/>
                  <a:pt x="2617483" y="769980"/>
                  <a:pt x="2611518" y="758393"/>
                </a:cubicBezTo>
                <a:cubicBezTo>
                  <a:pt x="2608076" y="751739"/>
                  <a:pt x="2603200" y="748412"/>
                  <a:pt x="2596891" y="748412"/>
                </a:cubicBezTo>
                <a:cubicBezTo>
                  <a:pt x="2592187" y="748412"/>
                  <a:pt x="2588028" y="750075"/>
                  <a:pt x="2584415" y="753402"/>
                </a:cubicBezTo>
                <a:cubicBezTo>
                  <a:pt x="2580801" y="756729"/>
                  <a:pt x="2578994" y="760687"/>
                  <a:pt x="2578994" y="765276"/>
                </a:cubicBezTo>
                <a:cubicBezTo>
                  <a:pt x="2578994" y="772503"/>
                  <a:pt x="2587770" y="788106"/>
                  <a:pt x="2605323" y="812082"/>
                </a:cubicBezTo>
                <a:lnTo>
                  <a:pt x="2642837" y="863191"/>
                </a:lnTo>
                <a:cubicBezTo>
                  <a:pt x="2622187" y="882120"/>
                  <a:pt x="2604806" y="899844"/>
                  <a:pt x="2590696" y="916364"/>
                </a:cubicBezTo>
                <a:cubicBezTo>
                  <a:pt x="2587369" y="920150"/>
                  <a:pt x="2585705" y="923993"/>
                  <a:pt x="2585705" y="927894"/>
                </a:cubicBezTo>
                <a:cubicBezTo>
                  <a:pt x="2585705" y="932598"/>
                  <a:pt x="2587512" y="936728"/>
                  <a:pt x="2591126" y="940284"/>
                </a:cubicBezTo>
                <a:cubicBezTo>
                  <a:pt x="2594740" y="943840"/>
                  <a:pt x="2598784" y="945618"/>
                  <a:pt x="2603258" y="945618"/>
                </a:cubicBezTo>
                <a:cubicBezTo>
                  <a:pt x="2607617" y="945618"/>
                  <a:pt x="2611690" y="943668"/>
                  <a:pt x="2615476" y="939768"/>
                </a:cubicBezTo>
                <a:lnTo>
                  <a:pt x="2653334" y="900705"/>
                </a:lnTo>
                <a:cubicBezTo>
                  <a:pt x="2667789" y="886479"/>
                  <a:pt x="2682817" y="873401"/>
                  <a:pt x="2698419" y="861470"/>
                </a:cubicBezTo>
                <a:cubicBezTo>
                  <a:pt x="2698649" y="881432"/>
                  <a:pt x="2698477" y="901393"/>
                  <a:pt x="2697903" y="921355"/>
                </a:cubicBezTo>
                <a:lnTo>
                  <a:pt x="2696699" y="976765"/>
                </a:lnTo>
                <a:cubicBezTo>
                  <a:pt x="2696699" y="982043"/>
                  <a:pt x="2696986" y="988266"/>
                  <a:pt x="2697559" y="995436"/>
                </a:cubicBezTo>
                <a:cubicBezTo>
                  <a:pt x="2698133" y="1002606"/>
                  <a:pt x="2698419" y="1008830"/>
                  <a:pt x="2698419" y="1014107"/>
                </a:cubicBezTo>
                <a:cubicBezTo>
                  <a:pt x="2698419" y="1019270"/>
                  <a:pt x="2699997" y="1023457"/>
                  <a:pt x="2703152" y="1026669"/>
                </a:cubicBezTo>
                <a:cubicBezTo>
                  <a:pt x="2706307" y="1029881"/>
                  <a:pt x="2710350" y="1031488"/>
                  <a:pt x="2715284" y="1031488"/>
                </a:cubicBezTo>
                <a:close/>
                <a:moveTo>
                  <a:pt x="4039259" y="1031488"/>
                </a:moveTo>
                <a:cubicBezTo>
                  <a:pt x="4044192" y="1031488"/>
                  <a:pt x="4048236" y="1029881"/>
                  <a:pt x="4051391" y="1026669"/>
                </a:cubicBezTo>
                <a:cubicBezTo>
                  <a:pt x="4054545" y="1023457"/>
                  <a:pt x="4056123" y="1019270"/>
                  <a:pt x="4056123" y="1014107"/>
                </a:cubicBezTo>
                <a:cubicBezTo>
                  <a:pt x="4056123" y="1008945"/>
                  <a:pt x="4055865" y="1002865"/>
                  <a:pt x="4055349" y="995867"/>
                </a:cubicBezTo>
                <a:cubicBezTo>
                  <a:pt x="4054832" y="988869"/>
                  <a:pt x="4054574" y="982788"/>
                  <a:pt x="4054574" y="977626"/>
                </a:cubicBezTo>
                <a:cubicBezTo>
                  <a:pt x="4054574" y="960418"/>
                  <a:pt x="4054832" y="940599"/>
                  <a:pt x="4055349" y="918171"/>
                </a:cubicBezTo>
                <a:cubicBezTo>
                  <a:pt x="4055865" y="895743"/>
                  <a:pt x="4056123" y="875810"/>
                  <a:pt x="4056123" y="858373"/>
                </a:cubicBezTo>
                <a:cubicBezTo>
                  <a:pt x="4056123" y="848851"/>
                  <a:pt x="4056783" y="834597"/>
                  <a:pt x="4058102" y="815610"/>
                </a:cubicBezTo>
                <a:cubicBezTo>
                  <a:pt x="4059421" y="796624"/>
                  <a:pt x="4060081" y="782369"/>
                  <a:pt x="4060081" y="772848"/>
                </a:cubicBezTo>
                <a:cubicBezTo>
                  <a:pt x="4060081" y="757245"/>
                  <a:pt x="4054287" y="749444"/>
                  <a:pt x="4042700" y="749444"/>
                </a:cubicBezTo>
                <a:cubicBezTo>
                  <a:pt x="4037767" y="749444"/>
                  <a:pt x="4033723" y="751050"/>
                  <a:pt x="4030569" y="754263"/>
                </a:cubicBezTo>
                <a:cubicBezTo>
                  <a:pt x="4027414" y="757475"/>
                  <a:pt x="4025836" y="761662"/>
                  <a:pt x="4025836" y="766825"/>
                </a:cubicBezTo>
                <a:cubicBezTo>
                  <a:pt x="4025836" y="783689"/>
                  <a:pt x="4025205" y="801012"/>
                  <a:pt x="4023943" y="818794"/>
                </a:cubicBezTo>
                <a:cubicBezTo>
                  <a:pt x="4009947" y="828316"/>
                  <a:pt x="3999622" y="835715"/>
                  <a:pt x="3992969" y="840992"/>
                </a:cubicBezTo>
                <a:lnTo>
                  <a:pt x="3962510" y="799520"/>
                </a:lnTo>
                <a:cubicBezTo>
                  <a:pt x="3950464" y="783689"/>
                  <a:pt x="3941459" y="769980"/>
                  <a:pt x="3935493" y="758393"/>
                </a:cubicBezTo>
                <a:cubicBezTo>
                  <a:pt x="3932051" y="751739"/>
                  <a:pt x="3927176" y="748412"/>
                  <a:pt x="3920866" y="748412"/>
                </a:cubicBezTo>
                <a:cubicBezTo>
                  <a:pt x="3916162" y="748412"/>
                  <a:pt x="3912004" y="750075"/>
                  <a:pt x="3908390" y="753402"/>
                </a:cubicBezTo>
                <a:cubicBezTo>
                  <a:pt x="3904776" y="756729"/>
                  <a:pt x="3902969" y="760687"/>
                  <a:pt x="3902969" y="765276"/>
                </a:cubicBezTo>
                <a:cubicBezTo>
                  <a:pt x="3902969" y="772503"/>
                  <a:pt x="3911746" y="788106"/>
                  <a:pt x="3929298" y="812082"/>
                </a:cubicBezTo>
                <a:lnTo>
                  <a:pt x="3966812" y="863191"/>
                </a:lnTo>
                <a:cubicBezTo>
                  <a:pt x="3946162" y="882120"/>
                  <a:pt x="3928782" y="899844"/>
                  <a:pt x="3914671" y="916364"/>
                </a:cubicBezTo>
                <a:cubicBezTo>
                  <a:pt x="3911344" y="920150"/>
                  <a:pt x="3909681" y="923993"/>
                  <a:pt x="3909681" y="927894"/>
                </a:cubicBezTo>
                <a:cubicBezTo>
                  <a:pt x="3909681" y="932598"/>
                  <a:pt x="3911488" y="936728"/>
                  <a:pt x="3915101" y="940284"/>
                </a:cubicBezTo>
                <a:cubicBezTo>
                  <a:pt x="3918715" y="943840"/>
                  <a:pt x="3922759" y="945618"/>
                  <a:pt x="3927233" y="945618"/>
                </a:cubicBezTo>
                <a:cubicBezTo>
                  <a:pt x="3931592" y="945618"/>
                  <a:pt x="3935665" y="943668"/>
                  <a:pt x="3939451" y="939768"/>
                </a:cubicBezTo>
                <a:lnTo>
                  <a:pt x="3977309" y="900705"/>
                </a:lnTo>
                <a:cubicBezTo>
                  <a:pt x="3991764" y="886479"/>
                  <a:pt x="4006793" y="873401"/>
                  <a:pt x="4022395" y="861470"/>
                </a:cubicBezTo>
                <a:cubicBezTo>
                  <a:pt x="4022624" y="881432"/>
                  <a:pt x="4022452" y="901393"/>
                  <a:pt x="4021878" y="921355"/>
                </a:cubicBezTo>
                <a:lnTo>
                  <a:pt x="4020674" y="976765"/>
                </a:lnTo>
                <a:cubicBezTo>
                  <a:pt x="4020674" y="982043"/>
                  <a:pt x="4020961" y="988266"/>
                  <a:pt x="4021534" y="995436"/>
                </a:cubicBezTo>
                <a:cubicBezTo>
                  <a:pt x="4022108" y="1002606"/>
                  <a:pt x="4022395" y="1008830"/>
                  <a:pt x="4022395" y="1014107"/>
                </a:cubicBezTo>
                <a:cubicBezTo>
                  <a:pt x="4022395" y="1019270"/>
                  <a:pt x="4023972" y="1023457"/>
                  <a:pt x="4027127" y="1026669"/>
                </a:cubicBezTo>
                <a:cubicBezTo>
                  <a:pt x="4030282" y="1029881"/>
                  <a:pt x="4034326" y="1031488"/>
                  <a:pt x="4039259" y="1031488"/>
                </a:cubicBezTo>
                <a:close/>
                <a:moveTo>
                  <a:pt x="3654817" y="1032348"/>
                </a:moveTo>
                <a:cubicBezTo>
                  <a:pt x="3666060" y="1032348"/>
                  <a:pt x="3671681" y="1026612"/>
                  <a:pt x="3671681" y="1015140"/>
                </a:cubicBezTo>
                <a:cubicBezTo>
                  <a:pt x="3671681" y="997014"/>
                  <a:pt x="3671968" y="976278"/>
                  <a:pt x="3672541" y="952932"/>
                </a:cubicBezTo>
                <a:cubicBezTo>
                  <a:pt x="3673115" y="929586"/>
                  <a:pt x="3673402" y="908850"/>
                  <a:pt x="3673402" y="890724"/>
                </a:cubicBezTo>
                <a:cubicBezTo>
                  <a:pt x="3673402" y="876843"/>
                  <a:pt x="3674033" y="855992"/>
                  <a:pt x="3675295" y="828172"/>
                </a:cubicBezTo>
                <a:cubicBezTo>
                  <a:pt x="3676557" y="800352"/>
                  <a:pt x="3677188" y="779501"/>
                  <a:pt x="3677188" y="765620"/>
                </a:cubicBezTo>
                <a:cubicBezTo>
                  <a:pt x="3677188" y="753918"/>
                  <a:pt x="3671566" y="748068"/>
                  <a:pt x="3660324" y="748068"/>
                </a:cubicBezTo>
                <a:cubicBezTo>
                  <a:pt x="3650228" y="748068"/>
                  <a:pt x="3644607" y="753804"/>
                  <a:pt x="3643460" y="765276"/>
                </a:cubicBezTo>
                <a:cubicBezTo>
                  <a:pt x="3642542" y="782828"/>
                  <a:pt x="3642083" y="796136"/>
                  <a:pt x="3642083" y="805199"/>
                </a:cubicBezTo>
                <a:lnTo>
                  <a:pt x="3639502" y="890724"/>
                </a:lnTo>
                <a:cubicBezTo>
                  <a:pt x="3639502" y="908850"/>
                  <a:pt x="3639215" y="929586"/>
                  <a:pt x="3638641" y="952932"/>
                </a:cubicBezTo>
                <a:cubicBezTo>
                  <a:pt x="3638068" y="976278"/>
                  <a:pt x="3637781" y="997014"/>
                  <a:pt x="3637781" y="1015140"/>
                </a:cubicBezTo>
                <a:cubicBezTo>
                  <a:pt x="3637781" y="1026612"/>
                  <a:pt x="3643460" y="1032348"/>
                  <a:pt x="3654817" y="1032348"/>
                </a:cubicBezTo>
                <a:close/>
                <a:moveTo>
                  <a:pt x="1117642" y="1035273"/>
                </a:moveTo>
                <a:cubicBezTo>
                  <a:pt x="1125328" y="1035618"/>
                  <a:pt x="1136686" y="1015254"/>
                  <a:pt x="1151714" y="974184"/>
                </a:cubicBezTo>
                <a:cubicBezTo>
                  <a:pt x="1160777" y="949404"/>
                  <a:pt x="1177698" y="913812"/>
                  <a:pt x="1202478" y="867407"/>
                </a:cubicBezTo>
                <a:cubicBezTo>
                  <a:pt x="1227258" y="821002"/>
                  <a:pt x="1244122" y="785467"/>
                  <a:pt x="1253070" y="760802"/>
                </a:cubicBezTo>
                <a:cubicBezTo>
                  <a:pt x="1253874" y="758737"/>
                  <a:pt x="1254275" y="756787"/>
                  <a:pt x="1254275" y="754951"/>
                </a:cubicBezTo>
                <a:cubicBezTo>
                  <a:pt x="1254275" y="750706"/>
                  <a:pt x="1252669" y="747150"/>
                  <a:pt x="1249457" y="744282"/>
                </a:cubicBezTo>
                <a:cubicBezTo>
                  <a:pt x="1246245" y="741414"/>
                  <a:pt x="1242516" y="739980"/>
                  <a:pt x="1238271" y="739980"/>
                </a:cubicBezTo>
                <a:cubicBezTo>
                  <a:pt x="1232076" y="739980"/>
                  <a:pt x="1227430" y="743364"/>
                  <a:pt x="1224333" y="750133"/>
                </a:cubicBezTo>
                <a:lnTo>
                  <a:pt x="1193186" y="819138"/>
                </a:lnTo>
                <a:lnTo>
                  <a:pt x="1155672" y="890380"/>
                </a:lnTo>
                <a:cubicBezTo>
                  <a:pt x="1141446" y="918143"/>
                  <a:pt x="1130490" y="942636"/>
                  <a:pt x="1122804" y="963859"/>
                </a:cubicBezTo>
                <a:lnTo>
                  <a:pt x="1103531" y="1010666"/>
                </a:lnTo>
                <a:cubicBezTo>
                  <a:pt x="1102269" y="1014337"/>
                  <a:pt x="1101638" y="1017492"/>
                  <a:pt x="1101638" y="1020130"/>
                </a:cubicBezTo>
                <a:cubicBezTo>
                  <a:pt x="1101638" y="1024260"/>
                  <a:pt x="1103244" y="1027788"/>
                  <a:pt x="1106456" y="1030713"/>
                </a:cubicBezTo>
                <a:cubicBezTo>
                  <a:pt x="1109668" y="1033639"/>
                  <a:pt x="1113397" y="1035159"/>
                  <a:pt x="1117642" y="1035273"/>
                </a:cubicBezTo>
                <a:close/>
                <a:moveTo>
                  <a:pt x="1990895" y="1041985"/>
                </a:moveTo>
                <a:cubicBezTo>
                  <a:pt x="1993878" y="1041985"/>
                  <a:pt x="1996918" y="1040895"/>
                  <a:pt x="2000016" y="1038715"/>
                </a:cubicBezTo>
                <a:cubicBezTo>
                  <a:pt x="2009308" y="1032176"/>
                  <a:pt x="2017740" y="1023973"/>
                  <a:pt x="2025312" y="1014107"/>
                </a:cubicBezTo>
                <a:cubicBezTo>
                  <a:pt x="2035407" y="1000685"/>
                  <a:pt x="2042921" y="991564"/>
                  <a:pt x="2047854" y="986746"/>
                </a:cubicBezTo>
                <a:cubicBezTo>
                  <a:pt x="2051411" y="983190"/>
                  <a:pt x="2053189" y="979461"/>
                  <a:pt x="2053189" y="975561"/>
                </a:cubicBezTo>
                <a:cubicBezTo>
                  <a:pt x="2053189" y="971431"/>
                  <a:pt x="2051612" y="967760"/>
                  <a:pt x="2048457" y="964548"/>
                </a:cubicBezTo>
                <a:cubicBezTo>
                  <a:pt x="2045302" y="961335"/>
                  <a:pt x="2041660" y="959729"/>
                  <a:pt x="2037530" y="959729"/>
                </a:cubicBezTo>
                <a:cubicBezTo>
                  <a:pt x="2033973" y="959729"/>
                  <a:pt x="2030589" y="961163"/>
                  <a:pt x="2027377" y="964031"/>
                </a:cubicBezTo>
                <a:cubicBezTo>
                  <a:pt x="2020378" y="969882"/>
                  <a:pt x="2012979" y="978199"/>
                  <a:pt x="2005178" y="988983"/>
                </a:cubicBezTo>
                <a:cubicBezTo>
                  <a:pt x="1997721" y="999193"/>
                  <a:pt x="1989978" y="1007511"/>
                  <a:pt x="1981947" y="1013935"/>
                </a:cubicBezTo>
                <a:cubicBezTo>
                  <a:pt x="1977588" y="1017377"/>
                  <a:pt x="1975408" y="1021392"/>
                  <a:pt x="1975408" y="1025981"/>
                </a:cubicBezTo>
                <a:cubicBezTo>
                  <a:pt x="1975408" y="1030111"/>
                  <a:pt x="1976956" y="1033811"/>
                  <a:pt x="1980054" y="1037080"/>
                </a:cubicBezTo>
                <a:cubicBezTo>
                  <a:pt x="1983152" y="1040350"/>
                  <a:pt x="1986765" y="1041985"/>
                  <a:pt x="1990895" y="1041985"/>
                </a:cubicBezTo>
                <a:close/>
                <a:moveTo>
                  <a:pt x="5417327" y="4524789"/>
                </a:moveTo>
                <a:cubicBezTo>
                  <a:pt x="5387596" y="4524655"/>
                  <a:pt x="5373663" y="4498790"/>
                  <a:pt x="5375530" y="4447194"/>
                </a:cubicBezTo>
                <a:cubicBezTo>
                  <a:pt x="5376196" y="4428128"/>
                  <a:pt x="5382196" y="4412996"/>
                  <a:pt x="5393529" y="4401796"/>
                </a:cubicBezTo>
                <a:cubicBezTo>
                  <a:pt x="5403528" y="4391664"/>
                  <a:pt x="5415461" y="4386597"/>
                  <a:pt x="5429327" y="4386597"/>
                </a:cubicBezTo>
                <a:cubicBezTo>
                  <a:pt x="5441192" y="4386597"/>
                  <a:pt x="5451525" y="4391063"/>
                  <a:pt x="5460325" y="4399996"/>
                </a:cubicBezTo>
                <a:cubicBezTo>
                  <a:pt x="5470857" y="4410796"/>
                  <a:pt x="5476124" y="4425862"/>
                  <a:pt x="5476124" y="4445194"/>
                </a:cubicBezTo>
                <a:cubicBezTo>
                  <a:pt x="5476124" y="4464526"/>
                  <a:pt x="5471791" y="4481725"/>
                  <a:pt x="5463124" y="4496790"/>
                </a:cubicBezTo>
                <a:cubicBezTo>
                  <a:pt x="5452192" y="4515590"/>
                  <a:pt x="5436926" y="4524922"/>
                  <a:pt x="5417327" y="4524789"/>
                </a:cubicBezTo>
                <a:close/>
                <a:moveTo>
                  <a:pt x="701452" y="4530989"/>
                </a:moveTo>
                <a:cubicBezTo>
                  <a:pt x="680786" y="4530989"/>
                  <a:pt x="664721" y="4525656"/>
                  <a:pt x="653255" y="4514990"/>
                </a:cubicBezTo>
                <a:cubicBezTo>
                  <a:pt x="663521" y="4506323"/>
                  <a:pt x="680720" y="4496124"/>
                  <a:pt x="704852" y="4484391"/>
                </a:cubicBezTo>
                <a:lnTo>
                  <a:pt x="766248" y="4455193"/>
                </a:lnTo>
                <a:cubicBezTo>
                  <a:pt x="760915" y="4480525"/>
                  <a:pt x="752849" y="4499490"/>
                  <a:pt x="742050" y="4512090"/>
                </a:cubicBezTo>
                <a:cubicBezTo>
                  <a:pt x="731250" y="4524689"/>
                  <a:pt x="717718" y="4530989"/>
                  <a:pt x="701452" y="4530989"/>
                </a:cubicBezTo>
                <a:close/>
                <a:moveTo>
                  <a:pt x="2473102" y="4530989"/>
                </a:moveTo>
                <a:cubicBezTo>
                  <a:pt x="2452437" y="4530989"/>
                  <a:pt x="2436371" y="4525656"/>
                  <a:pt x="2424905" y="4514990"/>
                </a:cubicBezTo>
                <a:cubicBezTo>
                  <a:pt x="2435171" y="4506323"/>
                  <a:pt x="2452370" y="4496124"/>
                  <a:pt x="2476502" y="4484391"/>
                </a:cubicBezTo>
                <a:lnTo>
                  <a:pt x="2537898" y="4455193"/>
                </a:lnTo>
                <a:cubicBezTo>
                  <a:pt x="2532565" y="4480525"/>
                  <a:pt x="2524499" y="4499490"/>
                  <a:pt x="2513700" y="4512090"/>
                </a:cubicBezTo>
                <a:cubicBezTo>
                  <a:pt x="2502900" y="4524689"/>
                  <a:pt x="2489368" y="4530989"/>
                  <a:pt x="2473102" y="4530989"/>
                </a:cubicBezTo>
                <a:close/>
                <a:moveTo>
                  <a:pt x="3930427" y="4530989"/>
                </a:moveTo>
                <a:cubicBezTo>
                  <a:pt x="3909762" y="4530989"/>
                  <a:pt x="3893696" y="4525656"/>
                  <a:pt x="3882230" y="4514990"/>
                </a:cubicBezTo>
                <a:cubicBezTo>
                  <a:pt x="3892496" y="4506323"/>
                  <a:pt x="3909695" y="4496124"/>
                  <a:pt x="3933827" y="4484391"/>
                </a:cubicBezTo>
                <a:lnTo>
                  <a:pt x="3995223" y="4455193"/>
                </a:lnTo>
                <a:cubicBezTo>
                  <a:pt x="3989890" y="4480525"/>
                  <a:pt x="3981824" y="4499490"/>
                  <a:pt x="3971025" y="4512090"/>
                </a:cubicBezTo>
                <a:cubicBezTo>
                  <a:pt x="3960226" y="4524689"/>
                  <a:pt x="3946693" y="4530989"/>
                  <a:pt x="3930427" y="4530989"/>
                </a:cubicBezTo>
                <a:close/>
                <a:moveTo>
                  <a:pt x="4978177" y="4530989"/>
                </a:moveTo>
                <a:cubicBezTo>
                  <a:pt x="4957512" y="4530989"/>
                  <a:pt x="4941446" y="4525656"/>
                  <a:pt x="4929980" y="4514990"/>
                </a:cubicBezTo>
                <a:cubicBezTo>
                  <a:pt x="4940246" y="4506323"/>
                  <a:pt x="4957445" y="4496124"/>
                  <a:pt x="4981577" y="4484391"/>
                </a:cubicBezTo>
                <a:lnTo>
                  <a:pt x="5042973" y="4455193"/>
                </a:lnTo>
                <a:cubicBezTo>
                  <a:pt x="5037640" y="4480525"/>
                  <a:pt x="5029574" y="4499490"/>
                  <a:pt x="5018775" y="4512090"/>
                </a:cubicBezTo>
                <a:cubicBezTo>
                  <a:pt x="5007975" y="4524689"/>
                  <a:pt x="4994443" y="4530989"/>
                  <a:pt x="4978177" y="4530989"/>
                </a:cubicBezTo>
                <a:close/>
                <a:moveTo>
                  <a:pt x="1596528" y="4531389"/>
                </a:moveTo>
                <a:cubicBezTo>
                  <a:pt x="1594394" y="4531389"/>
                  <a:pt x="1591562" y="4530788"/>
                  <a:pt x="1588028" y="4529589"/>
                </a:cubicBezTo>
                <a:cubicBezTo>
                  <a:pt x="1584495" y="4528388"/>
                  <a:pt x="1580262" y="4526522"/>
                  <a:pt x="1575329" y="4523989"/>
                </a:cubicBezTo>
                <a:cubicBezTo>
                  <a:pt x="1576796" y="4516389"/>
                  <a:pt x="1577896" y="4509223"/>
                  <a:pt x="1578628" y="4502490"/>
                </a:cubicBezTo>
                <a:cubicBezTo>
                  <a:pt x="1579362" y="4495757"/>
                  <a:pt x="1579728" y="4489524"/>
                  <a:pt x="1579728" y="4483791"/>
                </a:cubicBezTo>
                <a:cubicBezTo>
                  <a:pt x="1579728" y="4466192"/>
                  <a:pt x="1577596" y="4439727"/>
                  <a:pt x="1573329" y="4404396"/>
                </a:cubicBezTo>
                <a:cubicBezTo>
                  <a:pt x="1581996" y="4396797"/>
                  <a:pt x="1588728" y="4391730"/>
                  <a:pt x="1593528" y="4389197"/>
                </a:cubicBezTo>
                <a:cubicBezTo>
                  <a:pt x="1602460" y="4384531"/>
                  <a:pt x="1613326" y="4382198"/>
                  <a:pt x="1626126" y="4382198"/>
                </a:cubicBezTo>
                <a:cubicBezTo>
                  <a:pt x="1641592" y="4382198"/>
                  <a:pt x="1653191" y="4387664"/>
                  <a:pt x="1660924" y="4398596"/>
                </a:cubicBezTo>
                <a:cubicBezTo>
                  <a:pt x="1668656" y="4409529"/>
                  <a:pt x="1672523" y="4425928"/>
                  <a:pt x="1672523" y="4447793"/>
                </a:cubicBezTo>
                <a:cubicBezTo>
                  <a:pt x="1672523" y="4469792"/>
                  <a:pt x="1665024" y="4489224"/>
                  <a:pt x="1650024" y="4506090"/>
                </a:cubicBezTo>
                <a:cubicBezTo>
                  <a:pt x="1635026" y="4522956"/>
                  <a:pt x="1617193" y="4531389"/>
                  <a:pt x="1596528" y="4531389"/>
                </a:cubicBezTo>
                <a:close/>
                <a:moveTo>
                  <a:pt x="3091952" y="4531389"/>
                </a:moveTo>
                <a:cubicBezTo>
                  <a:pt x="3089819" y="4531389"/>
                  <a:pt x="3086986" y="4530788"/>
                  <a:pt x="3083453" y="4529589"/>
                </a:cubicBezTo>
                <a:cubicBezTo>
                  <a:pt x="3079920" y="4528388"/>
                  <a:pt x="3075687" y="4526522"/>
                  <a:pt x="3070754" y="4523989"/>
                </a:cubicBezTo>
                <a:cubicBezTo>
                  <a:pt x="3072221" y="4516389"/>
                  <a:pt x="3073320" y="4509223"/>
                  <a:pt x="3074054" y="4502490"/>
                </a:cubicBezTo>
                <a:cubicBezTo>
                  <a:pt x="3074787" y="4495757"/>
                  <a:pt x="3075154" y="4489524"/>
                  <a:pt x="3075154" y="4483791"/>
                </a:cubicBezTo>
                <a:cubicBezTo>
                  <a:pt x="3075154" y="4466192"/>
                  <a:pt x="3073020" y="4439727"/>
                  <a:pt x="3068754" y="4404396"/>
                </a:cubicBezTo>
                <a:cubicBezTo>
                  <a:pt x="3077420" y="4396797"/>
                  <a:pt x="3084153" y="4391730"/>
                  <a:pt x="3088953" y="4389197"/>
                </a:cubicBezTo>
                <a:cubicBezTo>
                  <a:pt x="3097886" y="4384531"/>
                  <a:pt x="3108752" y="4382198"/>
                  <a:pt x="3121551" y="4382198"/>
                </a:cubicBezTo>
                <a:cubicBezTo>
                  <a:pt x="3137017" y="4382198"/>
                  <a:pt x="3148616" y="4387664"/>
                  <a:pt x="3156349" y="4398596"/>
                </a:cubicBezTo>
                <a:cubicBezTo>
                  <a:pt x="3164082" y="4409529"/>
                  <a:pt x="3167948" y="4425928"/>
                  <a:pt x="3167948" y="4447793"/>
                </a:cubicBezTo>
                <a:cubicBezTo>
                  <a:pt x="3167948" y="4469792"/>
                  <a:pt x="3160448" y="4489224"/>
                  <a:pt x="3145449" y="4506090"/>
                </a:cubicBezTo>
                <a:cubicBezTo>
                  <a:pt x="3130450" y="4522956"/>
                  <a:pt x="3112618" y="4531389"/>
                  <a:pt x="3091952" y="4531389"/>
                </a:cubicBezTo>
                <a:close/>
                <a:moveTo>
                  <a:pt x="4549278" y="4531389"/>
                </a:moveTo>
                <a:cubicBezTo>
                  <a:pt x="4547145" y="4531389"/>
                  <a:pt x="4544311" y="4530788"/>
                  <a:pt x="4540778" y="4529589"/>
                </a:cubicBezTo>
                <a:cubicBezTo>
                  <a:pt x="4537245" y="4528388"/>
                  <a:pt x="4533012" y="4526522"/>
                  <a:pt x="4528079" y="4523989"/>
                </a:cubicBezTo>
                <a:cubicBezTo>
                  <a:pt x="4529546" y="4516389"/>
                  <a:pt x="4530646" y="4509223"/>
                  <a:pt x="4531379" y="4502490"/>
                </a:cubicBezTo>
                <a:cubicBezTo>
                  <a:pt x="4532112" y="4495757"/>
                  <a:pt x="4532479" y="4489524"/>
                  <a:pt x="4532479" y="4483791"/>
                </a:cubicBezTo>
                <a:cubicBezTo>
                  <a:pt x="4532479" y="4466192"/>
                  <a:pt x="4530346" y="4439727"/>
                  <a:pt x="4526079" y="4404396"/>
                </a:cubicBezTo>
                <a:cubicBezTo>
                  <a:pt x="4534745" y="4396797"/>
                  <a:pt x="4541478" y="4391730"/>
                  <a:pt x="4546278" y="4389197"/>
                </a:cubicBezTo>
                <a:cubicBezTo>
                  <a:pt x="4555211" y="4384531"/>
                  <a:pt x="4566077" y="4382198"/>
                  <a:pt x="4578876" y="4382198"/>
                </a:cubicBezTo>
                <a:cubicBezTo>
                  <a:pt x="4594342" y="4382198"/>
                  <a:pt x="4605941" y="4387664"/>
                  <a:pt x="4613674" y="4398596"/>
                </a:cubicBezTo>
                <a:cubicBezTo>
                  <a:pt x="4621407" y="4409529"/>
                  <a:pt x="4625273" y="4425928"/>
                  <a:pt x="4625273" y="4447793"/>
                </a:cubicBezTo>
                <a:cubicBezTo>
                  <a:pt x="4625273" y="4469792"/>
                  <a:pt x="4617774" y="4489224"/>
                  <a:pt x="4602775" y="4506090"/>
                </a:cubicBezTo>
                <a:cubicBezTo>
                  <a:pt x="4587775" y="4522956"/>
                  <a:pt x="4569943" y="4531389"/>
                  <a:pt x="4549278" y="4531389"/>
                </a:cubicBezTo>
                <a:close/>
                <a:moveTo>
                  <a:pt x="1034074" y="4562786"/>
                </a:moveTo>
                <a:cubicBezTo>
                  <a:pt x="1039806" y="4562786"/>
                  <a:pt x="1044506" y="4560920"/>
                  <a:pt x="1048173" y="4557187"/>
                </a:cubicBezTo>
                <a:cubicBezTo>
                  <a:pt x="1051839" y="4553453"/>
                  <a:pt x="1053672" y="4548587"/>
                  <a:pt x="1053672" y="4542588"/>
                </a:cubicBezTo>
                <a:cubicBezTo>
                  <a:pt x="1053672" y="4530055"/>
                  <a:pt x="1054339" y="4514423"/>
                  <a:pt x="1055672" y="4495690"/>
                </a:cubicBezTo>
                <a:cubicBezTo>
                  <a:pt x="1057006" y="4476959"/>
                  <a:pt x="1057672" y="4461326"/>
                  <a:pt x="1057672" y="4448793"/>
                </a:cubicBezTo>
                <a:cubicBezTo>
                  <a:pt x="1057672" y="4440794"/>
                  <a:pt x="1057438" y="4428828"/>
                  <a:pt x="1056972" y="4412896"/>
                </a:cubicBezTo>
                <a:cubicBezTo>
                  <a:pt x="1056506" y="4396963"/>
                  <a:pt x="1056272" y="4384997"/>
                  <a:pt x="1056272" y="4376998"/>
                </a:cubicBezTo>
                <a:cubicBezTo>
                  <a:pt x="1056272" y="4371131"/>
                  <a:pt x="1054439" y="4366332"/>
                  <a:pt x="1050773" y="4362598"/>
                </a:cubicBezTo>
                <a:cubicBezTo>
                  <a:pt x="1047106" y="4358865"/>
                  <a:pt x="1042406" y="4356999"/>
                  <a:pt x="1036674" y="4356999"/>
                </a:cubicBezTo>
                <a:cubicBezTo>
                  <a:pt x="1030807" y="4356999"/>
                  <a:pt x="1026074" y="4358865"/>
                  <a:pt x="1022474" y="4362598"/>
                </a:cubicBezTo>
                <a:cubicBezTo>
                  <a:pt x="1018875" y="4366332"/>
                  <a:pt x="1017075" y="4371131"/>
                  <a:pt x="1017075" y="4376998"/>
                </a:cubicBezTo>
                <a:cubicBezTo>
                  <a:pt x="1017075" y="4384997"/>
                  <a:pt x="1017308" y="4396963"/>
                  <a:pt x="1017775" y="4412896"/>
                </a:cubicBezTo>
                <a:cubicBezTo>
                  <a:pt x="1018241" y="4428828"/>
                  <a:pt x="1018475" y="4440794"/>
                  <a:pt x="1018475" y="4448793"/>
                </a:cubicBezTo>
                <a:cubicBezTo>
                  <a:pt x="1018475" y="4461326"/>
                  <a:pt x="1017808" y="4476959"/>
                  <a:pt x="1016475" y="4495690"/>
                </a:cubicBezTo>
                <a:cubicBezTo>
                  <a:pt x="1015142" y="4514423"/>
                  <a:pt x="1014475" y="4530055"/>
                  <a:pt x="1014475" y="4542588"/>
                </a:cubicBezTo>
                <a:cubicBezTo>
                  <a:pt x="1014475" y="4548587"/>
                  <a:pt x="1016308" y="4553453"/>
                  <a:pt x="1019974" y="4557187"/>
                </a:cubicBezTo>
                <a:cubicBezTo>
                  <a:pt x="1023641" y="4560920"/>
                  <a:pt x="1028340" y="4562786"/>
                  <a:pt x="1034074" y="4562786"/>
                </a:cubicBezTo>
                <a:close/>
                <a:moveTo>
                  <a:pt x="1996098" y="4562786"/>
                </a:moveTo>
                <a:cubicBezTo>
                  <a:pt x="2001832" y="4562786"/>
                  <a:pt x="2006531" y="4560920"/>
                  <a:pt x="2010198" y="4557187"/>
                </a:cubicBezTo>
                <a:cubicBezTo>
                  <a:pt x="2013864" y="4553453"/>
                  <a:pt x="2015697" y="4548587"/>
                  <a:pt x="2015697" y="4542588"/>
                </a:cubicBezTo>
                <a:cubicBezTo>
                  <a:pt x="2015697" y="4530055"/>
                  <a:pt x="2016364" y="4514423"/>
                  <a:pt x="2017697" y="4495690"/>
                </a:cubicBezTo>
                <a:cubicBezTo>
                  <a:pt x="2019030" y="4476959"/>
                  <a:pt x="2019697" y="4461326"/>
                  <a:pt x="2019697" y="4448793"/>
                </a:cubicBezTo>
                <a:cubicBezTo>
                  <a:pt x="2019697" y="4440794"/>
                  <a:pt x="2019464" y="4428828"/>
                  <a:pt x="2018997" y="4412896"/>
                </a:cubicBezTo>
                <a:cubicBezTo>
                  <a:pt x="2018531" y="4396963"/>
                  <a:pt x="2018297" y="4384997"/>
                  <a:pt x="2018297" y="4376998"/>
                </a:cubicBezTo>
                <a:cubicBezTo>
                  <a:pt x="2018297" y="4371131"/>
                  <a:pt x="2016464" y="4366332"/>
                  <a:pt x="2012798" y="4362598"/>
                </a:cubicBezTo>
                <a:cubicBezTo>
                  <a:pt x="2009131" y="4358865"/>
                  <a:pt x="2004432" y="4356999"/>
                  <a:pt x="1998698" y="4356999"/>
                </a:cubicBezTo>
                <a:cubicBezTo>
                  <a:pt x="1992832" y="4356999"/>
                  <a:pt x="1988099" y="4358865"/>
                  <a:pt x="1984499" y="4362598"/>
                </a:cubicBezTo>
                <a:cubicBezTo>
                  <a:pt x="1980900" y="4366332"/>
                  <a:pt x="1979100" y="4371131"/>
                  <a:pt x="1979100" y="4376998"/>
                </a:cubicBezTo>
                <a:cubicBezTo>
                  <a:pt x="1979100" y="4384997"/>
                  <a:pt x="1979333" y="4396963"/>
                  <a:pt x="1979800" y="4412896"/>
                </a:cubicBezTo>
                <a:cubicBezTo>
                  <a:pt x="1980266" y="4428828"/>
                  <a:pt x="1980500" y="4440794"/>
                  <a:pt x="1980500" y="4448793"/>
                </a:cubicBezTo>
                <a:cubicBezTo>
                  <a:pt x="1980500" y="4461326"/>
                  <a:pt x="1979833" y="4476959"/>
                  <a:pt x="1978500" y="4495690"/>
                </a:cubicBezTo>
                <a:cubicBezTo>
                  <a:pt x="1977166" y="4514423"/>
                  <a:pt x="1976500" y="4530055"/>
                  <a:pt x="1976500" y="4542588"/>
                </a:cubicBezTo>
                <a:cubicBezTo>
                  <a:pt x="1976500" y="4548587"/>
                  <a:pt x="1978333" y="4553453"/>
                  <a:pt x="1982000" y="4557187"/>
                </a:cubicBezTo>
                <a:cubicBezTo>
                  <a:pt x="1985666" y="4560920"/>
                  <a:pt x="1990366" y="4562786"/>
                  <a:pt x="1996098" y="4562786"/>
                </a:cubicBezTo>
                <a:close/>
                <a:moveTo>
                  <a:pt x="3672498" y="4562786"/>
                </a:moveTo>
                <a:cubicBezTo>
                  <a:pt x="3678232" y="4562786"/>
                  <a:pt x="3682931" y="4560920"/>
                  <a:pt x="3686598" y="4557187"/>
                </a:cubicBezTo>
                <a:cubicBezTo>
                  <a:pt x="3690264" y="4553453"/>
                  <a:pt x="3692097" y="4548587"/>
                  <a:pt x="3692097" y="4542588"/>
                </a:cubicBezTo>
                <a:cubicBezTo>
                  <a:pt x="3692097" y="4530055"/>
                  <a:pt x="3692764" y="4514423"/>
                  <a:pt x="3694097" y="4495690"/>
                </a:cubicBezTo>
                <a:cubicBezTo>
                  <a:pt x="3695430" y="4476959"/>
                  <a:pt x="3696097" y="4461326"/>
                  <a:pt x="3696097" y="4448793"/>
                </a:cubicBezTo>
                <a:cubicBezTo>
                  <a:pt x="3696097" y="4440794"/>
                  <a:pt x="3695864" y="4428828"/>
                  <a:pt x="3695397" y="4412896"/>
                </a:cubicBezTo>
                <a:cubicBezTo>
                  <a:pt x="3694931" y="4396963"/>
                  <a:pt x="3694697" y="4384997"/>
                  <a:pt x="3694697" y="4376998"/>
                </a:cubicBezTo>
                <a:cubicBezTo>
                  <a:pt x="3694697" y="4371131"/>
                  <a:pt x="3692864" y="4366332"/>
                  <a:pt x="3689198" y="4362598"/>
                </a:cubicBezTo>
                <a:cubicBezTo>
                  <a:pt x="3685531" y="4358865"/>
                  <a:pt x="3680832" y="4356999"/>
                  <a:pt x="3675098" y="4356999"/>
                </a:cubicBezTo>
                <a:cubicBezTo>
                  <a:pt x="3669232" y="4356999"/>
                  <a:pt x="3664499" y="4358865"/>
                  <a:pt x="3660899" y="4362598"/>
                </a:cubicBezTo>
                <a:cubicBezTo>
                  <a:pt x="3657300" y="4366332"/>
                  <a:pt x="3655500" y="4371131"/>
                  <a:pt x="3655500" y="4376998"/>
                </a:cubicBezTo>
                <a:cubicBezTo>
                  <a:pt x="3655500" y="4384997"/>
                  <a:pt x="3655733" y="4396963"/>
                  <a:pt x="3656200" y="4412896"/>
                </a:cubicBezTo>
                <a:cubicBezTo>
                  <a:pt x="3656666" y="4428828"/>
                  <a:pt x="3656900" y="4440794"/>
                  <a:pt x="3656900" y="4448793"/>
                </a:cubicBezTo>
                <a:cubicBezTo>
                  <a:pt x="3656900" y="4461326"/>
                  <a:pt x="3656233" y="4476959"/>
                  <a:pt x="3654900" y="4495690"/>
                </a:cubicBezTo>
                <a:cubicBezTo>
                  <a:pt x="3653566" y="4514423"/>
                  <a:pt x="3652900" y="4530055"/>
                  <a:pt x="3652900" y="4542588"/>
                </a:cubicBezTo>
                <a:cubicBezTo>
                  <a:pt x="3652900" y="4548587"/>
                  <a:pt x="3654733" y="4553453"/>
                  <a:pt x="3658400" y="4557187"/>
                </a:cubicBezTo>
                <a:cubicBezTo>
                  <a:pt x="3662066" y="4560920"/>
                  <a:pt x="3666766" y="4562786"/>
                  <a:pt x="3672498" y="4562786"/>
                </a:cubicBezTo>
                <a:close/>
                <a:moveTo>
                  <a:pt x="5414727" y="4565386"/>
                </a:moveTo>
                <a:cubicBezTo>
                  <a:pt x="5448059" y="4565386"/>
                  <a:pt x="5474057" y="4551854"/>
                  <a:pt x="5492723" y="4524789"/>
                </a:cubicBezTo>
                <a:cubicBezTo>
                  <a:pt x="5508722" y="4501857"/>
                  <a:pt x="5516321" y="4475325"/>
                  <a:pt x="5515521" y="4445194"/>
                </a:cubicBezTo>
                <a:cubicBezTo>
                  <a:pt x="5514588" y="4414129"/>
                  <a:pt x="5505122" y="4389397"/>
                  <a:pt x="5487123" y="4370998"/>
                </a:cubicBezTo>
                <a:cubicBezTo>
                  <a:pt x="5470991" y="4354466"/>
                  <a:pt x="5451725" y="4346200"/>
                  <a:pt x="5429327" y="4346200"/>
                </a:cubicBezTo>
                <a:cubicBezTo>
                  <a:pt x="5401195" y="4346200"/>
                  <a:pt x="5378596" y="4358066"/>
                  <a:pt x="5361531" y="4381797"/>
                </a:cubicBezTo>
                <a:cubicBezTo>
                  <a:pt x="5346465" y="4402730"/>
                  <a:pt x="5338732" y="4427995"/>
                  <a:pt x="5338332" y="4457593"/>
                </a:cubicBezTo>
                <a:cubicBezTo>
                  <a:pt x="5337932" y="4485324"/>
                  <a:pt x="5343198" y="4509056"/>
                  <a:pt x="5354131" y="4528788"/>
                </a:cubicBezTo>
                <a:cubicBezTo>
                  <a:pt x="5367864" y="4553187"/>
                  <a:pt x="5388062" y="4565386"/>
                  <a:pt x="5414727" y="4565386"/>
                </a:cubicBezTo>
                <a:close/>
                <a:moveTo>
                  <a:pt x="1599128" y="4566786"/>
                </a:moveTo>
                <a:cubicBezTo>
                  <a:pt x="1629926" y="4566786"/>
                  <a:pt x="1656424" y="4555320"/>
                  <a:pt x="1678622" y="4532388"/>
                </a:cubicBezTo>
                <a:cubicBezTo>
                  <a:pt x="1700821" y="4509456"/>
                  <a:pt x="1711920" y="4481858"/>
                  <a:pt x="1711920" y="4449594"/>
                </a:cubicBezTo>
                <a:cubicBezTo>
                  <a:pt x="1711920" y="4415462"/>
                  <a:pt x="1705188" y="4390130"/>
                  <a:pt x="1691722" y="4373598"/>
                </a:cubicBezTo>
                <a:cubicBezTo>
                  <a:pt x="1677456" y="4355999"/>
                  <a:pt x="1654724" y="4347200"/>
                  <a:pt x="1623526" y="4347200"/>
                </a:cubicBezTo>
                <a:cubicBezTo>
                  <a:pt x="1616993" y="4347200"/>
                  <a:pt x="1608860" y="4348966"/>
                  <a:pt x="1599128" y="4352499"/>
                </a:cubicBezTo>
                <a:cubicBezTo>
                  <a:pt x="1589395" y="4356032"/>
                  <a:pt x="1578128" y="4361265"/>
                  <a:pt x="1565330" y="4368199"/>
                </a:cubicBezTo>
                <a:cubicBezTo>
                  <a:pt x="1562396" y="4363932"/>
                  <a:pt x="1557930" y="4359065"/>
                  <a:pt x="1551930" y="4353599"/>
                </a:cubicBezTo>
                <a:cubicBezTo>
                  <a:pt x="1545264" y="4347733"/>
                  <a:pt x="1540664" y="4344800"/>
                  <a:pt x="1538131" y="4344800"/>
                </a:cubicBezTo>
                <a:cubicBezTo>
                  <a:pt x="1533198" y="4344800"/>
                  <a:pt x="1528865" y="4346533"/>
                  <a:pt x="1525132" y="4349999"/>
                </a:cubicBezTo>
                <a:cubicBezTo>
                  <a:pt x="1521399" y="4353466"/>
                  <a:pt x="1519532" y="4357866"/>
                  <a:pt x="1519532" y="4363199"/>
                </a:cubicBezTo>
                <a:lnTo>
                  <a:pt x="1520732" y="4366598"/>
                </a:lnTo>
                <a:cubicBezTo>
                  <a:pt x="1522866" y="4371265"/>
                  <a:pt x="1524399" y="4374798"/>
                  <a:pt x="1525332" y="4377198"/>
                </a:cubicBezTo>
                <a:cubicBezTo>
                  <a:pt x="1532398" y="4394797"/>
                  <a:pt x="1536598" y="4406530"/>
                  <a:pt x="1537931" y="4412396"/>
                </a:cubicBezTo>
                <a:cubicBezTo>
                  <a:pt x="1540331" y="4421995"/>
                  <a:pt x="1541464" y="4435061"/>
                  <a:pt x="1541331" y="4451593"/>
                </a:cubicBezTo>
                <a:cubicBezTo>
                  <a:pt x="1541198" y="4469725"/>
                  <a:pt x="1540764" y="4484591"/>
                  <a:pt x="1540031" y="4496191"/>
                </a:cubicBezTo>
                <a:cubicBezTo>
                  <a:pt x="1539298" y="4507790"/>
                  <a:pt x="1538264" y="4516122"/>
                  <a:pt x="1536931" y="4521189"/>
                </a:cubicBezTo>
                <a:cubicBezTo>
                  <a:pt x="1534265" y="4523989"/>
                  <a:pt x="1532932" y="4527189"/>
                  <a:pt x="1532932" y="4530788"/>
                </a:cubicBezTo>
                <a:cubicBezTo>
                  <a:pt x="1532932" y="4541321"/>
                  <a:pt x="1541998" y="4550321"/>
                  <a:pt x="1560130" y="4557787"/>
                </a:cubicBezTo>
                <a:cubicBezTo>
                  <a:pt x="1574529" y="4563786"/>
                  <a:pt x="1587528" y="4566786"/>
                  <a:pt x="1599128" y="4566786"/>
                </a:cubicBezTo>
                <a:close/>
                <a:moveTo>
                  <a:pt x="3094552" y="4566786"/>
                </a:moveTo>
                <a:cubicBezTo>
                  <a:pt x="3125350" y="4566786"/>
                  <a:pt x="3151849" y="4555320"/>
                  <a:pt x="3174048" y="4532388"/>
                </a:cubicBezTo>
                <a:cubicBezTo>
                  <a:pt x="3196246" y="4509456"/>
                  <a:pt x="3207346" y="4481858"/>
                  <a:pt x="3207346" y="4449594"/>
                </a:cubicBezTo>
                <a:cubicBezTo>
                  <a:pt x="3207346" y="4415462"/>
                  <a:pt x="3200612" y="4390130"/>
                  <a:pt x="3187147" y="4373598"/>
                </a:cubicBezTo>
                <a:cubicBezTo>
                  <a:pt x="3172881" y="4355999"/>
                  <a:pt x="3150149" y="4347200"/>
                  <a:pt x="3118951" y="4347200"/>
                </a:cubicBezTo>
                <a:cubicBezTo>
                  <a:pt x="3112418" y="4347200"/>
                  <a:pt x="3104285" y="4348966"/>
                  <a:pt x="3094552" y="4352499"/>
                </a:cubicBezTo>
                <a:cubicBezTo>
                  <a:pt x="3084820" y="4356032"/>
                  <a:pt x="3073554" y="4361265"/>
                  <a:pt x="3060754" y="4368199"/>
                </a:cubicBezTo>
                <a:cubicBezTo>
                  <a:pt x="3057822" y="4363932"/>
                  <a:pt x="3053355" y="4359065"/>
                  <a:pt x="3047355" y="4353599"/>
                </a:cubicBezTo>
                <a:cubicBezTo>
                  <a:pt x="3040689" y="4347733"/>
                  <a:pt x="3036090" y="4344800"/>
                  <a:pt x="3033556" y="4344800"/>
                </a:cubicBezTo>
                <a:cubicBezTo>
                  <a:pt x="3028623" y="4344800"/>
                  <a:pt x="3024290" y="4346533"/>
                  <a:pt x="3020557" y="4349999"/>
                </a:cubicBezTo>
                <a:cubicBezTo>
                  <a:pt x="3016824" y="4353466"/>
                  <a:pt x="3014957" y="4357866"/>
                  <a:pt x="3014957" y="4363199"/>
                </a:cubicBezTo>
                <a:lnTo>
                  <a:pt x="3016157" y="4366598"/>
                </a:lnTo>
                <a:cubicBezTo>
                  <a:pt x="3018290" y="4371265"/>
                  <a:pt x="3019824" y="4374798"/>
                  <a:pt x="3020757" y="4377198"/>
                </a:cubicBezTo>
                <a:cubicBezTo>
                  <a:pt x="3027824" y="4394797"/>
                  <a:pt x="3032023" y="4406530"/>
                  <a:pt x="3033356" y="4412396"/>
                </a:cubicBezTo>
                <a:cubicBezTo>
                  <a:pt x="3035756" y="4421995"/>
                  <a:pt x="3036890" y="4435061"/>
                  <a:pt x="3036756" y="4451593"/>
                </a:cubicBezTo>
                <a:cubicBezTo>
                  <a:pt x="3036623" y="4469725"/>
                  <a:pt x="3036190" y="4484591"/>
                  <a:pt x="3035456" y="4496191"/>
                </a:cubicBezTo>
                <a:cubicBezTo>
                  <a:pt x="3034723" y="4507790"/>
                  <a:pt x="3033690" y="4516122"/>
                  <a:pt x="3032356" y="4521189"/>
                </a:cubicBezTo>
                <a:cubicBezTo>
                  <a:pt x="3029690" y="4523989"/>
                  <a:pt x="3028356" y="4527189"/>
                  <a:pt x="3028356" y="4530788"/>
                </a:cubicBezTo>
                <a:cubicBezTo>
                  <a:pt x="3028356" y="4541321"/>
                  <a:pt x="3037422" y="4550321"/>
                  <a:pt x="3055555" y="4557787"/>
                </a:cubicBezTo>
                <a:cubicBezTo>
                  <a:pt x="3069954" y="4563786"/>
                  <a:pt x="3082953" y="4566786"/>
                  <a:pt x="3094552" y="4566786"/>
                </a:cubicBezTo>
                <a:close/>
                <a:moveTo>
                  <a:pt x="4551878" y="4566786"/>
                </a:moveTo>
                <a:cubicBezTo>
                  <a:pt x="4582676" y="4566786"/>
                  <a:pt x="4609174" y="4555320"/>
                  <a:pt x="4631373" y="4532388"/>
                </a:cubicBezTo>
                <a:cubicBezTo>
                  <a:pt x="4653571" y="4509456"/>
                  <a:pt x="4664671" y="4481858"/>
                  <a:pt x="4664671" y="4449594"/>
                </a:cubicBezTo>
                <a:cubicBezTo>
                  <a:pt x="4664671" y="4415462"/>
                  <a:pt x="4657938" y="4390130"/>
                  <a:pt x="4644472" y="4373598"/>
                </a:cubicBezTo>
                <a:cubicBezTo>
                  <a:pt x="4630206" y="4355999"/>
                  <a:pt x="4607474" y="4347200"/>
                  <a:pt x="4576276" y="4347200"/>
                </a:cubicBezTo>
                <a:cubicBezTo>
                  <a:pt x="4569743" y="4347200"/>
                  <a:pt x="4561610" y="4348966"/>
                  <a:pt x="4551878" y="4352499"/>
                </a:cubicBezTo>
                <a:cubicBezTo>
                  <a:pt x="4542145" y="4356032"/>
                  <a:pt x="4530879" y="4361265"/>
                  <a:pt x="4518080" y="4368199"/>
                </a:cubicBezTo>
                <a:cubicBezTo>
                  <a:pt x="4515147" y="4363932"/>
                  <a:pt x="4510680" y="4359065"/>
                  <a:pt x="4504681" y="4353599"/>
                </a:cubicBezTo>
                <a:cubicBezTo>
                  <a:pt x="4498014" y="4347733"/>
                  <a:pt x="4493414" y="4344800"/>
                  <a:pt x="4490881" y="4344800"/>
                </a:cubicBezTo>
                <a:cubicBezTo>
                  <a:pt x="4485948" y="4344800"/>
                  <a:pt x="4481615" y="4346533"/>
                  <a:pt x="4477882" y="4349999"/>
                </a:cubicBezTo>
                <a:cubicBezTo>
                  <a:pt x="4474149" y="4353466"/>
                  <a:pt x="4472282" y="4357866"/>
                  <a:pt x="4472282" y="4363199"/>
                </a:cubicBezTo>
                <a:lnTo>
                  <a:pt x="4473482" y="4366598"/>
                </a:lnTo>
                <a:cubicBezTo>
                  <a:pt x="4475616" y="4371264"/>
                  <a:pt x="4477149" y="4374798"/>
                  <a:pt x="4478082" y="4377198"/>
                </a:cubicBezTo>
                <a:cubicBezTo>
                  <a:pt x="4485148" y="4394797"/>
                  <a:pt x="4489348" y="4406530"/>
                  <a:pt x="4490681" y="4412396"/>
                </a:cubicBezTo>
                <a:cubicBezTo>
                  <a:pt x="4493081" y="4421995"/>
                  <a:pt x="4494214" y="4435061"/>
                  <a:pt x="4494081" y="4451593"/>
                </a:cubicBezTo>
                <a:cubicBezTo>
                  <a:pt x="4493948" y="4469725"/>
                  <a:pt x="4493514" y="4484591"/>
                  <a:pt x="4492781" y="4496191"/>
                </a:cubicBezTo>
                <a:cubicBezTo>
                  <a:pt x="4492048" y="4507790"/>
                  <a:pt x="4491015" y="4516122"/>
                  <a:pt x="4489681" y="4521189"/>
                </a:cubicBezTo>
                <a:cubicBezTo>
                  <a:pt x="4487015" y="4523989"/>
                  <a:pt x="4485682" y="4527189"/>
                  <a:pt x="4485682" y="4530788"/>
                </a:cubicBezTo>
                <a:cubicBezTo>
                  <a:pt x="4485682" y="4541321"/>
                  <a:pt x="4494748" y="4550321"/>
                  <a:pt x="4512880" y="4557787"/>
                </a:cubicBezTo>
                <a:cubicBezTo>
                  <a:pt x="4527279" y="4563786"/>
                  <a:pt x="4540278" y="4566786"/>
                  <a:pt x="4551878" y="4566786"/>
                </a:cubicBezTo>
                <a:close/>
                <a:moveTo>
                  <a:pt x="701452" y="4566986"/>
                </a:moveTo>
                <a:cubicBezTo>
                  <a:pt x="731984" y="4566986"/>
                  <a:pt x="756382" y="4554187"/>
                  <a:pt x="774648" y="4528588"/>
                </a:cubicBezTo>
                <a:cubicBezTo>
                  <a:pt x="791447" y="4505123"/>
                  <a:pt x="799846" y="4476059"/>
                  <a:pt x="799846" y="4441394"/>
                </a:cubicBezTo>
                <a:cubicBezTo>
                  <a:pt x="799846" y="4411396"/>
                  <a:pt x="789647" y="4388064"/>
                  <a:pt x="769248" y="4371398"/>
                </a:cubicBezTo>
                <a:cubicBezTo>
                  <a:pt x="750582" y="4356333"/>
                  <a:pt x="726184" y="4348800"/>
                  <a:pt x="696052" y="4348800"/>
                </a:cubicBezTo>
                <a:cubicBezTo>
                  <a:pt x="676720" y="4348800"/>
                  <a:pt x="656855" y="4353333"/>
                  <a:pt x="636456" y="4362399"/>
                </a:cubicBezTo>
                <a:cubicBezTo>
                  <a:pt x="612591" y="4373065"/>
                  <a:pt x="600658" y="4385797"/>
                  <a:pt x="600658" y="4400596"/>
                </a:cubicBezTo>
                <a:cubicBezTo>
                  <a:pt x="600658" y="4405262"/>
                  <a:pt x="602492" y="4409362"/>
                  <a:pt x="606158" y="4412896"/>
                </a:cubicBezTo>
                <a:cubicBezTo>
                  <a:pt x="609824" y="4416429"/>
                  <a:pt x="613991" y="4418195"/>
                  <a:pt x="618658" y="4418195"/>
                </a:cubicBezTo>
                <a:cubicBezTo>
                  <a:pt x="623857" y="4418195"/>
                  <a:pt x="628723" y="4414629"/>
                  <a:pt x="633256" y="4407496"/>
                </a:cubicBezTo>
                <a:cubicBezTo>
                  <a:pt x="637790" y="4400363"/>
                  <a:pt x="647922" y="4394596"/>
                  <a:pt x="663654" y="4390197"/>
                </a:cubicBezTo>
                <a:cubicBezTo>
                  <a:pt x="676054" y="4386731"/>
                  <a:pt x="686853" y="4384997"/>
                  <a:pt x="696052" y="4384997"/>
                </a:cubicBezTo>
                <a:cubicBezTo>
                  <a:pt x="710852" y="4384997"/>
                  <a:pt x="723817" y="4387797"/>
                  <a:pt x="734950" y="4393397"/>
                </a:cubicBezTo>
                <a:cubicBezTo>
                  <a:pt x="746082" y="4398997"/>
                  <a:pt x="755382" y="4407329"/>
                  <a:pt x="762848" y="4418395"/>
                </a:cubicBezTo>
                <a:lnTo>
                  <a:pt x="686453" y="4454593"/>
                </a:lnTo>
                <a:cubicBezTo>
                  <a:pt x="664854" y="4464726"/>
                  <a:pt x="650722" y="4472192"/>
                  <a:pt x="644056" y="4476992"/>
                </a:cubicBezTo>
                <a:cubicBezTo>
                  <a:pt x="628990" y="4487924"/>
                  <a:pt x="621457" y="4500057"/>
                  <a:pt x="621457" y="4513390"/>
                </a:cubicBezTo>
                <a:cubicBezTo>
                  <a:pt x="621457" y="4532455"/>
                  <a:pt x="630056" y="4546587"/>
                  <a:pt x="647256" y="4555787"/>
                </a:cubicBezTo>
                <a:cubicBezTo>
                  <a:pt x="661255" y="4563253"/>
                  <a:pt x="679320" y="4566986"/>
                  <a:pt x="701452" y="4566986"/>
                </a:cubicBezTo>
                <a:close/>
                <a:moveTo>
                  <a:pt x="2473102" y="4566986"/>
                </a:moveTo>
                <a:cubicBezTo>
                  <a:pt x="2503634" y="4566986"/>
                  <a:pt x="2528032" y="4554187"/>
                  <a:pt x="2546298" y="4528588"/>
                </a:cubicBezTo>
                <a:cubicBezTo>
                  <a:pt x="2563096" y="4505123"/>
                  <a:pt x="2571496" y="4476059"/>
                  <a:pt x="2571496" y="4441394"/>
                </a:cubicBezTo>
                <a:cubicBezTo>
                  <a:pt x="2571496" y="4411396"/>
                  <a:pt x="2561297" y="4388064"/>
                  <a:pt x="2540898" y="4371398"/>
                </a:cubicBezTo>
                <a:cubicBezTo>
                  <a:pt x="2522232" y="4356333"/>
                  <a:pt x="2497834" y="4348800"/>
                  <a:pt x="2467702" y="4348800"/>
                </a:cubicBezTo>
                <a:cubicBezTo>
                  <a:pt x="2448370" y="4348800"/>
                  <a:pt x="2428505" y="4353333"/>
                  <a:pt x="2408106" y="4362399"/>
                </a:cubicBezTo>
                <a:cubicBezTo>
                  <a:pt x="2384241" y="4373065"/>
                  <a:pt x="2372308" y="4385797"/>
                  <a:pt x="2372308" y="4400596"/>
                </a:cubicBezTo>
                <a:cubicBezTo>
                  <a:pt x="2372308" y="4405262"/>
                  <a:pt x="2374142" y="4409362"/>
                  <a:pt x="2377808" y="4412896"/>
                </a:cubicBezTo>
                <a:cubicBezTo>
                  <a:pt x="2381474" y="4416429"/>
                  <a:pt x="2385641" y="4418195"/>
                  <a:pt x="2390307" y="4418195"/>
                </a:cubicBezTo>
                <a:cubicBezTo>
                  <a:pt x="2395507" y="4418195"/>
                  <a:pt x="2400373" y="4414629"/>
                  <a:pt x="2404906" y="4407496"/>
                </a:cubicBezTo>
                <a:cubicBezTo>
                  <a:pt x="2409439" y="4400363"/>
                  <a:pt x="2419572" y="4394596"/>
                  <a:pt x="2435304" y="4390197"/>
                </a:cubicBezTo>
                <a:cubicBezTo>
                  <a:pt x="2447704" y="4386731"/>
                  <a:pt x="2458503" y="4384997"/>
                  <a:pt x="2467702" y="4384997"/>
                </a:cubicBezTo>
                <a:cubicBezTo>
                  <a:pt x="2482502" y="4384997"/>
                  <a:pt x="2495467" y="4387797"/>
                  <a:pt x="2506600" y="4393397"/>
                </a:cubicBezTo>
                <a:cubicBezTo>
                  <a:pt x="2517733" y="4398997"/>
                  <a:pt x="2527032" y="4407329"/>
                  <a:pt x="2534498" y="4418395"/>
                </a:cubicBezTo>
                <a:lnTo>
                  <a:pt x="2458103" y="4454593"/>
                </a:lnTo>
                <a:cubicBezTo>
                  <a:pt x="2436504" y="4464726"/>
                  <a:pt x="2422372" y="4472192"/>
                  <a:pt x="2415706" y="4476992"/>
                </a:cubicBezTo>
                <a:cubicBezTo>
                  <a:pt x="2400640" y="4487924"/>
                  <a:pt x="2393107" y="4500057"/>
                  <a:pt x="2393107" y="4513390"/>
                </a:cubicBezTo>
                <a:cubicBezTo>
                  <a:pt x="2393107" y="4532455"/>
                  <a:pt x="2401706" y="4546587"/>
                  <a:pt x="2418905" y="4555787"/>
                </a:cubicBezTo>
                <a:cubicBezTo>
                  <a:pt x="2432904" y="4563253"/>
                  <a:pt x="2450970" y="4566986"/>
                  <a:pt x="2473102" y="4566986"/>
                </a:cubicBezTo>
                <a:close/>
                <a:moveTo>
                  <a:pt x="3930427" y="4566986"/>
                </a:moveTo>
                <a:cubicBezTo>
                  <a:pt x="3960959" y="4566986"/>
                  <a:pt x="3985357" y="4554187"/>
                  <a:pt x="4003623" y="4528588"/>
                </a:cubicBezTo>
                <a:cubicBezTo>
                  <a:pt x="4020422" y="4505123"/>
                  <a:pt x="4028821" y="4476059"/>
                  <a:pt x="4028821" y="4441394"/>
                </a:cubicBezTo>
                <a:cubicBezTo>
                  <a:pt x="4028821" y="4411396"/>
                  <a:pt x="4018622" y="4388064"/>
                  <a:pt x="3998223" y="4371398"/>
                </a:cubicBezTo>
                <a:cubicBezTo>
                  <a:pt x="3979557" y="4356333"/>
                  <a:pt x="3955159" y="4348800"/>
                  <a:pt x="3925028" y="4348800"/>
                </a:cubicBezTo>
                <a:cubicBezTo>
                  <a:pt x="3905695" y="4348800"/>
                  <a:pt x="3885830" y="4353333"/>
                  <a:pt x="3865431" y="4362399"/>
                </a:cubicBezTo>
                <a:cubicBezTo>
                  <a:pt x="3841566" y="4373065"/>
                  <a:pt x="3829633" y="4385797"/>
                  <a:pt x="3829633" y="4400596"/>
                </a:cubicBezTo>
                <a:cubicBezTo>
                  <a:pt x="3829633" y="4405262"/>
                  <a:pt x="3831466" y="4409362"/>
                  <a:pt x="3835133" y="4412896"/>
                </a:cubicBezTo>
                <a:cubicBezTo>
                  <a:pt x="3838799" y="4416429"/>
                  <a:pt x="3842966" y="4418195"/>
                  <a:pt x="3847632" y="4418195"/>
                </a:cubicBezTo>
                <a:cubicBezTo>
                  <a:pt x="3852832" y="4418195"/>
                  <a:pt x="3857698" y="4414629"/>
                  <a:pt x="3862231" y="4407496"/>
                </a:cubicBezTo>
                <a:cubicBezTo>
                  <a:pt x="3866764" y="4400363"/>
                  <a:pt x="3876897" y="4394596"/>
                  <a:pt x="3892630" y="4390197"/>
                </a:cubicBezTo>
                <a:cubicBezTo>
                  <a:pt x="3905029" y="4386731"/>
                  <a:pt x="3915828" y="4384997"/>
                  <a:pt x="3925028" y="4384997"/>
                </a:cubicBezTo>
                <a:cubicBezTo>
                  <a:pt x="3939827" y="4384997"/>
                  <a:pt x="3952793" y="4387797"/>
                  <a:pt x="3963925" y="4393397"/>
                </a:cubicBezTo>
                <a:cubicBezTo>
                  <a:pt x="3975058" y="4398997"/>
                  <a:pt x="3984357" y="4407329"/>
                  <a:pt x="3991824" y="4418395"/>
                </a:cubicBezTo>
                <a:lnTo>
                  <a:pt x="3915428" y="4454593"/>
                </a:lnTo>
                <a:cubicBezTo>
                  <a:pt x="3893830" y="4464726"/>
                  <a:pt x="3879697" y="4472192"/>
                  <a:pt x="3873031" y="4476992"/>
                </a:cubicBezTo>
                <a:cubicBezTo>
                  <a:pt x="3857965" y="4487924"/>
                  <a:pt x="3850432" y="4500057"/>
                  <a:pt x="3850432" y="4513390"/>
                </a:cubicBezTo>
                <a:cubicBezTo>
                  <a:pt x="3850432" y="4532455"/>
                  <a:pt x="3859032" y="4546587"/>
                  <a:pt x="3876231" y="4555787"/>
                </a:cubicBezTo>
                <a:cubicBezTo>
                  <a:pt x="3890230" y="4563253"/>
                  <a:pt x="3908295" y="4566986"/>
                  <a:pt x="3930427" y="4566986"/>
                </a:cubicBezTo>
                <a:close/>
                <a:moveTo>
                  <a:pt x="4978177" y="4566986"/>
                </a:moveTo>
                <a:cubicBezTo>
                  <a:pt x="5008709" y="4566986"/>
                  <a:pt x="5033107" y="4554187"/>
                  <a:pt x="5051373" y="4528588"/>
                </a:cubicBezTo>
                <a:cubicBezTo>
                  <a:pt x="5068172" y="4505123"/>
                  <a:pt x="5076571" y="4476059"/>
                  <a:pt x="5076571" y="4441394"/>
                </a:cubicBezTo>
                <a:cubicBezTo>
                  <a:pt x="5076571" y="4411396"/>
                  <a:pt x="5066372" y="4388064"/>
                  <a:pt x="5045973" y="4371398"/>
                </a:cubicBezTo>
                <a:cubicBezTo>
                  <a:pt x="5027308" y="4356333"/>
                  <a:pt x="5002909" y="4348800"/>
                  <a:pt x="4972778" y="4348800"/>
                </a:cubicBezTo>
                <a:cubicBezTo>
                  <a:pt x="4953446" y="4348800"/>
                  <a:pt x="4933580" y="4353333"/>
                  <a:pt x="4913181" y="4362399"/>
                </a:cubicBezTo>
                <a:cubicBezTo>
                  <a:pt x="4889316" y="4373065"/>
                  <a:pt x="4877383" y="4385797"/>
                  <a:pt x="4877383" y="4400596"/>
                </a:cubicBezTo>
                <a:cubicBezTo>
                  <a:pt x="4877383" y="4405262"/>
                  <a:pt x="4879217" y="4409362"/>
                  <a:pt x="4882883" y="4412896"/>
                </a:cubicBezTo>
                <a:cubicBezTo>
                  <a:pt x="4886550" y="4416429"/>
                  <a:pt x="4890716" y="4418195"/>
                  <a:pt x="4895382" y="4418195"/>
                </a:cubicBezTo>
                <a:cubicBezTo>
                  <a:pt x="4900582" y="4418195"/>
                  <a:pt x="4905448" y="4414629"/>
                  <a:pt x="4909981" y="4407496"/>
                </a:cubicBezTo>
                <a:cubicBezTo>
                  <a:pt x="4914514" y="4400363"/>
                  <a:pt x="4924647" y="4394596"/>
                  <a:pt x="4940380" y="4390197"/>
                </a:cubicBezTo>
                <a:cubicBezTo>
                  <a:pt x="4952779" y="4386731"/>
                  <a:pt x="4963578" y="4384997"/>
                  <a:pt x="4972778" y="4384997"/>
                </a:cubicBezTo>
                <a:cubicBezTo>
                  <a:pt x="4987577" y="4384997"/>
                  <a:pt x="5000543" y="4387797"/>
                  <a:pt x="5011675" y="4393397"/>
                </a:cubicBezTo>
                <a:cubicBezTo>
                  <a:pt x="5022808" y="4398997"/>
                  <a:pt x="5032107" y="4407329"/>
                  <a:pt x="5039574" y="4418395"/>
                </a:cubicBezTo>
                <a:lnTo>
                  <a:pt x="4963178" y="4454593"/>
                </a:lnTo>
                <a:cubicBezTo>
                  <a:pt x="4941580" y="4464726"/>
                  <a:pt x="4927447" y="4472192"/>
                  <a:pt x="4920781" y="4476992"/>
                </a:cubicBezTo>
                <a:cubicBezTo>
                  <a:pt x="4905715" y="4487924"/>
                  <a:pt x="4898182" y="4500057"/>
                  <a:pt x="4898182" y="4513390"/>
                </a:cubicBezTo>
                <a:cubicBezTo>
                  <a:pt x="4898182" y="4532455"/>
                  <a:pt x="4906782" y="4546587"/>
                  <a:pt x="4923981" y="4555787"/>
                </a:cubicBezTo>
                <a:cubicBezTo>
                  <a:pt x="4937980" y="4563253"/>
                  <a:pt x="4956045" y="4566986"/>
                  <a:pt x="4978177" y="4566986"/>
                </a:cubicBezTo>
                <a:close/>
                <a:moveTo>
                  <a:pt x="880776" y="4567186"/>
                </a:moveTo>
                <a:cubicBezTo>
                  <a:pt x="886642" y="4567186"/>
                  <a:pt x="891476" y="4564586"/>
                  <a:pt x="895276" y="4559387"/>
                </a:cubicBezTo>
                <a:cubicBezTo>
                  <a:pt x="899075" y="4554187"/>
                  <a:pt x="900975" y="4548254"/>
                  <a:pt x="900975" y="4541588"/>
                </a:cubicBezTo>
                <a:lnTo>
                  <a:pt x="894176" y="4431395"/>
                </a:lnTo>
                <a:cubicBezTo>
                  <a:pt x="889509" y="4367132"/>
                  <a:pt x="887242" y="4327201"/>
                  <a:pt x="887376" y="4311602"/>
                </a:cubicBezTo>
                <a:cubicBezTo>
                  <a:pt x="888176" y="4304935"/>
                  <a:pt x="890176" y="4298269"/>
                  <a:pt x="893376" y="4291603"/>
                </a:cubicBezTo>
                <a:cubicBezTo>
                  <a:pt x="897508" y="4282804"/>
                  <a:pt x="902508" y="4278404"/>
                  <a:pt x="908374" y="4278404"/>
                </a:cubicBezTo>
                <a:cubicBezTo>
                  <a:pt x="915174" y="4278404"/>
                  <a:pt x="921174" y="4281737"/>
                  <a:pt x="926374" y="4288403"/>
                </a:cubicBezTo>
                <a:cubicBezTo>
                  <a:pt x="931706" y="4296936"/>
                  <a:pt x="935439" y="4303469"/>
                  <a:pt x="937573" y="4308002"/>
                </a:cubicBezTo>
                <a:cubicBezTo>
                  <a:pt x="946106" y="4325334"/>
                  <a:pt x="954305" y="4334000"/>
                  <a:pt x="962172" y="4334000"/>
                </a:cubicBezTo>
                <a:cubicBezTo>
                  <a:pt x="967504" y="4334000"/>
                  <a:pt x="972270" y="4332067"/>
                  <a:pt x="976470" y="4328201"/>
                </a:cubicBezTo>
                <a:cubicBezTo>
                  <a:pt x="980670" y="4324335"/>
                  <a:pt x="982770" y="4319735"/>
                  <a:pt x="982770" y="4314402"/>
                </a:cubicBezTo>
                <a:cubicBezTo>
                  <a:pt x="982770" y="4311602"/>
                  <a:pt x="981970" y="4308402"/>
                  <a:pt x="980370" y="4304802"/>
                </a:cubicBezTo>
                <a:cubicBezTo>
                  <a:pt x="961038" y="4260672"/>
                  <a:pt x="937039" y="4238606"/>
                  <a:pt x="908374" y="4238606"/>
                </a:cubicBezTo>
                <a:cubicBezTo>
                  <a:pt x="891176" y="4238606"/>
                  <a:pt x="876576" y="4246806"/>
                  <a:pt x="864577" y="4263205"/>
                </a:cubicBezTo>
                <a:cubicBezTo>
                  <a:pt x="853511" y="4278270"/>
                  <a:pt x="847978" y="4295069"/>
                  <a:pt x="847978" y="4313602"/>
                </a:cubicBezTo>
                <a:lnTo>
                  <a:pt x="853378" y="4436794"/>
                </a:lnTo>
                <a:lnTo>
                  <a:pt x="859978" y="4551987"/>
                </a:lnTo>
                <a:cubicBezTo>
                  <a:pt x="860244" y="4555453"/>
                  <a:pt x="862644" y="4558853"/>
                  <a:pt x="867177" y="4562186"/>
                </a:cubicBezTo>
                <a:cubicBezTo>
                  <a:pt x="871710" y="4565520"/>
                  <a:pt x="876243" y="4567186"/>
                  <a:pt x="880776" y="4567186"/>
                </a:cubicBezTo>
                <a:close/>
                <a:moveTo>
                  <a:pt x="4313929" y="4568786"/>
                </a:moveTo>
                <a:cubicBezTo>
                  <a:pt x="4345127" y="4568786"/>
                  <a:pt x="4373526" y="4556453"/>
                  <a:pt x="4399124" y="4531788"/>
                </a:cubicBezTo>
                <a:cubicBezTo>
                  <a:pt x="4399257" y="4553920"/>
                  <a:pt x="4405857" y="4564986"/>
                  <a:pt x="4418923" y="4564986"/>
                </a:cubicBezTo>
                <a:cubicBezTo>
                  <a:pt x="4430656" y="4564986"/>
                  <a:pt x="4436522" y="4558254"/>
                  <a:pt x="4436522" y="4544787"/>
                </a:cubicBezTo>
                <a:cubicBezTo>
                  <a:pt x="4436522" y="4540388"/>
                  <a:pt x="4436689" y="4533788"/>
                  <a:pt x="4437022" y="4524989"/>
                </a:cubicBezTo>
                <a:cubicBezTo>
                  <a:pt x="4437355" y="4516189"/>
                  <a:pt x="4437522" y="4509590"/>
                  <a:pt x="4437522" y="4505190"/>
                </a:cubicBezTo>
                <a:lnTo>
                  <a:pt x="4437522" y="4364799"/>
                </a:lnTo>
                <a:cubicBezTo>
                  <a:pt x="4437522" y="4351333"/>
                  <a:pt x="4431655" y="4344599"/>
                  <a:pt x="4419923" y="4344599"/>
                </a:cubicBezTo>
                <a:cubicBezTo>
                  <a:pt x="4406724" y="4344599"/>
                  <a:pt x="4400124" y="4351333"/>
                  <a:pt x="4400124" y="4364799"/>
                </a:cubicBezTo>
                <a:lnTo>
                  <a:pt x="4400524" y="4474392"/>
                </a:lnTo>
                <a:cubicBezTo>
                  <a:pt x="4392658" y="4491858"/>
                  <a:pt x="4382792" y="4504924"/>
                  <a:pt x="4370926" y="4513590"/>
                </a:cubicBezTo>
                <a:cubicBezTo>
                  <a:pt x="4358260" y="4522922"/>
                  <a:pt x="4341394" y="4528855"/>
                  <a:pt x="4320329" y="4531389"/>
                </a:cubicBezTo>
                <a:lnTo>
                  <a:pt x="4319729" y="4514589"/>
                </a:lnTo>
                <a:cubicBezTo>
                  <a:pt x="4319329" y="4507790"/>
                  <a:pt x="4319129" y="4503123"/>
                  <a:pt x="4319129" y="4500590"/>
                </a:cubicBezTo>
                <a:cubicBezTo>
                  <a:pt x="4319129" y="4487391"/>
                  <a:pt x="4313396" y="4480791"/>
                  <a:pt x="4301930" y="4480791"/>
                </a:cubicBezTo>
                <a:cubicBezTo>
                  <a:pt x="4289531" y="4480791"/>
                  <a:pt x="4282865" y="4489124"/>
                  <a:pt x="4281931" y="4505790"/>
                </a:cubicBezTo>
                <a:cubicBezTo>
                  <a:pt x="4281798" y="4508190"/>
                  <a:pt x="4281731" y="4512856"/>
                  <a:pt x="4281731" y="4519789"/>
                </a:cubicBezTo>
                <a:cubicBezTo>
                  <a:pt x="4281731" y="4536188"/>
                  <a:pt x="4284398" y="4548454"/>
                  <a:pt x="4289731" y="4556587"/>
                </a:cubicBezTo>
                <a:cubicBezTo>
                  <a:pt x="4295064" y="4564720"/>
                  <a:pt x="4303130" y="4568786"/>
                  <a:pt x="4313929" y="4568786"/>
                </a:cubicBezTo>
                <a:close/>
                <a:moveTo>
                  <a:pt x="2974997" y="4569186"/>
                </a:moveTo>
                <a:cubicBezTo>
                  <a:pt x="2980463" y="4569186"/>
                  <a:pt x="2985263" y="4567253"/>
                  <a:pt x="2989396" y="4563387"/>
                </a:cubicBezTo>
                <a:cubicBezTo>
                  <a:pt x="2993529" y="4559520"/>
                  <a:pt x="2995596" y="4554854"/>
                  <a:pt x="2995596" y="4549387"/>
                </a:cubicBezTo>
                <a:cubicBezTo>
                  <a:pt x="2995596" y="4546721"/>
                  <a:pt x="2994929" y="4543654"/>
                  <a:pt x="2993596" y="4540188"/>
                </a:cubicBezTo>
                <a:lnTo>
                  <a:pt x="2957998" y="4448393"/>
                </a:lnTo>
                <a:lnTo>
                  <a:pt x="2927400" y="4367199"/>
                </a:lnTo>
                <a:cubicBezTo>
                  <a:pt x="2923000" y="4355732"/>
                  <a:pt x="2915934" y="4349999"/>
                  <a:pt x="2906201" y="4349999"/>
                </a:cubicBezTo>
                <a:cubicBezTo>
                  <a:pt x="2894469" y="4349999"/>
                  <a:pt x="2888402" y="4356133"/>
                  <a:pt x="2888002" y="4368398"/>
                </a:cubicBezTo>
                <a:lnTo>
                  <a:pt x="2847005" y="4462792"/>
                </a:lnTo>
                <a:cubicBezTo>
                  <a:pt x="2825006" y="4514789"/>
                  <a:pt x="2814007" y="4543321"/>
                  <a:pt x="2814007" y="4548388"/>
                </a:cubicBezTo>
                <a:cubicBezTo>
                  <a:pt x="2814007" y="4553721"/>
                  <a:pt x="2816073" y="4558320"/>
                  <a:pt x="2820206" y="4562186"/>
                </a:cubicBezTo>
                <a:cubicBezTo>
                  <a:pt x="2824340" y="4566053"/>
                  <a:pt x="2829139" y="4567986"/>
                  <a:pt x="2834606" y="4567986"/>
                </a:cubicBezTo>
                <a:cubicBezTo>
                  <a:pt x="2842205" y="4567986"/>
                  <a:pt x="2848071" y="4563720"/>
                  <a:pt x="2852204" y="4555187"/>
                </a:cubicBezTo>
                <a:cubicBezTo>
                  <a:pt x="2859938" y="4535721"/>
                  <a:pt x="2865604" y="4520656"/>
                  <a:pt x="2869204" y="4509990"/>
                </a:cubicBezTo>
                <a:cubicBezTo>
                  <a:pt x="2884402" y="4469459"/>
                  <a:pt x="2897002" y="4438528"/>
                  <a:pt x="2907001" y="4417196"/>
                </a:cubicBezTo>
                <a:lnTo>
                  <a:pt x="2957798" y="4556987"/>
                </a:lnTo>
                <a:cubicBezTo>
                  <a:pt x="2961265" y="4565120"/>
                  <a:pt x="2966998" y="4569186"/>
                  <a:pt x="2974997" y="4569186"/>
                </a:cubicBezTo>
                <a:close/>
                <a:moveTo>
                  <a:pt x="1463573" y="4576386"/>
                </a:moveTo>
                <a:cubicBezTo>
                  <a:pt x="1469172" y="4576386"/>
                  <a:pt x="1473872" y="4574552"/>
                  <a:pt x="1477672" y="4570886"/>
                </a:cubicBezTo>
                <a:cubicBezTo>
                  <a:pt x="1481472" y="4567219"/>
                  <a:pt x="1483372" y="4562520"/>
                  <a:pt x="1483372" y="4556787"/>
                </a:cubicBezTo>
                <a:cubicBezTo>
                  <a:pt x="1483372" y="4552521"/>
                  <a:pt x="1483138" y="4546187"/>
                  <a:pt x="1482672" y="4537788"/>
                </a:cubicBezTo>
                <a:cubicBezTo>
                  <a:pt x="1482205" y="4529389"/>
                  <a:pt x="1481972" y="4523055"/>
                  <a:pt x="1481972" y="4518789"/>
                </a:cubicBezTo>
                <a:cubicBezTo>
                  <a:pt x="1481972" y="4505057"/>
                  <a:pt x="1482938" y="4486024"/>
                  <a:pt x="1484872" y="4461692"/>
                </a:cubicBezTo>
                <a:cubicBezTo>
                  <a:pt x="1486805" y="4437361"/>
                  <a:pt x="1487772" y="4418329"/>
                  <a:pt x="1487772" y="4404596"/>
                </a:cubicBezTo>
                <a:cubicBezTo>
                  <a:pt x="1487772" y="4400596"/>
                  <a:pt x="1487338" y="4394596"/>
                  <a:pt x="1486472" y="4386597"/>
                </a:cubicBezTo>
                <a:cubicBezTo>
                  <a:pt x="1485605" y="4378597"/>
                  <a:pt x="1485172" y="4372598"/>
                  <a:pt x="1485172" y="4368598"/>
                </a:cubicBezTo>
                <a:cubicBezTo>
                  <a:pt x="1485172" y="4362598"/>
                  <a:pt x="1483372" y="4357732"/>
                  <a:pt x="1479772" y="4353999"/>
                </a:cubicBezTo>
                <a:cubicBezTo>
                  <a:pt x="1476172" y="4350266"/>
                  <a:pt x="1471440" y="4348399"/>
                  <a:pt x="1465573" y="4348399"/>
                </a:cubicBezTo>
                <a:cubicBezTo>
                  <a:pt x="1459840" y="4348399"/>
                  <a:pt x="1455140" y="4350266"/>
                  <a:pt x="1451474" y="4353999"/>
                </a:cubicBezTo>
                <a:cubicBezTo>
                  <a:pt x="1447808" y="4357732"/>
                  <a:pt x="1445974" y="4362598"/>
                  <a:pt x="1445974" y="4368598"/>
                </a:cubicBezTo>
                <a:cubicBezTo>
                  <a:pt x="1445974" y="4372598"/>
                  <a:pt x="1446374" y="4378597"/>
                  <a:pt x="1447174" y="4386597"/>
                </a:cubicBezTo>
                <a:cubicBezTo>
                  <a:pt x="1447974" y="4394596"/>
                  <a:pt x="1448374" y="4400596"/>
                  <a:pt x="1448374" y="4404596"/>
                </a:cubicBezTo>
                <a:cubicBezTo>
                  <a:pt x="1448374" y="4410863"/>
                  <a:pt x="1447974" y="4417329"/>
                  <a:pt x="1447174" y="4423995"/>
                </a:cubicBezTo>
                <a:cubicBezTo>
                  <a:pt x="1446240" y="4431861"/>
                  <a:pt x="1445640" y="4438394"/>
                  <a:pt x="1445374" y="4443594"/>
                </a:cubicBezTo>
                <a:cubicBezTo>
                  <a:pt x="1438441" y="4468259"/>
                  <a:pt x="1428842" y="4488658"/>
                  <a:pt x="1416576" y="4504790"/>
                </a:cubicBezTo>
                <a:cubicBezTo>
                  <a:pt x="1402976" y="4522522"/>
                  <a:pt x="1388711" y="4531389"/>
                  <a:pt x="1373778" y="4531389"/>
                </a:cubicBezTo>
                <a:cubicBezTo>
                  <a:pt x="1363112" y="4531389"/>
                  <a:pt x="1357780" y="4516989"/>
                  <a:pt x="1357780" y="4488191"/>
                </a:cubicBezTo>
                <a:cubicBezTo>
                  <a:pt x="1357780" y="4484458"/>
                  <a:pt x="1358013" y="4478125"/>
                  <a:pt x="1358480" y="4469192"/>
                </a:cubicBezTo>
                <a:cubicBezTo>
                  <a:pt x="1358946" y="4460260"/>
                  <a:pt x="1359180" y="4453926"/>
                  <a:pt x="1359180" y="4450193"/>
                </a:cubicBezTo>
                <a:cubicBezTo>
                  <a:pt x="1359180" y="4436594"/>
                  <a:pt x="1358246" y="4421995"/>
                  <a:pt x="1356380" y="4406396"/>
                </a:cubicBezTo>
                <a:lnTo>
                  <a:pt x="1350780" y="4362598"/>
                </a:lnTo>
                <a:cubicBezTo>
                  <a:pt x="1349314" y="4350066"/>
                  <a:pt x="1342847" y="4343800"/>
                  <a:pt x="1331381" y="4343800"/>
                </a:cubicBezTo>
                <a:cubicBezTo>
                  <a:pt x="1325648" y="4343800"/>
                  <a:pt x="1320882" y="4345633"/>
                  <a:pt x="1317082" y="4349299"/>
                </a:cubicBezTo>
                <a:cubicBezTo>
                  <a:pt x="1313282" y="4352966"/>
                  <a:pt x="1311382" y="4357732"/>
                  <a:pt x="1311382" y="4363599"/>
                </a:cubicBezTo>
                <a:cubicBezTo>
                  <a:pt x="1311382" y="4374531"/>
                  <a:pt x="1312816" y="4388764"/>
                  <a:pt x="1315682" y="4406296"/>
                </a:cubicBezTo>
                <a:cubicBezTo>
                  <a:pt x="1318548" y="4423828"/>
                  <a:pt x="1319982" y="4438127"/>
                  <a:pt x="1319982" y="4449194"/>
                </a:cubicBezTo>
                <a:lnTo>
                  <a:pt x="1319782" y="4467792"/>
                </a:lnTo>
                <a:lnTo>
                  <a:pt x="1319782" y="4487991"/>
                </a:lnTo>
                <a:cubicBezTo>
                  <a:pt x="1320315" y="4512523"/>
                  <a:pt x="1323448" y="4531055"/>
                  <a:pt x="1329181" y="4543588"/>
                </a:cubicBezTo>
                <a:cubicBezTo>
                  <a:pt x="1337580" y="4562386"/>
                  <a:pt x="1352446" y="4571786"/>
                  <a:pt x="1373778" y="4571786"/>
                </a:cubicBezTo>
                <a:cubicBezTo>
                  <a:pt x="1397377" y="4571786"/>
                  <a:pt x="1420376" y="4556853"/>
                  <a:pt x="1442774" y="4526989"/>
                </a:cubicBezTo>
                <a:lnTo>
                  <a:pt x="1443374" y="4550387"/>
                </a:lnTo>
                <a:cubicBezTo>
                  <a:pt x="1444574" y="4567719"/>
                  <a:pt x="1451307" y="4576386"/>
                  <a:pt x="1463573" y="4576386"/>
                </a:cubicBezTo>
                <a:close/>
                <a:moveTo>
                  <a:pt x="1892198" y="4576386"/>
                </a:moveTo>
                <a:cubicBezTo>
                  <a:pt x="1897798" y="4576386"/>
                  <a:pt x="1902497" y="4574552"/>
                  <a:pt x="1906297" y="4570886"/>
                </a:cubicBezTo>
                <a:cubicBezTo>
                  <a:pt x="1910097" y="4567219"/>
                  <a:pt x="1911997" y="4562520"/>
                  <a:pt x="1911997" y="4556787"/>
                </a:cubicBezTo>
                <a:cubicBezTo>
                  <a:pt x="1911997" y="4552521"/>
                  <a:pt x="1911763" y="4546187"/>
                  <a:pt x="1911297" y="4537788"/>
                </a:cubicBezTo>
                <a:cubicBezTo>
                  <a:pt x="1910830" y="4529389"/>
                  <a:pt x="1910597" y="4523055"/>
                  <a:pt x="1910597" y="4518789"/>
                </a:cubicBezTo>
                <a:cubicBezTo>
                  <a:pt x="1910597" y="4505057"/>
                  <a:pt x="1911563" y="4486024"/>
                  <a:pt x="1913497" y="4461692"/>
                </a:cubicBezTo>
                <a:cubicBezTo>
                  <a:pt x="1915430" y="4437361"/>
                  <a:pt x="1916396" y="4418329"/>
                  <a:pt x="1916396" y="4404596"/>
                </a:cubicBezTo>
                <a:cubicBezTo>
                  <a:pt x="1916396" y="4400596"/>
                  <a:pt x="1915963" y="4394596"/>
                  <a:pt x="1915096" y="4386597"/>
                </a:cubicBezTo>
                <a:cubicBezTo>
                  <a:pt x="1914230" y="4378597"/>
                  <a:pt x="1913796" y="4372598"/>
                  <a:pt x="1913796" y="4368598"/>
                </a:cubicBezTo>
                <a:cubicBezTo>
                  <a:pt x="1913796" y="4362598"/>
                  <a:pt x="1911997" y="4357732"/>
                  <a:pt x="1908397" y="4353999"/>
                </a:cubicBezTo>
                <a:cubicBezTo>
                  <a:pt x="1904797" y="4350266"/>
                  <a:pt x="1900064" y="4348399"/>
                  <a:pt x="1894198" y="4348399"/>
                </a:cubicBezTo>
                <a:cubicBezTo>
                  <a:pt x="1888465" y="4348399"/>
                  <a:pt x="1883765" y="4350266"/>
                  <a:pt x="1880099" y="4353999"/>
                </a:cubicBezTo>
                <a:cubicBezTo>
                  <a:pt x="1876432" y="4357732"/>
                  <a:pt x="1874599" y="4362598"/>
                  <a:pt x="1874599" y="4368598"/>
                </a:cubicBezTo>
                <a:cubicBezTo>
                  <a:pt x="1874599" y="4372598"/>
                  <a:pt x="1874999" y="4378597"/>
                  <a:pt x="1875799" y="4386597"/>
                </a:cubicBezTo>
                <a:cubicBezTo>
                  <a:pt x="1876599" y="4394596"/>
                  <a:pt x="1876999" y="4400596"/>
                  <a:pt x="1876999" y="4404596"/>
                </a:cubicBezTo>
                <a:cubicBezTo>
                  <a:pt x="1876999" y="4410863"/>
                  <a:pt x="1876599" y="4417329"/>
                  <a:pt x="1875799" y="4423995"/>
                </a:cubicBezTo>
                <a:cubicBezTo>
                  <a:pt x="1874866" y="4431861"/>
                  <a:pt x="1874266" y="4438394"/>
                  <a:pt x="1873999" y="4443594"/>
                </a:cubicBezTo>
                <a:cubicBezTo>
                  <a:pt x="1867066" y="4468259"/>
                  <a:pt x="1857466" y="4488658"/>
                  <a:pt x="1845201" y="4504790"/>
                </a:cubicBezTo>
                <a:cubicBezTo>
                  <a:pt x="1831602" y="4522522"/>
                  <a:pt x="1817336" y="4531389"/>
                  <a:pt x="1802404" y="4531389"/>
                </a:cubicBezTo>
                <a:cubicBezTo>
                  <a:pt x="1791738" y="4531389"/>
                  <a:pt x="1786404" y="4516989"/>
                  <a:pt x="1786404" y="4488191"/>
                </a:cubicBezTo>
                <a:cubicBezTo>
                  <a:pt x="1786404" y="4484458"/>
                  <a:pt x="1786638" y="4478125"/>
                  <a:pt x="1787104" y="4469192"/>
                </a:cubicBezTo>
                <a:cubicBezTo>
                  <a:pt x="1787571" y="4460260"/>
                  <a:pt x="1787804" y="4453926"/>
                  <a:pt x="1787804" y="4450193"/>
                </a:cubicBezTo>
                <a:cubicBezTo>
                  <a:pt x="1787804" y="4436594"/>
                  <a:pt x="1786871" y="4421995"/>
                  <a:pt x="1785004" y="4406396"/>
                </a:cubicBezTo>
                <a:lnTo>
                  <a:pt x="1779405" y="4362598"/>
                </a:lnTo>
                <a:cubicBezTo>
                  <a:pt x="1777938" y="4350066"/>
                  <a:pt x="1771472" y="4343800"/>
                  <a:pt x="1760006" y="4343800"/>
                </a:cubicBezTo>
                <a:cubicBezTo>
                  <a:pt x="1754273" y="4343800"/>
                  <a:pt x="1749506" y="4345633"/>
                  <a:pt x="1745707" y="4349299"/>
                </a:cubicBezTo>
                <a:cubicBezTo>
                  <a:pt x="1741907" y="4352966"/>
                  <a:pt x="1740007" y="4357732"/>
                  <a:pt x="1740007" y="4363599"/>
                </a:cubicBezTo>
                <a:cubicBezTo>
                  <a:pt x="1740007" y="4374531"/>
                  <a:pt x="1741440" y="4388764"/>
                  <a:pt x="1744307" y="4406296"/>
                </a:cubicBezTo>
                <a:cubicBezTo>
                  <a:pt x="1747174" y="4423828"/>
                  <a:pt x="1748606" y="4438127"/>
                  <a:pt x="1748606" y="4449194"/>
                </a:cubicBezTo>
                <a:lnTo>
                  <a:pt x="1748406" y="4467792"/>
                </a:lnTo>
                <a:lnTo>
                  <a:pt x="1748406" y="4487991"/>
                </a:lnTo>
                <a:cubicBezTo>
                  <a:pt x="1748940" y="4512523"/>
                  <a:pt x="1752073" y="4531055"/>
                  <a:pt x="1757806" y="4543588"/>
                </a:cubicBezTo>
                <a:cubicBezTo>
                  <a:pt x="1766206" y="4562386"/>
                  <a:pt x="1781072" y="4571786"/>
                  <a:pt x="1802404" y="4571786"/>
                </a:cubicBezTo>
                <a:cubicBezTo>
                  <a:pt x="1826002" y="4571786"/>
                  <a:pt x="1849000" y="4556853"/>
                  <a:pt x="1871399" y="4526989"/>
                </a:cubicBezTo>
                <a:lnTo>
                  <a:pt x="1871999" y="4550387"/>
                </a:lnTo>
                <a:cubicBezTo>
                  <a:pt x="1873199" y="4567719"/>
                  <a:pt x="1879932" y="4576386"/>
                  <a:pt x="1892198" y="4576386"/>
                </a:cubicBezTo>
                <a:close/>
                <a:moveTo>
                  <a:pt x="2758973" y="4576386"/>
                </a:moveTo>
                <a:cubicBezTo>
                  <a:pt x="2764572" y="4576386"/>
                  <a:pt x="2769272" y="4574552"/>
                  <a:pt x="2773072" y="4570886"/>
                </a:cubicBezTo>
                <a:cubicBezTo>
                  <a:pt x="2776872" y="4567219"/>
                  <a:pt x="2778772" y="4562520"/>
                  <a:pt x="2778772" y="4556787"/>
                </a:cubicBezTo>
                <a:cubicBezTo>
                  <a:pt x="2778772" y="4552521"/>
                  <a:pt x="2778538" y="4546187"/>
                  <a:pt x="2778072" y="4537788"/>
                </a:cubicBezTo>
                <a:cubicBezTo>
                  <a:pt x="2777605" y="4529389"/>
                  <a:pt x="2777372" y="4523055"/>
                  <a:pt x="2777372" y="4518789"/>
                </a:cubicBezTo>
                <a:cubicBezTo>
                  <a:pt x="2777372" y="4505057"/>
                  <a:pt x="2778338" y="4486024"/>
                  <a:pt x="2780272" y="4461692"/>
                </a:cubicBezTo>
                <a:cubicBezTo>
                  <a:pt x="2782205" y="4437361"/>
                  <a:pt x="2783172" y="4418329"/>
                  <a:pt x="2783172" y="4404596"/>
                </a:cubicBezTo>
                <a:cubicBezTo>
                  <a:pt x="2783172" y="4400596"/>
                  <a:pt x="2782738" y="4394596"/>
                  <a:pt x="2781872" y="4386597"/>
                </a:cubicBezTo>
                <a:cubicBezTo>
                  <a:pt x="2781005" y="4378597"/>
                  <a:pt x="2780572" y="4372598"/>
                  <a:pt x="2780572" y="4368598"/>
                </a:cubicBezTo>
                <a:cubicBezTo>
                  <a:pt x="2780572" y="4362598"/>
                  <a:pt x="2778772" y="4357732"/>
                  <a:pt x="2775172" y="4353999"/>
                </a:cubicBezTo>
                <a:cubicBezTo>
                  <a:pt x="2771572" y="4350266"/>
                  <a:pt x="2766839" y="4348399"/>
                  <a:pt x="2760973" y="4348399"/>
                </a:cubicBezTo>
                <a:cubicBezTo>
                  <a:pt x="2755240" y="4348399"/>
                  <a:pt x="2750540" y="4350266"/>
                  <a:pt x="2746874" y="4353999"/>
                </a:cubicBezTo>
                <a:cubicBezTo>
                  <a:pt x="2743207" y="4357732"/>
                  <a:pt x="2741374" y="4362598"/>
                  <a:pt x="2741374" y="4368598"/>
                </a:cubicBezTo>
                <a:cubicBezTo>
                  <a:pt x="2741374" y="4372598"/>
                  <a:pt x="2741774" y="4378597"/>
                  <a:pt x="2742574" y="4386597"/>
                </a:cubicBezTo>
                <a:cubicBezTo>
                  <a:pt x="2743374" y="4394596"/>
                  <a:pt x="2743774" y="4400596"/>
                  <a:pt x="2743774" y="4404596"/>
                </a:cubicBezTo>
                <a:cubicBezTo>
                  <a:pt x="2743774" y="4410863"/>
                  <a:pt x="2743374" y="4417329"/>
                  <a:pt x="2742574" y="4423995"/>
                </a:cubicBezTo>
                <a:cubicBezTo>
                  <a:pt x="2741640" y="4431861"/>
                  <a:pt x="2741040" y="4438394"/>
                  <a:pt x="2740774" y="4443594"/>
                </a:cubicBezTo>
                <a:cubicBezTo>
                  <a:pt x="2733841" y="4468259"/>
                  <a:pt x="2724242" y="4488658"/>
                  <a:pt x="2711976" y="4504790"/>
                </a:cubicBezTo>
                <a:cubicBezTo>
                  <a:pt x="2698377" y="4522522"/>
                  <a:pt x="2684111" y="4531389"/>
                  <a:pt x="2669178" y="4531389"/>
                </a:cubicBezTo>
                <a:cubicBezTo>
                  <a:pt x="2658512" y="4531389"/>
                  <a:pt x="2653180" y="4516989"/>
                  <a:pt x="2653180" y="4488191"/>
                </a:cubicBezTo>
                <a:cubicBezTo>
                  <a:pt x="2653180" y="4484458"/>
                  <a:pt x="2653413" y="4478125"/>
                  <a:pt x="2653879" y="4469192"/>
                </a:cubicBezTo>
                <a:cubicBezTo>
                  <a:pt x="2654346" y="4460260"/>
                  <a:pt x="2654579" y="4453926"/>
                  <a:pt x="2654579" y="4450193"/>
                </a:cubicBezTo>
                <a:cubicBezTo>
                  <a:pt x="2654579" y="4436594"/>
                  <a:pt x="2653646" y="4421995"/>
                  <a:pt x="2651780" y="4406396"/>
                </a:cubicBezTo>
                <a:lnTo>
                  <a:pt x="2646180" y="4362598"/>
                </a:lnTo>
                <a:cubicBezTo>
                  <a:pt x="2644713" y="4350066"/>
                  <a:pt x="2638247" y="4343800"/>
                  <a:pt x="2626781" y="4343800"/>
                </a:cubicBezTo>
                <a:cubicBezTo>
                  <a:pt x="2621048" y="4343800"/>
                  <a:pt x="2616282" y="4345633"/>
                  <a:pt x="2612482" y="4349299"/>
                </a:cubicBezTo>
                <a:cubicBezTo>
                  <a:pt x="2608682" y="4352966"/>
                  <a:pt x="2606782" y="4357732"/>
                  <a:pt x="2606782" y="4363599"/>
                </a:cubicBezTo>
                <a:cubicBezTo>
                  <a:pt x="2606782" y="4374531"/>
                  <a:pt x="2608216" y="4388764"/>
                  <a:pt x="2611082" y="4406296"/>
                </a:cubicBezTo>
                <a:cubicBezTo>
                  <a:pt x="2613948" y="4423828"/>
                  <a:pt x="2615382" y="4438127"/>
                  <a:pt x="2615382" y="4449194"/>
                </a:cubicBezTo>
                <a:lnTo>
                  <a:pt x="2615182" y="4467792"/>
                </a:lnTo>
                <a:lnTo>
                  <a:pt x="2615182" y="4487991"/>
                </a:lnTo>
                <a:cubicBezTo>
                  <a:pt x="2615715" y="4512523"/>
                  <a:pt x="2618848" y="4531055"/>
                  <a:pt x="2624581" y="4543588"/>
                </a:cubicBezTo>
                <a:cubicBezTo>
                  <a:pt x="2632980" y="4562386"/>
                  <a:pt x="2647846" y="4571786"/>
                  <a:pt x="2669178" y="4571786"/>
                </a:cubicBezTo>
                <a:cubicBezTo>
                  <a:pt x="2692777" y="4571786"/>
                  <a:pt x="2715776" y="4556853"/>
                  <a:pt x="2738174" y="4526989"/>
                </a:cubicBezTo>
                <a:lnTo>
                  <a:pt x="2738774" y="4550387"/>
                </a:lnTo>
                <a:cubicBezTo>
                  <a:pt x="2739974" y="4567719"/>
                  <a:pt x="2746707" y="4576386"/>
                  <a:pt x="2758973" y="4576386"/>
                </a:cubicBezTo>
                <a:close/>
                <a:moveTo>
                  <a:pt x="4216298" y="4576386"/>
                </a:moveTo>
                <a:cubicBezTo>
                  <a:pt x="4221898" y="4576386"/>
                  <a:pt x="4226597" y="4574552"/>
                  <a:pt x="4230397" y="4570886"/>
                </a:cubicBezTo>
                <a:cubicBezTo>
                  <a:pt x="4234197" y="4567219"/>
                  <a:pt x="4236097" y="4562520"/>
                  <a:pt x="4236097" y="4556787"/>
                </a:cubicBezTo>
                <a:cubicBezTo>
                  <a:pt x="4236097" y="4552521"/>
                  <a:pt x="4235863" y="4546187"/>
                  <a:pt x="4235397" y="4537788"/>
                </a:cubicBezTo>
                <a:cubicBezTo>
                  <a:pt x="4234930" y="4529389"/>
                  <a:pt x="4234697" y="4523055"/>
                  <a:pt x="4234697" y="4518789"/>
                </a:cubicBezTo>
                <a:cubicBezTo>
                  <a:pt x="4234697" y="4505057"/>
                  <a:pt x="4235664" y="4486024"/>
                  <a:pt x="4237597" y="4461692"/>
                </a:cubicBezTo>
                <a:cubicBezTo>
                  <a:pt x="4239530" y="4437361"/>
                  <a:pt x="4240497" y="4418329"/>
                  <a:pt x="4240497" y="4404596"/>
                </a:cubicBezTo>
                <a:cubicBezTo>
                  <a:pt x="4240497" y="4400596"/>
                  <a:pt x="4240063" y="4394596"/>
                  <a:pt x="4239197" y="4386597"/>
                </a:cubicBezTo>
                <a:cubicBezTo>
                  <a:pt x="4238330" y="4378597"/>
                  <a:pt x="4237897" y="4372598"/>
                  <a:pt x="4237897" y="4368598"/>
                </a:cubicBezTo>
                <a:cubicBezTo>
                  <a:pt x="4237897" y="4362598"/>
                  <a:pt x="4236097" y="4357732"/>
                  <a:pt x="4232497" y="4353999"/>
                </a:cubicBezTo>
                <a:cubicBezTo>
                  <a:pt x="4228897" y="4350266"/>
                  <a:pt x="4224164" y="4348399"/>
                  <a:pt x="4218298" y="4348399"/>
                </a:cubicBezTo>
                <a:cubicBezTo>
                  <a:pt x="4212565" y="4348399"/>
                  <a:pt x="4207865" y="4350266"/>
                  <a:pt x="4204199" y="4353999"/>
                </a:cubicBezTo>
                <a:cubicBezTo>
                  <a:pt x="4200533" y="4357732"/>
                  <a:pt x="4198699" y="4362598"/>
                  <a:pt x="4198699" y="4368598"/>
                </a:cubicBezTo>
                <a:cubicBezTo>
                  <a:pt x="4198699" y="4372598"/>
                  <a:pt x="4199099" y="4378597"/>
                  <a:pt x="4199899" y="4386597"/>
                </a:cubicBezTo>
                <a:cubicBezTo>
                  <a:pt x="4200699" y="4394596"/>
                  <a:pt x="4201099" y="4400596"/>
                  <a:pt x="4201099" y="4404596"/>
                </a:cubicBezTo>
                <a:cubicBezTo>
                  <a:pt x="4201099" y="4410863"/>
                  <a:pt x="4200699" y="4417329"/>
                  <a:pt x="4199899" y="4423995"/>
                </a:cubicBezTo>
                <a:cubicBezTo>
                  <a:pt x="4198966" y="4431861"/>
                  <a:pt x="4198366" y="4438394"/>
                  <a:pt x="4198099" y="4443594"/>
                </a:cubicBezTo>
                <a:cubicBezTo>
                  <a:pt x="4191166" y="4468259"/>
                  <a:pt x="4181567" y="4488658"/>
                  <a:pt x="4169301" y="4504790"/>
                </a:cubicBezTo>
                <a:cubicBezTo>
                  <a:pt x="4155702" y="4522522"/>
                  <a:pt x="4141436" y="4531389"/>
                  <a:pt x="4126504" y="4531389"/>
                </a:cubicBezTo>
                <a:cubicBezTo>
                  <a:pt x="4115838" y="4531389"/>
                  <a:pt x="4110505" y="4516989"/>
                  <a:pt x="4110505" y="4488191"/>
                </a:cubicBezTo>
                <a:cubicBezTo>
                  <a:pt x="4110505" y="4484458"/>
                  <a:pt x="4110738" y="4478125"/>
                  <a:pt x="4111205" y="4469192"/>
                </a:cubicBezTo>
                <a:cubicBezTo>
                  <a:pt x="4111671" y="4460260"/>
                  <a:pt x="4111904" y="4453926"/>
                  <a:pt x="4111904" y="4450193"/>
                </a:cubicBezTo>
                <a:cubicBezTo>
                  <a:pt x="4111904" y="4436594"/>
                  <a:pt x="4110971" y="4421995"/>
                  <a:pt x="4109105" y="4406396"/>
                </a:cubicBezTo>
                <a:lnTo>
                  <a:pt x="4103505" y="4362598"/>
                </a:lnTo>
                <a:cubicBezTo>
                  <a:pt x="4102039" y="4350066"/>
                  <a:pt x="4095572" y="4343800"/>
                  <a:pt x="4084106" y="4343800"/>
                </a:cubicBezTo>
                <a:cubicBezTo>
                  <a:pt x="4078373" y="4343800"/>
                  <a:pt x="4073607" y="4345633"/>
                  <a:pt x="4069807" y="4349299"/>
                </a:cubicBezTo>
                <a:cubicBezTo>
                  <a:pt x="4066007" y="4352966"/>
                  <a:pt x="4064107" y="4357732"/>
                  <a:pt x="4064107" y="4363599"/>
                </a:cubicBezTo>
                <a:cubicBezTo>
                  <a:pt x="4064107" y="4374531"/>
                  <a:pt x="4065541" y="4388764"/>
                  <a:pt x="4068407" y="4406296"/>
                </a:cubicBezTo>
                <a:cubicBezTo>
                  <a:pt x="4071274" y="4423828"/>
                  <a:pt x="4072707" y="4438127"/>
                  <a:pt x="4072707" y="4449194"/>
                </a:cubicBezTo>
                <a:lnTo>
                  <a:pt x="4072507" y="4467792"/>
                </a:lnTo>
                <a:lnTo>
                  <a:pt x="4072507" y="4487991"/>
                </a:lnTo>
                <a:cubicBezTo>
                  <a:pt x="4073040" y="4512523"/>
                  <a:pt x="4076173" y="4531055"/>
                  <a:pt x="4081906" y="4543588"/>
                </a:cubicBezTo>
                <a:cubicBezTo>
                  <a:pt x="4090306" y="4562386"/>
                  <a:pt x="4105171" y="4571786"/>
                  <a:pt x="4126504" y="4571786"/>
                </a:cubicBezTo>
                <a:cubicBezTo>
                  <a:pt x="4150102" y="4571786"/>
                  <a:pt x="4173101" y="4556853"/>
                  <a:pt x="4195499" y="4526989"/>
                </a:cubicBezTo>
                <a:lnTo>
                  <a:pt x="4196099" y="4550387"/>
                </a:lnTo>
                <a:cubicBezTo>
                  <a:pt x="4197299" y="4567719"/>
                  <a:pt x="4204032" y="4576386"/>
                  <a:pt x="4216298" y="4576386"/>
                </a:cubicBezTo>
                <a:close/>
                <a:moveTo>
                  <a:pt x="5264048" y="4576386"/>
                </a:moveTo>
                <a:cubicBezTo>
                  <a:pt x="5269648" y="4576386"/>
                  <a:pt x="5274348" y="4574552"/>
                  <a:pt x="5278147" y="4570886"/>
                </a:cubicBezTo>
                <a:cubicBezTo>
                  <a:pt x="5281947" y="4567219"/>
                  <a:pt x="5283847" y="4562520"/>
                  <a:pt x="5283847" y="4556787"/>
                </a:cubicBezTo>
                <a:cubicBezTo>
                  <a:pt x="5283847" y="4552521"/>
                  <a:pt x="5283614" y="4546187"/>
                  <a:pt x="5283147" y="4537788"/>
                </a:cubicBezTo>
                <a:cubicBezTo>
                  <a:pt x="5282680" y="4529389"/>
                  <a:pt x="5282447" y="4523055"/>
                  <a:pt x="5282447" y="4518789"/>
                </a:cubicBezTo>
                <a:cubicBezTo>
                  <a:pt x="5282447" y="4505057"/>
                  <a:pt x="5283414" y="4486024"/>
                  <a:pt x="5285347" y="4461692"/>
                </a:cubicBezTo>
                <a:cubicBezTo>
                  <a:pt x="5287280" y="4437361"/>
                  <a:pt x="5288247" y="4418329"/>
                  <a:pt x="5288247" y="4404596"/>
                </a:cubicBezTo>
                <a:cubicBezTo>
                  <a:pt x="5288247" y="4400596"/>
                  <a:pt x="5287813" y="4394596"/>
                  <a:pt x="5286947" y="4386597"/>
                </a:cubicBezTo>
                <a:cubicBezTo>
                  <a:pt x="5286080" y="4378597"/>
                  <a:pt x="5285647" y="4372598"/>
                  <a:pt x="5285647" y="4368598"/>
                </a:cubicBezTo>
                <a:cubicBezTo>
                  <a:pt x="5285647" y="4362598"/>
                  <a:pt x="5283847" y="4357732"/>
                  <a:pt x="5280247" y="4353999"/>
                </a:cubicBezTo>
                <a:cubicBezTo>
                  <a:pt x="5276647" y="4350266"/>
                  <a:pt x="5271914" y="4348399"/>
                  <a:pt x="5266048" y="4348399"/>
                </a:cubicBezTo>
                <a:cubicBezTo>
                  <a:pt x="5260315" y="4348399"/>
                  <a:pt x="5255615" y="4350266"/>
                  <a:pt x="5251949" y="4353999"/>
                </a:cubicBezTo>
                <a:cubicBezTo>
                  <a:pt x="5248282" y="4357732"/>
                  <a:pt x="5246449" y="4362598"/>
                  <a:pt x="5246449" y="4368598"/>
                </a:cubicBezTo>
                <a:cubicBezTo>
                  <a:pt x="5246449" y="4372598"/>
                  <a:pt x="5246849" y="4378597"/>
                  <a:pt x="5247649" y="4386597"/>
                </a:cubicBezTo>
                <a:cubicBezTo>
                  <a:pt x="5248449" y="4394596"/>
                  <a:pt x="5248849" y="4400596"/>
                  <a:pt x="5248849" y="4404596"/>
                </a:cubicBezTo>
                <a:cubicBezTo>
                  <a:pt x="5248849" y="4410863"/>
                  <a:pt x="5248449" y="4417329"/>
                  <a:pt x="5247649" y="4423995"/>
                </a:cubicBezTo>
                <a:cubicBezTo>
                  <a:pt x="5246716" y="4431861"/>
                  <a:pt x="5246116" y="4438394"/>
                  <a:pt x="5245849" y="4443594"/>
                </a:cubicBezTo>
                <a:cubicBezTo>
                  <a:pt x="5238916" y="4468259"/>
                  <a:pt x="5229317" y="4488658"/>
                  <a:pt x="5217051" y="4504790"/>
                </a:cubicBezTo>
                <a:cubicBezTo>
                  <a:pt x="5203452" y="4522522"/>
                  <a:pt x="5189186" y="4531389"/>
                  <a:pt x="5174254" y="4531389"/>
                </a:cubicBezTo>
                <a:cubicBezTo>
                  <a:pt x="5163588" y="4531389"/>
                  <a:pt x="5158255" y="4516989"/>
                  <a:pt x="5158255" y="4488191"/>
                </a:cubicBezTo>
                <a:cubicBezTo>
                  <a:pt x="5158255" y="4484458"/>
                  <a:pt x="5158488" y="4478125"/>
                  <a:pt x="5158955" y="4469192"/>
                </a:cubicBezTo>
                <a:cubicBezTo>
                  <a:pt x="5159421" y="4460260"/>
                  <a:pt x="5159655" y="4453926"/>
                  <a:pt x="5159655" y="4450193"/>
                </a:cubicBezTo>
                <a:cubicBezTo>
                  <a:pt x="5159655" y="4436594"/>
                  <a:pt x="5158721" y="4421995"/>
                  <a:pt x="5156855" y="4406396"/>
                </a:cubicBezTo>
                <a:lnTo>
                  <a:pt x="5151255" y="4362598"/>
                </a:lnTo>
                <a:cubicBezTo>
                  <a:pt x="5149788" y="4350066"/>
                  <a:pt x="5143322" y="4343800"/>
                  <a:pt x="5131856" y="4343800"/>
                </a:cubicBezTo>
                <a:cubicBezTo>
                  <a:pt x="5126123" y="4343800"/>
                  <a:pt x="5121357" y="4345633"/>
                  <a:pt x="5117557" y="4349299"/>
                </a:cubicBezTo>
                <a:cubicBezTo>
                  <a:pt x="5113757" y="4352966"/>
                  <a:pt x="5111858" y="4357732"/>
                  <a:pt x="5111858" y="4363599"/>
                </a:cubicBezTo>
                <a:cubicBezTo>
                  <a:pt x="5111858" y="4374531"/>
                  <a:pt x="5113291" y="4388764"/>
                  <a:pt x="5116157" y="4406296"/>
                </a:cubicBezTo>
                <a:cubicBezTo>
                  <a:pt x="5119024" y="4423828"/>
                  <a:pt x="5120457" y="4438127"/>
                  <a:pt x="5120457" y="4449194"/>
                </a:cubicBezTo>
                <a:lnTo>
                  <a:pt x="5120257" y="4467792"/>
                </a:lnTo>
                <a:lnTo>
                  <a:pt x="5120257" y="4487991"/>
                </a:lnTo>
                <a:cubicBezTo>
                  <a:pt x="5120790" y="4512523"/>
                  <a:pt x="5123923" y="4531055"/>
                  <a:pt x="5129656" y="4543588"/>
                </a:cubicBezTo>
                <a:cubicBezTo>
                  <a:pt x="5138056" y="4562386"/>
                  <a:pt x="5152922" y="4571786"/>
                  <a:pt x="5174254" y="4571786"/>
                </a:cubicBezTo>
                <a:cubicBezTo>
                  <a:pt x="5197852" y="4571786"/>
                  <a:pt x="5220851" y="4556853"/>
                  <a:pt x="5243249" y="4526989"/>
                </a:cubicBezTo>
                <a:lnTo>
                  <a:pt x="5243849" y="4550387"/>
                </a:lnTo>
                <a:cubicBezTo>
                  <a:pt x="5245049" y="4567719"/>
                  <a:pt x="5251782" y="4576386"/>
                  <a:pt x="5264048" y="4576386"/>
                </a:cubicBezTo>
                <a:close/>
                <a:moveTo>
                  <a:pt x="1135704" y="4586385"/>
                </a:moveTo>
                <a:cubicBezTo>
                  <a:pt x="1142104" y="4586385"/>
                  <a:pt x="1148038" y="4585185"/>
                  <a:pt x="1153504" y="4582785"/>
                </a:cubicBezTo>
                <a:cubicBezTo>
                  <a:pt x="1161103" y="4579319"/>
                  <a:pt x="1173702" y="4575086"/>
                  <a:pt x="1191301" y="4570086"/>
                </a:cubicBezTo>
                <a:cubicBezTo>
                  <a:pt x="1208900" y="4565086"/>
                  <a:pt x="1221700" y="4560786"/>
                  <a:pt x="1229699" y="4557187"/>
                </a:cubicBezTo>
                <a:cubicBezTo>
                  <a:pt x="1255964" y="4545321"/>
                  <a:pt x="1269096" y="4525455"/>
                  <a:pt x="1269096" y="4497591"/>
                </a:cubicBezTo>
                <a:cubicBezTo>
                  <a:pt x="1269096" y="4482525"/>
                  <a:pt x="1263697" y="4471259"/>
                  <a:pt x="1252898" y="4463792"/>
                </a:cubicBezTo>
                <a:cubicBezTo>
                  <a:pt x="1245432" y="4458593"/>
                  <a:pt x="1232832" y="4454060"/>
                  <a:pt x="1215100" y="4450193"/>
                </a:cubicBezTo>
                <a:lnTo>
                  <a:pt x="1194301" y="4445594"/>
                </a:lnTo>
                <a:cubicBezTo>
                  <a:pt x="1168969" y="4439194"/>
                  <a:pt x="1156304" y="4426928"/>
                  <a:pt x="1156304" y="4408796"/>
                </a:cubicBezTo>
                <a:cubicBezTo>
                  <a:pt x="1156304" y="4400396"/>
                  <a:pt x="1162503" y="4394263"/>
                  <a:pt x="1174902" y="4390397"/>
                </a:cubicBezTo>
                <a:cubicBezTo>
                  <a:pt x="1183435" y="4387730"/>
                  <a:pt x="1193301" y="4386397"/>
                  <a:pt x="1204500" y="4386397"/>
                </a:cubicBezTo>
                <a:cubicBezTo>
                  <a:pt x="1210634" y="4386397"/>
                  <a:pt x="1218166" y="4387197"/>
                  <a:pt x="1227099" y="4388797"/>
                </a:cubicBezTo>
                <a:cubicBezTo>
                  <a:pt x="1238298" y="4390797"/>
                  <a:pt x="1245498" y="4393330"/>
                  <a:pt x="1248698" y="4396397"/>
                </a:cubicBezTo>
                <a:cubicBezTo>
                  <a:pt x="1255230" y="4402796"/>
                  <a:pt x="1260564" y="4405996"/>
                  <a:pt x="1264696" y="4405996"/>
                </a:cubicBezTo>
                <a:cubicBezTo>
                  <a:pt x="1270030" y="4405996"/>
                  <a:pt x="1274796" y="4403996"/>
                  <a:pt x="1278996" y="4399996"/>
                </a:cubicBezTo>
                <a:cubicBezTo>
                  <a:pt x="1283196" y="4395997"/>
                  <a:pt x="1285296" y="4391330"/>
                  <a:pt x="1285296" y="4385997"/>
                </a:cubicBezTo>
                <a:cubicBezTo>
                  <a:pt x="1285296" y="4372665"/>
                  <a:pt x="1275030" y="4362265"/>
                  <a:pt x="1254498" y="4354799"/>
                </a:cubicBezTo>
                <a:cubicBezTo>
                  <a:pt x="1238632" y="4348933"/>
                  <a:pt x="1221966" y="4346000"/>
                  <a:pt x="1204500" y="4346000"/>
                </a:cubicBezTo>
                <a:cubicBezTo>
                  <a:pt x="1180636" y="4346000"/>
                  <a:pt x="1160903" y="4350533"/>
                  <a:pt x="1145304" y="4359599"/>
                </a:cubicBezTo>
                <a:cubicBezTo>
                  <a:pt x="1126505" y="4370665"/>
                  <a:pt x="1117106" y="4387064"/>
                  <a:pt x="1117106" y="4408796"/>
                </a:cubicBezTo>
                <a:cubicBezTo>
                  <a:pt x="1117106" y="4435327"/>
                  <a:pt x="1127972" y="4455593"/>
                  <a:pt x="1149704" y="4469592"/>
                </a:cubicBezTo>
                <a:cubicBezTo>
                  <a:pt x="1164636" y="4479192"/>
                  <a:pt x="1187435" y="4486725"/>
                  <a:pt x="1218100" y="4492191"/>
                </a:cubicBezTo>
                <a:cubicBezTo>
                  <a:pt x="1221966" y="4492857"/>
                  <a:pt x="1225899" y="4493924"/>
                  <a:pt x="1229899" y="4495391"/>
                </a:cubicBezTo>
                <a:cubicBezTo>
                  <a:pt x="1229766" y="4507923"/>
                  <a:pt x="1218966" y="4518456"/>
                  <a:pt x="1197501" y="4526989"/>
                </a:cubicBezTo>
                <a:cubicBezTo>
                  <a:pt x="1176702" y="4533788"/>
                  <a:pt x="1161303" y="4538455"/>
                  <a:pt x="1151304" y="4540988"/>
                </a:cubicBezTo>
                <a:cubicBezTo>
                  <a:pt x="1149837" y="4530055"/>
                  <a:pt x="1148104" y="4522856"/>
                  <a:pt x="1146104" y="4519389"/>
                </a:cubicBezTo>
                <a:cubicBezTo>
                  <a:pt x="1143170" y="4514456"/>
                  <a:pt x="1138038" y="4511989"/>
                  <a:pt x="1130705" y="4511989"/>
                </a:cubicBezTo>
                <a:cubicBezTo>
                  <a:pt x="1124972" y="4511989"/>
                  <a:pt x="1120272" y="4513856"/>
                  <a:pt x="1116606" y="4517589"/>
                </a:cubicBezTo>
                <a:cubicBezTo>
                  <a:pt x="1112940" y="4521322"/>
                  <a:pt x="1111106" y="4526189"/>
                  <a:pt x="1111106" y="4532188"/>
                </a:cubicBezTo>
                <a:cubicBezTo>
                  <a:pt x="1111106" y="4536055"/>
                  <a:pt x="1111940" y="4541721"/>
                  <a:pt x="1113606" y="4549187"/>
                </a:cubicBezTo>
                <a:cubicBezTo>
                  <a:pt x="1115272" y="4556653"/>
                  <a:pt x="1116106" y="4562320"/>
                  <a:pt x="1116106" y="4566186"/>
                </a:cubicBezTo>
                <a:cubicBezTo>
                  <a:pt x="1116106" y="4572186"/>
                  <a:pt x="1117939" y="4577052"/>
                  <a:pt x="1121606" y="4580785"/>
                </a:cubicBezTo>
                <a:cubicBezTo>
                  <a:pt x="1125272" y="4584519"/>
                  <a:pt x="1129972" y="4586385"/>
                  <a:pt x="1135704" y="4586385"/>
                </a:cubicBezTo>
                <a:close/>
                <a:moveTo>
                  <a:pt x="4772976" y="4637382"/>
                </a:moveTo>
                <a:cubicBezTo>
                  <a:pt x="4778575" y="4637382"/>
                  <a:pt x="4783308" y="4635549"/>
                  <a:pt x="4787175" y="4631882"/>
                </a:cubicBezTo>
                <a:cubicBezTo>
                  <a:pt x="4791041" y="4628216"/>
                  <a:pt x="4792975" y="4623583"/>
                  <a:pt x="4792975" y="4617983"/>
                </a:cubicBezTo>
                <a:cubicBezTo>
                  <a:pt x="4792975" y="4612917"/>
                  <a:pt x="4792675" y="4604684"/>
                  <a:pt x="4792075" y="4593285"/>
                </a:cubicBezTo>
                <a:cubicBezTo>
                  <a:pt x="4791475" y="4581885"/>
                  <a:pt x="4791175" y="4572786"/>
                  <a:pt x="4791175" y="4565986"/>
                </a:cubicBezTo>
                <a:lnTo>
                  <a:pt x="4833172" y="4569386"/>
                </a:lnTo>
                <a:cubicBezTo>
                  <a:pt x="4838772" y="4569386"/>
                  <a:pt x="4843372" y="4567453"/>
                  <a:pt x="4846971" y="4563587"/>
                </a:cubicBezTo>
                <a:cubicBezTo>
                  <a:pt x="4850571" y="4559720"/>
                  <a:pt x="4852371" y="4554854"/>
                  <a:pt x="4852371" y="4548987"/>
                </a:cubicBezTo>
                <a:cubicBezTo>
                  <a:pt x="4852371" y="4537388"/>
                  <a:pt x="4846438" y="4530788"/>
                  <a:pt x="4834572" y="4529189"/>
                </a:cubicBezTo>
                <a:cubicBezTo>
                  <a:pt x="4814707" y="4527322"/>
                  <a:pt x="4799907" y="4526189"/>
                  <a:pt x="4790175" y="4525789"/>
                </a:cubicBezTo>
                <a:lnTo>
                  <a:pt x="4786175" y="4408996"/>
                </a:lnTo>
                <a:cubicBezTo>
                  <a:pt x="4786175" y="4403929"/>
                  <a:pt x="4786375" y="4396330"/>
                  <a:pt x="4786775" y="4386197"/>
                </a:cubicBezTo>
                <a:cubicBezTo>
                  <a:pt x="4787175" y="4376065"/>
                  <a:pt x="4787375" y="4368465"/>
                  <a:pt x="4787375" y="4363399"/>
                </a:cubicBezTo>
                <a:cubicBezTo>
                  <a:pt x="4787375" y="4358199"/>
                  <a:pt x="4785408" y="4353866"/>
                  <a:pt x="4781475" y="4350399"/>
                </a:cubicBezTo>
                <a:cubicBezTo>
                  <a:pt x="4777542" y="4346933"/>
                  <a:pt x="4772909" y="4345200"/>
                  <a:pt x="4767576" y="4345200"/>
                </a:cubicBezTo>
                <a:cubicBezTo>
                  <a:pt x="4753044" y="4345200"/>
                  <a:pt x="4746044" y="4359799"/>
                  <a:pt x="4746577" y="4388997"/>
                </a:cubicBezTo>
                <a:lnTo>
                  <a:pt x="4746777" y="4399197"/>
                </a:lnTo>
                <a:lnTo>
                  <a:pt x="4746977" y="4407996"/>
                </a:lnTo>
                <a:lnTo>
                  <a:pt x="4750777" y="4526189"/>
                </a:lnTo>
                <a:cubicBezTo>
                  <a:pt x="4735711" y="4528189"/>
                  <a:pt x="4726645" y="4529189"/>
                  <a:pt x="4723579" y="4529189"/>
                </a:cubicBezTo>
                <a:cubicBezTo>
                  <a:pt x="4720779" y="4529189"/>
                  <a:pt x="4717479" y="4529055"/>
                  <a:pt x="4713679" y="4528788"/>
                </a:cubicBezTo>
                <a:cubicBezTo>
                  <a:pt x="4709880" y="4528522"/>
                  <a:pt x="4706580" y="4528388"/>
                  <a:pt x="4703780" y="4528388"/>
                </a:cubicBezTo>
                <a:cubicBezTo>
                  <a:pt x="4698047" y="4528388"/>
                  <a:pt x="4693347" y="4530289"/>
                  <a:pt x="4689681" y="4534088"/>
                </a:cubicBezTo>
                <a:cubicBezTo>
                  <a:pt x="4686014" y="4537888"/>
                  <a:pt x="4684181" y="4542721"/>
                  <a:pt x="4684181" y="4548587"/>
                </a:cubicBezTo>
                <a:cubicBezTo>
                  <a:pt x="4684181" y="4558453"/>
                  <a:pt x="4688248" y="4564720"/>
                  <a:pt x="4696380" y="4567386"/>
                </a:cubicBezTo>
                <a:cubicBezTo>
                  <a:pt x="4700647" y="4568720"/>
                  <a:pt x="4709713" y="4569386"/>
                  <a:pt x="4723579" y="4569386"/>
                </a:cubicBezTo>
                <a:cubicBezTo>
                  <a:pt x="4725979" y="4569386"/>
                  <a:pt x="4735445" y="4568320"/>
                  <a:pt x="4751977" y="4566186"/>
                </a:cubicBezTo>
                <a:lnTo>
                  <a:pt x="4751777" y="4578585"/>
                </a:lnTo>
                <a:lnTo>
                  <a:pt x="4751377" y="4590185"/>
                </a:lnTo>
                <a:cubicBezTo>
                  <a:pt x="4751377" y="4597118"/>
                  <a:pt x="4751577" y="4603051"/>
                  <a:pt x="4751977" y="4607984"/>
                </a:cubicBezTo>
                <a:cubicBezTo>
                  <a:pt x="4753977" y="4627583"/>
                  <a:pt x="4760977" y="4637382"/>
                  <a:pt x="4772976" y="4637382"/>
                </a:cubicBezTo>
                <a:close/>
                <a:moveTo>
                  <a:pt x="885776" y="4657181"/>
                </a:moveTo>
                <a:cubicBezTo>
                  <a:pt x="892176" y="4657181"/>
                  <a:pt x="897675" y="4654914"/>
                  <a:pt x="902275" y="4650381"/>
                </a:cubicBezTo>
                <a:cubicBezTo>
                  <a:pt x="906874" y="4645848"/>
                  <a:pt x="909174" y="4640382"/>
                  <a:pt x="909174" y="4633982"/>
                </a:cubicBezTo>
                <a:cubicBezTo>
                  <a:pt x="909174" y="4627716"/>
                  <a:pt x="906874" y="4622316"/>
                  <a:pt x="902275" y="4617783"/>
                </a:cubicBezTo>
                <a:cubicBezTo>
                  <a:pt x="897675" y="4613250"/>
                  <a:pt x="892176" y="4610984"/>
                  <a:pt x="885776" y="4610984"/>
                </a:cubicBezTo>
                <a:cubicBezTo>
                  <a:pt x="879376" y="4610984"/>
                  <a:pt x="873843" y="4613250"/>
                  <a:pt x="869177" y="4617783"/>
                </a:cubicBezTo>
                <a:cubicBezTo>
                  <a:pt x="864510" y="4622316"/>
                  <a:pt x="862178" y="4627716"/>
                  <a:pt x="862178" y="4633982"/>
                </a:cubicBezTo>
                <a:cubicBezTo>
                  <a:pt x="862178" y="4640382"/>
                  <a:pt x="864510" y="4645848"/>
                  <a:pt x="869177" y="4650381"/>
                </a:cubicBezTo>
                <a:cubicBezTo>
                  <a:pt x="873843" y="4654914"/>
                  <a:pt x="879376" y="4657181"/>
                  <a:pt x="885776" y="4657181"/>
                </a:cubicBezTo>
                <a:close/>
                <a:moveTo>
                  <a:pt x="1027474" y="4657581"/>
                </a:moveTo>
                <a:cubicBezTo>
                  <a:pt x="1033874" y="4657581"/>
                  <a:pt x="1039406" y="4655314"/>
                  <a:pt x="1044073" y="4650781"/>
                </a:cubicBezTo>
                <a:cubicBezTo>
                  <a:pt x="1048739" y="4646248"/>
                  <a:pt x="1051073" y="4640782"/>
                  <a:pt x="1051073" y="4634382"/>
                </a:cubicBezTo>
                <a:cubicBezTo>
                  <a:pt x="1051073" y="4627982"/>
                  <a:pt x="1048739" y="4622516"/>
                  <a:pt x="1044073" y="4617983"/>
                </a:cubicBezTo>
                <a:cubicBezTo>
                  <a:pt x="1039406" y="4613450"/>
                  <a:pt x="1033874" y="4611184"/>
                  <a:pt x="1027474" y="4611184"/>
                </a:cubicBezTo>
                <a:cubicBezTo>
                  <a:pt x="1021074" y="4611184"/>
                  <a:pt x="1015575" y="4613450"/>
                  <a:pt x="1010976" y="4617983"/>
                </a:cubicBezTo>
                <a:cubicBezTo>
                  <a:pt x="1006376" y="4622516"/>
                  <a:pt x="1004076" y="4627982"/>
                  <a:pt x="1004076" y="4634382"/>
                </a:cubicBezTo>
                <a:cubicBezTo>
                  <a:pt x="1004076" y="4640782"/>
                  <a:pt x="1006376" y="4646248"/>
                  <a:pt x="1010976" y="4650781"/>
                </a:cubicBezTo>
                <a:cubicBezTo>
                  <a:pt x="1015575" y="4655314"/>
                  <a:pt x="1021074" y="4657581"/>
                  <a:pt x="1027474" y="4657581"/>
                </a:cubicBezTo>
                <a:close/>
                <a:moveTo>
                  <a:pt x="1989499" y="4657581"/>
                </a:moveTo>
                <a:cubicBezTo>
                  <a:pt x="1995898" y="4657581"/>
                  <a:pt x="2001432" y="4655314"/>
                  <a:pt x="2006098" y="4650781"/>
                </a:cubicBezTo>
                <a:cubicBezTo>
                  <a:pt x="2010764" y="4646248"/>
                  <a:pt x="2013098" y="4640782"/>
                  <a:pt x="2013098" y="4634382"/>
                </a:cubicBezTo>
                <a:cubicBezTo>
                  <a:pt x="2013098" y="4627982"/>
                  <a:pt x="2010764" y="4622516"/>
                  <a:pt x="2006098" y="4617983"/>
                </a:cubicBezTo>
                <a:cubicBezTo>
                  <a:pt x="2001432" y="4613450"/>
                  <a:pt x="1995898" y="4611184"/>
                  <a:pt x="1989499" y="4611184"/>
                </a:cubicBezTo>
                <a:cubicBezTo>
                  <a:pt x="1983099" y="4611184"/>
                  <a:pt x="1977600" y="4613450"/>
                  <a:pt x="1973000" y="4617983"/>
                </a:cubicBezTo>
                <a:cubicBezTo>
                  <a:pt x="1968400" y="4622516"/>
                  <a:pt x="1966100" y="4627982"/>
                  <a:pt x="1966100" y="4634382"/>
                </a:cubicBezTo>
                <a:cubicBezTo>
                  <a:pt x="1966100" y="4640782"/>
                  <a:pt x="1968400" y="4646248"/>
                  <a:pt x="1973000" y="4650781"/>
                </a:cubicBezTo>
                <a:cubicBezTo>
                  <a:pt x="1977600" y="4655314"/>
                  <a:pt x="1983099" y="4657581"/>
                  <a:pt x="1989499" y="4657581"/>
                </a:cubicBezTo>
                <a:close/>
                <a:moveTo>
                  <a:pt x="3665899" y="4657581"/>
                </a:moveTo>
                <a:cubicBezTo>
                  <a:pt x="3672298" y="4657581"/>
                  <a:pt x="3677832" y="4655314"/>
                  <a:pt x="3682498" y="4650781"/>
                </a:cubicBezTo>
                <a:cubicBezTo>
                  <a:pt x="3687164" y="4646248"/>
                  <a:pt x="3689498" y="4640782"/>
                  <a:pt x="3689498" y="4634382"/>
                </a:cubicBezTo>
                <a:cubicBezTo>
                  <a:pt x="3689498" y="4627982"/>
                  <a:pt x="3687164" y="4622516"/>
                  <a:pt x="3682498" y="4617983"/>
                </a:cubicBezTo>
                <a:cubicBezTo>
                  <a:pt x="3677832" y="4613450"/>
                  <a:pt x="3672298" y="4611184"/>
                  <a:pt x="3665899" y="4611184"/>
                </a:cubicBezTo>
                <a:cubicBezTo>
                  <a:pt x="3659499" y="4611184"/>
                  <a:pt x="3654000" y="4613450"/>
                  <a:pt x="3649400" y="4617983"/>
                </a:cubicBezTo>
                <a:cubicBezTo>
                  <a:pt x="3644800" y="4622516"/>
                  <a:pt x="3642500" y="4627982"/>
                  <a:pt x="3642500" y="4634382"/>
                </a:cubicBezTo>
                <a:cubicBezTo>
                  <a:pt x="3642500" y="4640782"/>
                  <a:pt x="3644800" y="4646248"/>
                  <a:pt x="3649400" y="4650781"/>
                </a:cubicBezTo>
                <a:cubicBezTo>
                  <a:pt x="3654000" y="4655314"/>
                  <a:pt x="3659499" y="4657581"/>
                  <a:pt x="3665899" y="4657581"/>
                </a:cubicBezTo>
                <a:close/>
                <a:moveTo>
                  <a:pt x="3280183" y="4660980"/>
                </a:moveTo>
                <a:cubicBezTo>
                  <a:pt x="3288582" y="4660980"/>
                  <a:pt x="3301148" y="4660481"/>
                  <a:pt x="3317881" y="4659480"/>
                </a:cubicBezTo>
                <a:cubicBezTo>
                  <a:pt x="3334613" y="4658481"/>
                  <a:pt x="3347179" y="4657981"/>
                  <a:pt x="3355578" y="4657981"/>
                </a:cubicBezTo>
                <a:cubicBezTo>
                  <a:pt x="3359978" y="4657981"/>
                  <a:pt x="3366644" y="4658181"/>
                  <a:pt x="3375577" y="4658581"/>
                </a:cubicBezTo>
                <a:cubicBezTo>
                  <a:pt x="3384510" y="4658981"/>
                  <a:pt x="3391243" y="4659181"/>
                  <a:pt x="3395776" y="4659181"/>
                </a:cubicBezTo>
                <a:cubicBezTo>
                  <a:pt x="3414308" y="4659181"/>
                  <a:pt x="3423574" y="4652314"/>
                  <a:pt x="3423574" y="4638582"/>
                </a:cubicBezTo>
                <a:cubicBezTo>
                  <a:pt x="3423574" y="4632182"/>
                  <a:pt x="3421574" y="4627116"/>
                  <a:pt x="3417574" y="4623383"/>
                </a:cubicBezTo>
                <a:cubicBezTo>
                  <a:pt x="3413575" y="4619650"/>
                  <a:pt x="3408642" y="4617783"/>
                  <a:pt x="3402776" y="4617783"/>
                </a:cubicBezTo>
                <a:cubicBezTo>
                  <a:pt x="3397442" y="4617783"/>
                  <a:pt x="3389543" y="4617617"/>
                  <a:pt x="3379077" y="4617283"/>
                </a:cubicBezTo>
                <a:cubicBezTo>
                  <a:pt x="3368611" y="4616950"/>
                  <a:pt x="3360778" y="4616783"/>
                  <a:pt x="3355578" y="4616783"/>
                </a:cubicBezTo>
                <a:lnTo>
                  <a:pt x="3343379" y="4616983"/>
                </a:lnTo>
                <a:cubicBezTo>
                  <a:pt x="3342712" y="4606317"/>
                  <a:pt x="3342379" y="4599117"/>
                  <a:pt x="3342379" y="4595385"/>
                </a:cubicBezTo>
                <a:cubicBezTo>
                  <a:pt x="3342379" y="4547388"/>
                  <a:pt x="3343379" y="4507523"/>
                  <a:pt x="3345379" y="4475792"/>
                </a:cubicBezTo>
                <a:cubicBezTo>
                  <a:pt x="3349645" y="4408729"/>
                  <a:pt x="3357245" y="4375198"/>
                  <a:pt x="3368178" y="4375198"/>
                </a:cubicBezTo>
                <a:cubicBezTo>
                  <a:pt x="3381643" y="4375198"/>
                  <a:pt x="3395909" y="4380397"/>
                  <a:pt x="3410975" y="4390797"/>
                </a:cubicBezTo>
                <a:cubicBezTo>
                  <a:pt x="3426708" y="4401730"/>
                  <a:pt x="3434574" y="4412729"/>
                  <a:pt x="3434574" y="4423795"/>
                </a:cubicBezTo>
                <a:cubicBezTo>
                  <a:pt x="3434574" y="4439927"/>
                  <a:pt x="3441306" y="4447993"/>
                  <a:pt x="3454772" y="4447993"/>
                </a:cubicBezTo>
                <a:cubicBezTo>
                  <a:pt x="3468238" y="4447993"/>
                  <a:pt x="3474971" y="4439794"/>
                  <a:pt x="3474971" y="4423395"/>
                </a:cubicBezTo>
                <a:cubicBezTo>
                  <a:pt x="3474971" y="4399263"/>
                  <a:pt x="3462372" y="4377865"/>
                  <a:pt x="3437174" y="4359199"/>
                </a:cubicBezTo>
                <a:cubicBezTo>
                  <a:pt x="3414375" y="4342400"/>
                  <a:pt x="3391376" y="4334000"/>
                  <a:pt x="3368178" y="4334000"/>
                </a:cubicBezTo>
                <a:cubicBezTo>
                  <a:pt x="3346179" y="4334000"/>
                  <a:pt x="3330780" y="4348933"/>
                  <a:pt x="3321980" y="4378798"/>
                </a:cubicBezTo>
                <a:cubicBezTo>
                  <a:pt x="3308781" y="4423995"/>
                  <a:pt x="3302182" y="4496191"/>
                  <a:pt x="3302182" y="4595385"/>
                </a:cubicBezTo>
                <a:lnTo>
                  <a:pt x="3303182" y="4619183"/>
                </a:lnTo>
                <a:cubicBezTo>
                  <a:pt x="3294382" y="4619583"/>
                  <a:pt x="3286716" y="4619783"/>
                  <a:pt x="3280183" y="4619783"/>
                </a:cubicBezTo>
                <a:cubicBezTo>
                  <a:pt x="3276983" y="4619783"/>
                  <a:pt x="3272484" y="4619283"/>
                  <a:pt x="3266684" y="4618283"/>
                </a:cubicBezTo>
                <a:cubicBezTo>
                  <a:pt x="3260884" y="4617283"/>
                  <a:pt x="3256784" y="4616783"/>
                  <a:pt x="3254384" y="4616783"/>
                </a:cubicBezTo>
                <a:cubicBezTo>
                  <a:pt x="3248652" y="4616783"/>
                  <a:pt x="3243852" y="4619050"/>
                  <a:pt x="3239986" y="4623583"/>
                </a:cubicBezTo>
                <a:cubicBezTo>
                  <a:pt x="3236386" y="4627716"/>
                  <a:pt x="3234586" y="4632449"/>
                  <a:pt x="3234586" y="4637782"/>
                </a:cubicBezTo>
                <a:cubicBezTo>
                  <a:pt x="3234586" y="4653248"/>
                  <a:pt x="3249785" y="4660980"/>
                  <a:pt x="3280183" y="4660980"/>
                </a:cubicBezTo>
                <a:close/>
                <a:moveTo>
                  <a:pt x="5628686" y="4664780"/>
                </a:moveTo>
                <a:cubicBezTo>
                  <a:pt x="5637753" y="4664780"/>
                  <a:pt x="5644885" y="4659847"/>
                  <a:pt x="5650085" y="4649981"/>
                </a:cubicBezTo>
                <a:cubicBezTo>
                  <a:pt x="5653952" y="4642781"/>
                  <a:pt x="5657085" y="4633315"/>
                  <a:pt x="5659485" y="4621583"/>
                </a:cubicBezTo>
                <a:lnTo>
                  <a:pt x="5665484" y="4592385"/>
                </a:lnTo>
                <a:cubicBezTo>
                  <a:pt x="5679883" y="4536788"/>
                  <a:pt x="5696949" y="4483325"/>
                  <a:pt x="5716681" y="4431994"/>
                </a:cubicBezTo>
                <a:cubicBezTo>
                  <a:pt x="5731613" y="4483058"/>
                  <a:pt x="5742613" y="4530522"/>
                  <a:pt x="5749679" y="4574386"/>
                </a:cubicBezTo>
                <a:cubicBezTo>
                  <a:pt x="5755679" y="4610917"/>
                  <a:pt x="5761278" y="4635116"/>
                  <a:pt x="5766478" y="4646981"/>
                </a:cubicBezTo>
                <a:cubicBezTo>
                  <a:pt x="5770744" y="4656847"/>
                  <a:pt x="5777211" y="4661781"/>
                  <a:pt x="5785877" y="4661781"/>
                </a:cubicBezTo>
                <a:cubicBezTo>
                  <a:pt x="5793743" y="4661781"/>
                  <a:pt x="5800343" y="4657914"/>
                  <a:pt x="5805676" y="4650181"/>
                </a:cubicBezTo>
                <a:cubicBezTo>
                  <a:pt x="5812209" y="4641115"/>
                  <a:pt x="5818408" y="4621850"/>
                  <a:pt x="5824274" y="4592385"/>
                </a:cubicBezTo>
                <a:lnTo>
                  <a:pt x="5835874" y="4529389"/>
                </a:lnTo>
                <a:lnTo>
                  <a:pt x="5857872" y="4448793"/>
                </a:lnTo>
                <a:cubicBezTo>
                  <a:pt x="5867072" y="4416395"/>
                  <a:pt x="5871672" y="4389064"/>
                  <a:pt x="5871672" y="4366799"/>
                </a:cubicBezTo>
                <a:cubicBezTo>
                  <a:pt x="5871672" y="4360932"/>
                  <a:pt x="5870005" y="4355999"/>
                  <a:pt x="5866672" y="4351999"/>
                </a:cubicBezTo>
                <a:cubicBezTo>
                  <a:pt x="5862805" y="4347333"/>
                  <a:pt x="5857606" y="4345000"/>
                  <a:pt x="5851073" y="4345000"/>
                </a:cubicBezTo>
                <a:cubicBezTo>
                  <a:pt x="5841873" y="4345000"/>
                  <a:pt x="5835274" y="4350200"/>
                  <a:pt x="5831274" y="4360598"/>
                </a:cubicBezTo>
                <a:cubicBezTo>
                  <a:pt x="5825674" y="4384864"/>
                  <a:pt x="5822341" y="4403196"/>
                  <a:pt x="5821275" y="4415595"/>
                </a:cubicBezTo>
                <a:lnTo>
                  <a:pt x="5795476" y="4521189"/>
                </a:lnTo>
                <a:lnTo>
                  <a:pt x="5788277" y="4556987"/>
                </a:lnTo>
                <a:cubicBezTo>
                  <a:pt x="5778011" y="4503257"/>
                  <a:pt x="5766145" y="4452860"/>
                  <a:pt x="5752679" y="4405796"/>
                </a:cubicBezTo>
                <a:lnTo>
                  <a:pt x="5746879" y="4383597"/>
                </a:lnTo>
                <a:cubicBezTo>
                  <a:pt x="5744479" y="4374931"/>
                  <a:pt x="5741813" y="4367798"/>
                  <a:pt x="5738880" y="4362199"/>
                </a:cubicBezTo>
                <a:cubicBezTo>
                  <a:pt x="5734347" y="4353666"/>
                  <a:pt x="5728147" y="4349400"/>
                  <a:pt x="5720281" y="4349400"/>
                </a:cubicBezTo>
                <a:cubicBezTo>
                  <a:pt x="5710815" y="4349400"/>
                  <a:pt x="5703282" y="4354466"/>
                  <a:pt x="5697682" y="4364598"/>
                </a:cubicBezTo>
                <a:cubicBezTo>
                  <a:pt x="5692482" y="4374198"/>
                  <a:pt x="5687483" y="4386531"/>
                  <a:pt x="5682683" y="4401596"/>
                </a:cubicBezTo>
                <a:lnTo>
                  <a:pt x="5670884" y="4439594"/>
                </a:lnTo>
                <a:lnTo>
                  <a:pt x="5630886" y="4560187"/>
                </a:lnTo>
                <a:cubicBezTo>
                  <a:pt x="5619020" y="4487391"/>
                  <a:pt x="5610354" y="4440327"/>
                  <a:pt x="5604888" y="4418995"/>
                </a:cubicBezTo>
                <a:lnTo>
                  <a:pt x="5597688" y="4384597"/>
                </a:lnTo>
                <a:cubicBezTo>
                  <a:pt x="5594488" y="4369665"/>
                  <a:pt x="5590889" y="4358999"/>
                  <a:pt x="5586889" y="4352599"/>
                </a:cubicBezTo>
                <a:cubicBezTo>
                  <a:pt x="5582223" y="4345133"/>
                  <a:pt x="5576290" y="4341400"/>
                  <a:pt x="5569090" y="4341400"/>
                </a:cubicBezTo>
                <a:cubicBezTo>
                  <a:pt x="5563624" y="4341400"/>
                  <a:pt x="5558724" y="4343333"/>
                  <a:pt x="5554391" y="4347200"/>
                </a:cubicBezTo>
                <a:cubicBezTo>
                  <a:pt x="5550058" y="4351066"/>
                  <a:pt x="5547891" y="4355866"/>
                  <a:pt x="5547891" y="4361599"/>
                </a:cubicBezTo>
                <a:cubicBezTo>
                  <a:pt x="5547891" y="4365865"/>
                  <a:pt x="5550425" y="4377198"/>
                  <a:pt x="5555491" y="4395597"/>
                </a:cubicBezTo>
                <a:lnTo>
                  <a:pt x="5565290" y="4429994"/>
                </a:lnTo>
                <a:cubicBezTo>
                  <a:pt x="5577023" y="4472659"/>
                  <a:pt x="5586822" y="4524122"/>
                  <a:pt x="5594688" y="4584385"/>
                </a:cubicBezTo>
                <a:cubicBezTo>
                  <a:pt x="5597755" y="4608251"/>
                  <a:pt x="5600355" y="4623983"/>
                  <a:pt x="5602488" y="4631582"/>
                </a:cubicBezTo>
                <a:cubicBezTo>
                  <a:pt x="5608488" y="4653714"/>
                  <a:pt x="5617220" y="4664780"/>
                  <a:pt x="5628686" y="4664780"/>
                </a:cubicBezTo>
                <a:close/>
                <a:moveTo>
                  <a:pt x="2105455" y="4677780"/>
                </a:moveTo>
                <a:cubicBezTo>
                  <a:pt x="2134920" y="4677780"/>
                  <a:pt x="2156585" y="4669313"/>
                  <a:pt x="2170451" y="4652381"/>
                </a:cubicBezTo>
                <a:cubicBezTo>
                  <a:pt x="2181916" y="4638382"/>
                  <a:pt x="2189383" y="4616583"/>
                  <a:pt x="2192849" y="4586985"/>
                </a:cubicBezTo>
                <a:cubicBezTo>
                  <a:pt x="2194449" y="4574186"/>
                  <a:pt x="2195449" y="4564053"/>
                  <a:pt x="2195849" y="4556587"/>
                </a:cubicBezTo>
                <a:lnTo>
                  <a:pt x="2215048" y="4555987"/>
                </a:lnTo>
                <a:cubicBezTo>
                  <a:pt x="2238380" y="4555320"/>
                  <a:pt x="2250046" y="4548388"/>
                  <a:pt x="2250046" y="4535188"/>
                </a:cubicBezTo>
                <a:cubicBezTo>
                  <a:pt x="2250046" y="4522256"/>
                  <a:pt x="2243313" y="4515789"/>
                  <a:pt x="2229847" y="4515789"/>
                </a:cubicBezTo>
                <a:cubicBezTo>
                  <a:pt x="2225447" y="4515789"/>
                  <a:pt x="2214914" y="4516456"/>
                  <a:pt x="2198249" y="4517789"/>
                </a:cubicBezTo>
                <a:lnTo>
                  <a:pt x="2198249" y="4459793"/>
                </a:lnTo>
                <a:lnTo>
                  <a:pt x="2197649" y="4405196"/>
                </a:lnTo>
                <a:cubicBezTo>
                  <a:pt x="2197649" y="4384797"/>
                  <a:pt x="2199049" y="4365931"/>
                  <a:pt x="2201849" y="4348599"/>
                </a:cubicBezTo>
                <a:cubicBezTo>
                  <a:pt x="2202115" y="4347000"/>
                  <a:pt x="2202249" y="4345667"/>
                  <a:pt x="2202249" y="4344599"/>
                </a:cubicBezTo>
                <a:cubicBezTo>
                  <a:pt x="2202249" y="4339266"/>
                  <a:pt x="2200316" y="4334833"/>
                  <a:pt x="2196449" y="4331300"/>
                </a:cubicBezTo>
                <a:cubicBezTo>
                  <a:pt x="2192583" y="4327768"/>
                  <a:pt x="2187916" y="4326001"/>
                  <a:pt x="2182450" y="4326001"/>
                </a:cubicBezTo>
                <a:cubicBezTo>
                  <a:pt x="2172317" y="4326001"/>
                  <a:pt x="2166118" y="4331334"/>
                  <a:pt x="2163851" y="4342000"/>
                </a:cubicBezTo>
                <a:cubicBezTo>
                  <a:pt x="2160918" y="4356133"/>
                  <a:pt x="2159452" y="4375865"/>
                  <a:pt x="2159452" y="4401197"/>
                </a:cubicBezTo>
                <a:cubicBezTo>
                  <a:pt x="2159452" y="4409329"/>
                  <a:pt x="2159718" y="4421662"/>
                  <a:pt x="2160251" y="4438194"/>
                </a:cubicBezTo>
                <a:cubicBezTo>
                  <a:pt x="2160785" y="4454727"/>
                  <a:pt x="2161051" y="4467126"/>
                  <a:pt x="2161051" y="4475392"/>
                </a:cubicBezTo>
                <a:lnTo>
                  <a:pt x="2159452" y="4520989"/>
                </a:lnTo>
                <a:cubicBezTo>
                  <a:pt x="2134786" y="4522989"/>
                  <a:pt x="2119420" y="4523889"/>
                  <a:pt x="2113354" y="4523689"/>
                </a:cubicBezTo>
                <a:cubicBezTo>
                  <a:pt x="2107288" y="4523489"/>
                  <a:pt x="2101988" y="4523789"/>
                  <a:pt x="2097455" y="4524589"/>
                </a:cubicBezTo>
                <a:cubicBezTo>
                  <a:pt x="2087056" y="4526455"/>
                  <a:pt x="2081856" y="4532255"/>
                  <a:pt x="2081856" y="4541988"/>
                </a:cubicBezTo>
                <a:cubicBezTo>
                  <a:pt x="2081856" y="4555320"/>
                  <a:pt x="2092456" y="4561986"/>
                  <a:pt x="2113654" y="4561986"/>
                </a:cubicBezTo>
                <a:cubicBezTo>
                  <a:pt x="2120320" y="4561986"/>
                  <a:pt x="2134986" y="4561187"/>
                  <a:pt x="2157652" y="4559587"/>
                </a:cubicBezTo>
                <a:lnTo>
                  <a:pt x="2157052" y="4571986"/>
                </a:lnTo>
                <a:cubicBezTo>
                  <a:pt x="2153185" y="4616783"/>
                  <a:pt x="2135120" y="4639182"/>
                  <a:pt x="2102855" y="4639182"/>
                </a:cubicBezTo>
                <a:cubicBezTo>
                  <a:pt x="2085522" y="4639182"/>
                  <a:pt x="2076856" y="4645582"/>
                  <a:pt x="2076856" y="4658381"/>
                </a:cubicBezTo>
                <a:cubicBezTo>
                  <a:pt x="2076856" y="4671313"/>
                  <a:pt x="2086389" y="4677780"/>
                  <a:pt x="2105455" y="4677780"/>
                </a:cubicBezTo>
                <a:close/>
                <a:moveTo>
                  <a:pt x="4344620" y="5444028"/>
                </a:moveTo>
                <a:cubicBezTo>
                  <a:pt x="4317831" y="5444028"/>
                  <a:pt x="4297814" y="5430559"/>
                  <a:pt x="4284568" y="5403621"/>
                </a:cubicBezTo>
                <a:cubicBezTo>
                  <a:pt x="4271323" y="5376683"/>
                  <a:pt x="4264700" y="5336127"/>
                  <a:pt x="4264700" y="5281954"/>
                </a:cubicBezTo>
                <a:cubicBezTo>
                  <a:pt x="4264700" y="5243556"/>
                  <a:pt x="4273183" y="5212302"/>
                  <a:pt x="4290149" y="5188192"/>
                </a:cubicBezTo>
                <a:cubicBezTo>
                  <a:pt x="4309795" y="5160510"/>
                  <a:pt x="4338221" y="5146669"/>
                  <a:pt x="4375428" y="5146669"/>
                </a:cubicBezTo>
                <a:cubicBezTo>
                  <a:pt x="4407872" y="5146669"/>
                  <a:pt x="4440317" y="5152920"/>
                  <a:pt x="4472761" y="5165422"/>
                </a:cubicBezTo>
                <a:cubicBezTo>
                  <a:pt x="4472761" y="5239835"/>
                  <a:pt x="4474696" y="5310827"/>
                  <a:pt x="4478566" y="5378394"/>
                </a:cubicBezTo>
                <a:cubicBezTo>
                  <a:pt x="4454456" y="5401314"/>
                  <a:pt x="4434513" y="5417090"/>
                  <a:pt x="4418737" y="5425722"/>
                </a:cubicBezTo>
                <a:cubicBezTo>
                  <a:pt x="4396710" y="5437926"/>
                  <a:pt x="4372005" y="5444028"/>
                  <a:pt x="4344620" y="5444028"/>
                </a:cubicBezTo>
                <a:close/>
                <a:moveTo>
                  <a:pt x="3456563" y="5444921"/>
                </a:moveTo>
                <a:cubicBezTo>
                  <a:pt x="3390186" y="5444623"/>
                  <a:pt x="3359080" y="5386878"/>
                  <a:pt x="3363248" y="5271685"/>
                </a:cubicBezTo>
                <a:cubicBezTo>
                  <a:pt x="3364736" y="5229120"/>
                  <a:pt x="3378130" y="5195336"/>
                  <a:pt x="3403431" y="5170333"/>
                </a:cubicBezTo>
                <a:cubicBezTo>
                  <a:pt x="3425756" y="5147711"/>
                  <a:pt x="3452396" y="5136400"/>
                  <a:pt x="3483352" y="5136400"/>
                </a:cubicBezTo>
                <a:cubicBezTo>
                  <a:pt x="3509844" y="5136400"/>
                  <a:pt x="3532912" y="5146372"/>
                  <a:pt x="3552557" y="5166314"/>
                </a:cubicBezTo>
                <a:cubicBezTo>
                  <a:pt x="3576072" y="5190425"/>
                  <a:pt x="3587829" y="5224060"/>
                  <a:pt x="3587829" y="5267220"/>
                </a:cubicBezTo>
                <a:cubicBezTo>
                  <a:pt x="3587829" y="5310380"/>
                  <a:pt x="3578155" y="5348778"/>
                  <a:pt x="3558808" y="5382413"/>
                </a:cubicBezTo>
                <a:cubicBezTo>
                  <a:pt x="3534400" y="5424382"/>
                  <a:pt x="3500318" y="5445218"/>
                  <a:pt x="3456563" y="5444921"/>
                </a:cubicBezTo>
                <a:close/>
                <a:moveTo>
                  <a:pt x="911156" y="5458762"/>
                </a:moveTo>
                <a:cubicBezTo>
                  <a:pt x="865019" y="5458762"/>
                  <a:pt x="829152" y="5446855"/>
                  <a:pt x="803553" y="5423043"/>
                </a:cubicBezTo>
                <a:cubicBezTo>
                  <a:pt x="826472" y="5403695"/>
                  <a:pt x="864870" y="5380925"/>
                  <a:pt x="918746" y="5354731"/>
                </a:cubicBezTo>
                <a:lnTo>
                  <a:pt x="1055816" y="5289544"/>
                </a:lnTo>
                <a:cubicBezTo>
                  <a:pt x="1043910" y="5346099"/>
                  <a:pt x="1025902" y="5388440"/>
                  <a:pt x="1001792" y="5416569"/>
                </a:cubicBezTo>
                <a:cubicBezTo>
                  <a:pt x="977682" y="5444698"/>
                  <a:pt x="947470" y="5458762"/>
                  <a:pt x="911156" y="5458762"/>
                </a:cubicBezTo>
                <a:close/>
                <a:moveTo>
                  <a:pt x="2508528" y="5459655"/>
                </a:moveTo>
                <a:cubicBezTo>
                  <a:pt x="2503765" y="5459655"/>
                  <a:pt x="2497440" y="5458315"/>
                  <a:pt x="2489552" y="5455636"/>
                </a:cubicBezTo>
                <a:cubicBezTo>
                  <a:pt x="2481664" y="5452958"/>
                  <a:pt x="2472214" y="5448790"/>
                  <a:pt x="2461200" y="5443135"/>
                </a:cubicBezTo>
                <a:cubicBezTo>
                  <a:pt x="2464475" y="5426168"/>
                  <a:pt x="2466930" y="5410169"/>
                  <a:pt x="2468568" y="5395138"/>
                </a:cubicBezTo>
                <a:cubicBezTo>
                  <a:pt x="2470204" y="5380106"/>
                  <a:pt x="2471023" y="5366191"/>
                  <a:pt x="2471023" y="5353391"/>
                </a:cubicBezTo>
                <a:cubicBezTo>
                  <a:pt x="2471023" y="5314101"/>
                  <a:pt x="2466260" y="5255016"/>
                  <a:pt x="2456736" y="5176137"/>
                </a:cubicBezTo>
                <a:cubicBezTo>
                  <a:pt x="2476083" y="5159171"/>
                  <a:pt x="2491115" y="5147860"/>
                  <a:pt x="2501830" y="5142204"/>
                </a:cubicBezTo>
                <a:cubicBezTo>
                  <a:pt x="2521774" y="5131786"/>
                  <a:pt x="2546032" y="5126577"/>
                  <a:pt x="2574608" y="5126577"/>
                </a:cubicBezTo>
                <a:cubicBezTo>
                  <a:pt x="2609136" y="5126577"/>
                  <a:pt x="2635032" y="5138781"/>
                  <a:pt x="2652296" y="5163189"/>
                </a:cubicBezTo>
                <a:cubicBezTo>
                  <a:pt x="2669560" y="5187597"/>
                  <a:pt x="2678192" y="5224208"/>
                  <a:pt x="2678192" y="5273024"/>
                </a:cubicBezTo>
                <a:cubicBezTo>
                  <a:pt x="2678192" y="5322137"/>
                  <a:pt x="2661449" y="5365521"/>
                  <a:pt x="2627962" y="5403174"/>
                </a:cubicBezTo>
                <a:cubicBezTo>
                  <a:pt x="2594476" y="5440828"/>
                  <a:pt x="2554664" y="5459655"/>
                  <a:pt x="2508528" y="5459655"/>
                </a:cubicBezTo>
                <a:close/>
                <a:moveTo>
                  <a:pt x="4751814" y="5529753"/>
                </a:moveTo>
                <a:cubicBezTo>
                  <a:pt x="4764613" y="5529753"/>
                  <a:pt x="4775106" y="5525585"/>
                  <a:pt x="4783291" y="5517251"/>
                </a:cubicBezTo>
                <a:cubicBezTo>
                  <a:pt x="4791477" y="5508917"/>
                  <a:pt x="4795570" y="5498052"/>
                  <a:pt x="4795570" y="5484658"/>
                </a:cubicBezTo>
                <a:cubicBezTo>
                  <a:pt x="4795570" y="5456678"/>
                  <a:pt x="4797058" y="5421778"/>
                  <a:pt x="4800035" y="5379957"/>
                </a:cubicBezTo>
                <a:cubicBezTo>
                  <a:pt x="4803011" y="5338136"/>
                  <a:pt x="4804499" y="5303236"/>
                  <a:pt x="4804499" y="5275257"/>
                </a:cubicBezTo>
                <a:cubicBezTo>
                  <a:pt x="4804499" y="5257397"/>
                  <a:pt x="4803979" y="5230683"/>
                  <a:pt x="4802937" y="5195113"/>
                </a:cubicBezTo>
                <a:cubicBezTo>
                  <a:pt x="4801895" y="5159543"/>
                  <a:pt x="4801374" y="5132828"/>
                  <a:pt x="4801374" y="5114969"/>
                </a:cubicBezTo>
                <a:cubicBezTo>
                  <a:pt x="4801374" y="5101872"/>
                  <a:pt x="4797281" y="5091156"/>
                  <a:pt x="4789096" y="5082822"/>
                </a:cubicBezTo>
                <a:cubicBezTo>
                  <a:pt x="4780910" y="5074488"/>
                  <a:pt x="4770418" y="5070320"/>
                  <a:pt x="4757619" y="5070320"/>
                </a:cubicBezTo>
                <a:cubicBezTo>
                  <a:pt x="4744522" y="5070320"/>
                  <a:pt x="4733955" y="5074488"/>
                  <a:pt x="4725918" y="5082822"/>
                </a:cubicBezTo>
                <a:cubicBezTo>
                  <a:pt x="4717881" y="5091156"/>
                  <a:pt x="4713863" y="5101872"/>
                  <a:pt x="4713863" y="5114969"/>
                </a:cubicBezTo>
                <a:cubicBezTo>
                  <a:pt x="4713863" y="5132828"/>
                  <a:pt x="4714384" y="5159543"/>
                  <a:pt x="4715426" y="5195113"/>
                </a:cubicBezTo>
                <a:cubicBezTo>
                  <a:pt x="4716468" y="5230683"/>
                  <a:pt x="4716988" y="5257397"/>
                  <a:pt x="4716988" y="5275257"/>
                </a:cubicBezTo>
                <a:cubicBezTo>
                  <a:pt x="4716988" y="5303236"/>
                  <a:pt x="4715500" y="5338136"/>
                  <a:pt x="4712524" y="5379957"/>
                </a:cubicBezTo>
                <a:cubicBezTo>
                  <a:pt x="4709547" y="5421778"/>
                  <a:pt x="4708059" y="5456678"/>
                  <a:pt x="4708059" y="5484658"/>
                </a:cubicBezTo>
                <a:cubicBezTo>
                  <a:pt x="4708059" y="5498052"/>
                  <a:pt x="4712152" y="5508917"/>
                  <a:pt x="4720337" y="5517251"/>
                </a:cubicBezTo>
                <a:cubicBezTo>
                  <a:pt x="4728523" y="5525585"/>
                  <a:pt x="4739015" y="5529753"/>
                  <a:pt x="4751814" y="5529753"/>
                </a:cubicBezTo>
                <a:close/>
                <a:moveTo>
                  <a:pt x="3450758" y="5535557"/>
                </a:moveTo>
                <a:cubicBezTo>
                  <a:pt x="3525173" y="5535557"/>
                  <a:pt x="3583216" y="5505345"/>
                  <a:pt x="3624888" y="5444921"/>
                </a:cubicBezTo>
                <a:cubicBezTo>
                  <a:pt x="3660606" y="5393724"/>
                  <a:pt x="3677573" y="5334490"/>
                  <a:pt x="3675786" y="5267220"/>
                </a:cubicBezTo>
                <a:cubicBezTo>
                  <a:pt x="3673703" y="5197866"/>
                  <a:pt x="3652570" y="5142651"/>
                  <a:pt x="3612386" y="5101574"/>
                </a:cubicBezTo>
                <a:cubicBezTo>
                  <a:pt x="3576370" y="5064665"/>
                  <a:pt x="3533358" y="5046210"/>
                  <a:pt x="3483352" y="5046210"/>
                </a:cubicBezTo>
                <a:cubicBezTo>
                  <a:pt x="3420546" y="5046210"/>
                  <a:pt x="3370094" y="5072701"/>
                  <a:pt x="3331994" y="5125684"/>
                </a:cubicBezTo>
                <a:cubicBezTo>
                  <a:pt x="3298358" y="5172417"/>
                  <a:pt x="3281094" y="5228822"/>
                  <a:pt x="3280202" y="5294902"/>
                </a:cubicBezTo>
                <a:cubicBezTo>
                  <a:pt x="3279308" y="5356815"/>
                  <a:pt x="3291066" y="5409797"/>
                  <a:pt x="3315474" y="5453851"/>
                </a:cubicBezTo>
                <a:cubicBezTo>
                  <a:pt x="3346132" y="5508321"/>
                  <a:pt x="3391227" y="5535557"/>
                  <a:pt x="3450758" y="5535557"/>
                </a:cubicBezTo>
                <a:close/>
                <a:moveTo>
                  <a:pt x="2514332" y="5538682"/>
                </a:moveTo>
                <a:cubicBezTo>
                  <a:pt x="2583091" y="5538682"/>
                  <a:pt x="2642250" y="5513084"/>
                  <a:pt x="2691810" y="5461887"/>
                </a:cubicBezTo>
                <a:cubicBezTo>
                  <a:pt x="2741369" y="5410690"/>
                  <a:pt x="2766149" y="5349075"/>
                  <a:pt x="2766149" y="5277042"/>
                </a:cubicBezTo>
                <a:cubicBezTo>
                  <a:pt x="2766149" y="5200842"/>
                  <a:pt x="2751118" y="5144288"/>
                  <a:pt x="2721054" y="5107379"/>
                </a:cubicBezTo>
                <a:cubicBezTo>
                  <a:pt x="2689205" y="5068088"/>
                  <a:pt x="2638455" y="5048443"/>
                  <a:pt x="2568803" y="5048443"/>
                </a:cubicBezTo>
                <a:cubicBezTo>
                  <a:pt x="2554218" y="5048443"/>
                  <a:pt x="2536061" y="5052387"/>
                  <a:pt x="2514332" y="5060274"/>
                </a:cubicBezTo>
                <a:cubicBezTo>
                  <a:pt x="2492603" y="5068162"/>
                  <a:pt x="2467451" y="5079845"/>
                  <a:pt x="2438876" y="5095323"/>
                </a:cubicBezTo>
                <a:cubicBezTo>
                  <a:pt x="2432328" y="5085798"/>
                  <a:pt x="2422356" y="5074934"/>
                  <a:pt x="2408962" y="5062730"/>
                </a:cubicBezTo>
                <a:cubicBezTo>
                  <a:pt x="2394079" y="5049633"/>
                  <a:pt x="2383810" y="5043085"/>
                  <a:pt x="2378154" y="5043085"/>
                </a:cubicBezTo>
                <a:cubicBezTo>
                  <a:pt x="2367141" y="5043085"/>
                  <a:pt x="2357467" y="5046954"/>
                  <a:pt x="2349133" y="5054693"/>
                </a:cubicBezTo>
                <a:cubicBezTo>
                  <a:pt x="2340798" y="5062433"/>
                  <a:pt x="2336631" y="5072255"/>
                  <a:pt x="2336631" y="5084161"/>
                </a:cubicBezTo>
                <a:lnTo>
                  <a:pt x="2339310" y="5091751"/>
                </a:lnTo>
                <a:cubicBezTo>
                  <a:pt x="2344073" y="5102169"/>
                  <a:pt x="2347496" y="5110057"/>
                  <a:pt x="2349579" y="5115415"/>
                </a:cubicBezTo>
                <a:cubicBezTo>
                  <a:pt x="2365355" y="5154706"/>
                  <a:pt x="2374731" y="5180900"/>
                  <a:pt x="2377708" y="5193996"/>
                </a:cubicBezTo>
                <a:cubicBezTo>
                  <a:pt x="2383066" y="5215428"/>
                  <a:pt x="2385596" y="5244598"/>
                  <a:pt x="2385298" y="5281507"/>
                </a:cubicBezTo>
                <a:cubicBezTo>
                  <a:pt x="2385000" y="5321989"/>
                  <a:pt x="2384033" y="5355177"/>
                  <a:pt x="2382396" y="5381073"/>
                </a:cubicBezTo>
                <a:cubicBezTo>
                  <a:pt x="2380759" y="5406970"/>
                  <a:pt x="2378452" y="5425573"/>
                  <a:pt x="2375476" y="5436884"/>
                </a:cubicBezTo>
                <a:cubicBezTo>
                  <a:pt x="2369522" y="5443135"/>
                  <a:pt x="2366546" y="5450278"/>
                  <a:pt x="2366546" y="5458315"/>
                </a:cubicBezTo>
                <a:cubicBezTo>
                  <a:pt x="2366546" y="5481830"/>
                  <a:pt x="2386786" y="5501922"/>
                  <a:pt x="2427268" y="5518591"/>
                </a:cubicBezTo>
                <a:cubicBezTo>
                  <a:pt x="2459414" y="5531985"/>
                  <a:pt x="2488436" y="5538682"/>
                  <a:pt x="2514332" y="5538682"/>
                </a:cubicBezTo>
                <a:close/>
                <a:moveTo>
                  <a:pt x="911156" y="5539129"/>
                </a:moveTo>
                <a:cubicBezTo>
                  <a:pt x="979319" y="5539129"/>
                  <a:pt x="1033790" y="5510554"/>
                  <a:pt x="1074569" y="5453404"/>
                </a:cubicBezTo>
                <a:cubicBezTo>
                  <a:pt x="1112074" y="5401017"/>
                  <a:pt x="1130826" y="5336127"/>
                  <a:pt x="1130826" y="5258737"/>
                </a:cubicBezTo>
                <a:cubicBezTo>
                  <a:pt x="1130826" y="5191764"/>
                  <a:pt x="1108056" y="5139674"/>
                  <a:pt x="1062514" y="5102467"/>
                </a:cubicBezTo>
                <a:cubicBezTo>
                  <a:pt x="1020842" y="5068832"/>
                  <a:pt x="966371" y="5052014"/>
                  <a:pt x="899100" y="5052014"/>
                </a:cubicBezTo>
                <a:cubicBezTo>
                  <a:pt x="855940" y="5052014"/>
                  <a:pt x="811590" y="5062135"/>
                  <a:pt x="766048" y="5082375"/>
                </a:cubicBezTo>
                <a:cubicBezTo>
                  <a:pt x="712768" y="5106188"/>
                  <a:pt x="686128" y="5134614"/>
                  <a:pt x="686128" y="5167654"/>
                </a:cubicBezTo>
                <a:cubicBezTo>
                  <a:pt x="686128" y="5178072"/>
                  <a:pt x="690220" y="5187225"/>
                  <a:pt x="698406" y="5195113"/>
                </a:cubicBezTo>
                <a:cubicBezTo>
                  <a:pt x="706592" y="5203000"/>
                  <a:pt x="715894" y="5206944"/>
                  <a:pt x="726311" y="5206944"/>
                </a:cubicBezTo>
                <a:cubicBezTo>
                  <a:pt x="737920" y="5206944"/>
                  <a:pt x="748784" y="5198982"/>
                  <a:pt x="758904" y="5183058"/>
                </a:cubicBezTo>
                <a:cubicBezTo>
                  <a:pt x="769025" y="5167133"/>
                  <a:pt x="791647" y="5154259"/>
                  <a:pt x="826770" y="5144437"/>
                </a:cubicBezTo>
                <a:cubicBezTo>
                  <a:pt x="854452" y="5136698"/>
                  <a:pt x="878562" y="5132828"/>
                  <a:pt x="899100" y="5132828"/>
                </a:cubicBezTo>
                <a:cubicBezTo>
                  <a:pt x="932140" y="5132828"/>
                  <a:pt x="961088" y="5139079"/>
                  <a:pt x="985942" y="5151581"/>
                </a:cubicBezTo>
                <a:cubicBezTo>
                  <a:pt x="1010796" y="5164082"/>
                  <a:pt x="1031558" y="5182685"/>
                  <a:pt x="1048226" y="5207391"/>
                </a:cubicBezTo>
                <a:lnTo>
                  <a:pt x="877670" y="5288205"/>
                </a:lnTo>
                <a:cubicBezTo>
                  <a:pt x="829449" y="5310827"/>
                  <a:pt x="797898" y="5327495"/>
                  <a:pt x="783015" y="5338211"/>
                </a:cubicBezTo>
                <a:cubicBezTo>
                  <a:pt x="749380" y="5362619"/>
                  <a:pt x="732562" y="5389706"/>
                  <a:pt x="732562" y="5419471"/>
                </a:cubicBezTo>
                <a:cubicBezTo>
                  <a:pt x="732562" y="5462036"/>
                  <a:pt x="751761" y="5493587"/>
                  <a:pt x="790158" y="5514126"/>
                </a:cubicBezTo>
                <a:cubicBezTo>
                  <a:pt x="821412" y="5530795"/>
                  <a:pt x="861745" y="5539129"/>
                  <a:pt x="911156" y="5539129"/>
                </a:cubicBezTo>
                <a:close/>
                <a:moveTo>
                  <a:pt x="4994106" y="5543147"/>
                </a:moveTo>
                <a:cubicBezTo>
                  <a:pt x="5063758" y="5543147"/>
                  <a:pt x="5127159" y="5515614"/>
                  <a:pt x="5184309" y="5460548"/>
                </a:cubicBezTo>
                <a:cubicBezTo>
                  <a:pt x="5184606" y="5509959"/>
                  <a:pt x="5199340" y="5534664"/>
                  <a:pt x="5228511" y="5534664"/>
                </a:cubicBezTo>
                <a:cubicBezTo>
                  <a:pt x="5254705" y="5534664"/>
                  <a:pt x="5267801" y="5519632"/>
                  <a:pt x="5267801" y="5489569"/>
                </a:cubicBezTo>
                <a:cubicBezTo>
                  <a:pt x="5267801" y="5479746"/>
                  <a:pt x="5268173" y="5465013"/>
                  <a:pt x="5268918" y="5445367"/>
                </a:cubicBezTo>
                <a:cubicBezTo>
                  <a:pt x="5269662" y="5425722"/>
                  <a:pt x="5270034" y="5410988"/>
                  <a:pt x="5270034" y="5401165"/>
                </a:cubicBezTo>
                <a:lnTo>
                  <a:pt x="5270034" y="5087733"/>
                </a:lnTo>
                <a:cubicBezTo>
                  <a:pt x="5270034" y="5057670"/>
                  <a:pt x="5256937" y="5042638"/>
                  <a:pt x="5230743" y="5042638"/>
                </a:cubicBezTo>
                <a:cubicBezTo>
                  <a:pt x="5201275" y="5042638"/>
                  <a:pt x="5186541" y="5057670"/>
                  <a:pt x="5186541" y="5087733"/>
                </a:cubicBezTo>
                <a:lnTo>
                  <a:pt x="5187434" y="5332407"/>
                </a:lnTo>
                <a:cubicBezTo>
                  <a:pt x="5169873" y="5371400"/>
                  <a:pt x="5147846" y="5400570"/>
                  <a:pt x="5121355" y="5419918"/>
                </a:cubicBezTo>
                <a:cubicBezTo>
                  <a:pt x="5093077" y="5440754"/>
                  <a:pt x="5055424" y="5453999"/>
                  <a:pt x="5008394" y="5459655"/>
                </a:cubicBezTo>
                <a:lnTo>
                  <a:pt x="5007055" y="5422150"/>
                </a:lnTo>
                <a:cubicBezTo>
                  <a:pt x="5006162" y="5406970"/>
                  <a:pt x="5005715" y="5396552"/>
                  <a:pt x="5005715" y="5390896"/>
                </a:cubicBezTo>
                <a:cubicBezTo>
                  <a:pt x="5005715" y="5361428"/>
                  <a:pt x="4992916" y="5346694"/>
                  <a:pt x="4967317" y="5346694"/>
                </a:cubicBezTo>
                <a:cubicBezTo>
                  <a:pt x="4939635" y="5346694"/>
                  <a:pt x="4924753" y="5365298"/>
                  <a:pt x="4922669" y="5402505"/>
                </a:cubicBezTo>
                <a:cubicBezTo>
                  <a:pt x="4922371" y="5407863"/>
                  <a:pt x="4922222" y="5418280"/>
                  <a:pt x="4922222" y="5433759"/>
                </a:cubicBezTo>
                <a:cubicBezTo>
                  <a:pt x="4922222" y="5470370"/>
                  <a:pt x="4928176" y="5497755"/>
                  <a:pt x="4940082" y="5515912"/>
                </a:cubicBezTo>
                <a:cubicBezTo>
                  <a:pt x="4951988" y="5534069"/>
                  <a:pt x="4969996" y="5543147"/>
                  <a:pt x="4994106" y="5543147"/>
                </a:cubicBezTo>
                <a:close/>
                <a:moveTo>
                  <a:pt x="3162925" y="5544040"/>
                </a:moveTo>
                <a:cubicBezTo>
                  <a:pt x="3175129" y="5544040"/>
                  <a:pt x="3185844" y="5539724"/>
                  <a:pt x="3195072" y="5531092"/>
                </a:cubicBezTo>
                <a:cubicBezTo>
                  <a:pt x="3204299" y="5522460"/>
                  <a:pt x="3208913" y="5512042"/>
                  <a:pt x="3208913" y="5499838"/>
                </a:cubicBezTo>
                <a:cubicBezTo>
                  <a:pt x="3208913" y="5493885"/>
                  <a:pt x="3207425" y="5487039"/>
                  <a:pt x="3204448" y="5479300"/>
                </a:cubicBezTo>
                <a:lnTo>
                  <a:pt x="3124974" y="5274364"/>
                </a:lnTo>
                <a:lnTo>
                  <a:pt x="3056662" y="5093091"/>
                </a:lnTo>
                <a:cubicBezTo>
                  <a:pt x="3046839" y="5067492"/>
                  <a:pt x="3031063" y="5054693"/>
                  <a:pt x="3009334" y="5054693"/>
                </a:cubicBezTo>
                <a:cubicBezTo>
                  <a:pt x="2983141" y="5054693"/>
                  <a:pt x="2969597" y="5068386"/>
                  <a:pt x="2968704" y="5095770"/>
                </a:cubicBezTo>
                <a:lnTo>
                  <a:pt x="2877175" y="5306511"/>
                </a:lnTo>
                <a:cubicBezTo>
                  <a:pt x="2828062" y="5422597"/>
                  <a:pt x="2803505" y="5486295"/>
                  <a:pt x="2803505" y="5497606"/>
                </a:cubicBezTo>
                <a:cubicBezTo>
                  <a:pt x="2803505" y="5509512"/>
                  <a:pt x="2808119" y="5519781"/>
                  <a:pt x="2817346" y="5528413"/>
                </a:cubicBezTo>
                <a:cubicBezTo>
                  <a:pt x="2826574" y="5537045"/>
                  <a:pt x="2837289" y="5541361"/>
                  <a:pt x="2849493" y="5541361"/>
                </a:cubicBezTo>
                <a:cubicBezTo>
                  <a:pt x="2866460" y="5541361"/>
                  <a:pt x="2879556" y="5531836"/>
                  <a:pt x="2888784" y="5512786"/>
                </a:cubicBezTo>
                <a:cubicBezTo>
                  <a:pt x="2906048" y="5469328"/>
                  <a:pt x="2918698" y="5435693"/>
                  <a:pt x="2926735" y="5411881"/>
                </a:cubicBezTo>
                <a:cubicBezTo>
                  <a:pt x="2960668" y="5321393"/>
                  <a:pt x="2988796" y="5252337"/>
                  <a:pt x="3011120" y="5204712"/>
                </a:cubicBezTo>
                <a:lnTo>
                  <a:pt x="3124527" y="5516805"/>
                </a:lnTo>
                <a:cubicBezTo>
                  <a:pt x="3132266" y="5534962"/>
                  <a:pt x="3145066" y="5544040"/>
                  <a:pt x="3162925" y="5544040"/>
                </a:cubicBezTo>
                <a:close/>
                <a:moveTo>
                  <a:pt x="1970068" y="5548505"/>
                </a:moveTo>
                <a:cubicBezTo>
                  <a:pt x="1994178" y="5548505"/>
                  <a:pt x="2008316" y="5535557"/>
                  <a:pt x="2012484" y="5509661"/>
                </a:cubicBezTo>
                <a:cubicBezTo>
                  <a:pt x="2021413" y="5457571"/>
                  <a:pt x="2025878" y="5411137"/>
                  <a:pt x="2025878" y="5370358"/>
                </a:cubicBezTo>
                <a:cubicBezTo>
                  <a:pt x="2025878" y="5308743"/>
                  <a:pt x="2020074" y="5238496"/>
                  <a:pt x="2008465" y="5159617"/>
                </a:cubicBezTo>
                <a:cubicBezTo>
                  <a:pt x="2003108" y="5123005"/>
                  <a:pt x="1986290" y="5095175"/>
                  <a:pt x="1958012" y="5076125"/>
                </a:cubicBezTo>
                <a:cubicBezTo>
                  <a:pt x="1932414" y="5058860"/>
                  <a:pt x="1900118" y="5050229"/>
                  <a:pt x="1861126" y="5050229"/>
                </a:cubicBezTo>
                <a:cubicBezTo>
                  <a:pt x="1812608" y="5050229"/>
                  <a:pt x="1769745" y="5059902"/>
                  <a:pt x="1732538" y="5079250"/>
                </a:cubicBezTo>
                <a:cubicBezTo>
                  <a:pt x="1726287" y="5050973"/>
                  <a:pt x="1711702" y="5036834"/>
                  <a:pt x="1688782" y="5036834"/>
                </a:cubicBezTo>
                <a:cubicBezTo>
                  <a:pt x="1676281" y="5036834"/>
                  <a:pt x="1665714" y="5040927"/>
                  <a:pt x="1657082" y="5049112"/>
                </a:cubicBezTo>
                <a:cubicBezTo>
                  <a:pt x="1648450" y="5057298"/>
                  <a:pt x="1644134" y="5067790"/>
                  <a:pt x="1644134" y="5080589"/>
                </a:cubicBezTo>
                <a:cubicBezTo>
                  <a:pt x="1644134" y="5087138"/>
                  <a:pt x="1644655" y="5097109"/>
                  <a:pt x="1645696" y="5110504"/>
                </a:cubicBezTo>
                <a:cubicBezTo>
                  <a:pt x="1646738" y="5123898"/>
                  <a:pt x="1647260" y="5133870"/>
                  <a:pt x="1647260" y="5140418"/>
                </a:cubicBezTo>
                <a:cubicBezTo>
                  <a:pt x="1647260" y="5161850"/>
                  <a:pt x="1647408" y="5193996"/>
                  <a:pt x="1647706" y="5236859"/>
                </a:cubicBezTo>
                <a:cubicBezTo>
                  <a:pt x="1648004" y="5279722"/>
                  <a:pt x="1648152" y="5311868"/>
                  <a:pt x="1648152" y="5333300"/>
                </a:cubicBezTo>
                <a:lnTo>
                  <a:pt x="1640116" y="5502071"/>
                </a:lnTo>
                <a:cubicBezTo>
                  <a:pt x="1639520" y="5514572"/>
                  <a:pt x="1643538" y="5524990"/>
                  <a:pt x="1652170" y="5533325"/>
                </a:cubicBezTo>
                <a:cubicBezTo>
                  <a:pt x="1660803" y="5541659"/>
                  <a:pt x="1671518" y="5545826"/>
                  <a:pt x="1684318" y="5545826"/>
                </a:cubicBezTo>
                <a:cubicBezTo>
                  <a:pt x="1709916" y="5545826"/>
                  <a:pt x="1724352" y="5532134"/>
                  <a:pt x="1727626" y="5504750"/>
                </a:cubicBezTo>
                <a:cubicBezTo>
                  <a:pt x="1733282" y="5457422"/>
                  <a:pt x="1736110" y="5401612"/>
                  <a:pt x="1736110" y="5337318"/>
                </a:cubicBezTo>
                <a:lnTo>
                  <a:pt x="1735217" y="5250700"/>
                </a:lnTo>
                <a:lnTo>
                  <a:pt x="1734770" y="5160064"/>
                </a:lnTo>
                <a:cubicBezTo>
                  <a:pt x="1779121" y="5147264"/>
                  <a:pt x="1821240" y="5140865"/>
                  <a:pt x="1861126" y="5140865"/>
                </a:cubicBezTo>
                <a:cubicBezTo>
                  <a:pt x="1870353" y="5140865"/>
                  <a:pt x="1879729" y="5142279"/>
                  <a:pt x="1889254" y="5145106"/>
                </a:cubicBezTo>
                <a:cubicBezTo>
                  <a:pt x="1898779" y="5147934"/>
                  <a:pt x="1908453" y="5152027"/>
                  <a:pt x="1918276" y="5157385"/>
                </a:cubicBezTo>
                <a:cubicBezTo>
                  <a:pt x="1924824" y="5178816"/>
                  <a:pt x="1929735" y="5207242"/>
                  <a:pt x="1933010" y="5242663"/>
                </a:cubicBezTo>
                <a:cubicBezTo>
                  <a:pt x="1936284" y="5278084"/>
                  <a:pt x="1937921" y="5320649"/>
                  <a:pt x="1937921" y="5370358"/>
                </a:cubicBezTo>
                <a:cubicBezTo>
                  <a:pt x="1937921" y="5386134"/>
                  <a:pt x="1935763" y="5409053"/>
                  <a:pt x="1931447" y="5439116"/>
                </a:cubicBezTo>
                <a:cubicBezTo>
                  <a:pt x="1927131" y="5469180"/>
                  <a:pt x="1924973" y="5491057"/>
                  <a:pt x="1924973" y="5504750"/>
                </a:cubicBezTo>
                <a:cubicBezTo>
                  <a:pt x="1924973" y="5517549"/>
                  <a:pt x="1929289" y="5528041"/>
                  <a:pt x="1937921" y="5536227"/>
                </a:cubicBezTo>
                <a:cubicBezTo>
                  <a:pt x="1946553" y="5544412"/>
                  <a:pt x="1957268" y="5548505"/>
                  <a:pt x="1970068" y="5548505"/>
                </a:cubicBezTo>
                <a:close/>
                <a:moveTo>
                  <a:pt x="4523661" y="5563239"/>
                </a:moveTo>
                <a:cubicBezTo>
                  <a:pt x="4540627" y="5563239"/>
                  <a:pt x="4553575" y="5554458"/>
                  <a:pt x="4562505" y="5536896"/>
                </a:cubicBezTo>
                <a:cubicBezTo>
                  <a:pt x="4570244" y="5522311"/>
                  <a:pt x="4574113" y="5504452"/>
                  <a:pt x="4574113" y="5483318"/>
                </a:cubicBezTo>
                <a:lnTo>
                  <a:pt x="4567416" y="5392682"/>
                </a:lnTo>
                <a:cubicBezTo>
                  <a:pt x="4563844" y="5339104"/>
                  <a:pt x="4561612" y="5279722"/>
                  <a:pt x="4560719" y="5214535"/>
                </a:cubicBezTo>
                <a:lnTo>
                  <a:pt x="4560719" y="5036388"/>
                </a:lnTo>
                <a:lnTo>
                  <a:pt x="4562058" y="4857794"/>
                </a:lnTo>
                <a:cubicBezTo>
                  <a:pt x="4562058" y="4844697"/>
                  <a:pt x="4557966" y="4833981"/>
                  <a:pt x="4549780" y="4825647"/>
                </a:cubicBezTo>
                <a:cubicBezTo>
                  <a:pt x="4541594" y="4817312"/>
                  <a:pt x="4531102" y="4813145"/>
                  <a:pt x="4518303" y="4813145"/>
                </a:cubicBezTo>
                <a:cubicBezTo>
                  <a:pt x="4505504" y="4813145"/>
                  <a:pt x="4495011" y="4817312"/>
                  <a:pt x="4486826" y="4825647"/>
                </a:cubicBezTo>
                <a:cubicBezTo>
                  <a:pt x="4478640" y="4833981"/>
                  <a:pt x="4474547" y="4844697"/>
                  <a:pt x="4474547" y="4857794"/>
                </a:cubicBezTo>
                <a:lnTo>
                  <a:pt x="4473654" y="5071213"/>
                </a:lnTo>
                <a:cubicBezTo>
                  <a:pt x="4437936" y="5061688"/>
                  <a:pt x="4405193" y="5056926"/>
                  <a:pt x="4375428" y="5056926"/>
                </a:cubicBezTo>
                <a:cubicBezTo>
                  <a:pt x="4314408" y="5056926"/>
                  <a:pt x="4265593" y="5078952"/>
                  <a:pt x="4228981" y="5123005"/>
                </a:cubicBezTo>
                <a:cubicBezTo>
                  <a:pt x="4194453" y="5164677"/>
                  <a:pt x="4177189" y="5217660"/>
                  <a:pt x="4177189" y="5281954"/>
                </a:cubicBezTo>
                <a:cubicBezTo>
                  <a:pt x="4177189" y="5352498"/>
                  <a:pt x="4188351" y="5409202"/>
                  <a:pt x="4210675" y="5452064"/>
                </a:cubicBezTo>
                <a:cubicBezTo>
                  <a:pt x="4238952" y="5506238"/>
                  <a:pt x="4283601" y="5533325"/>
                  <a:pt x="4344620" y="5533325"/>
                </a:cubicBezTo>
                <a:cubicBezTo>
                  <a:pt x="4366349" y="5533325"/>
                  <a:pt x="4389120" y="5528934"/>
                  <a:pt x="4412932" y="5520153"/>
                </a:cubicBezTo>
                <a:cubicBezTo>
                  <a:pt x="4436745" y="5511372"/>
                  <a:pt x="4461450" y="5498201"/>
                  <a:pt x="4487049" y="5480640"/>
                </a:cubicBezTo>
                <a:cubicBezTo>
                  <a:pt x="4486454" y="5488378"/>
                  <a:pt x="4485412" y="5496862"/>
                  <a:pt x="4483923" y="5506089"/>
                </a:cubicBezTo>
                <a:cubicBezTo>
                  <a:pt x="4483031" y="5513233"/>
                  <a:pt x="4482584" y="5518144"/>
                  <a:pt x="4482584" y="5520823"/>
                </a:cubicBezTo>
                <a:cubicBezTo>
                  <a:pt x="4482584" y="5532729"/>
                  <a:pt x="4486528" y="5542775"/>
                  <a:pt x="4494416" y="5550961"/>
                </a:cubicBezTo>
                <a:cubicBezTo>
                  <a:pt x="4502304" y="5559146"/>
                  <a:pt x="4512052" y="5563239"/>
                  <a:pt x="4523661" y="5563239"/>
                </a:cubicBezTo>
                <a:close/>
                <a:moveTo>
                  <a:pt x="1392019" y="5696291"/>
                </a:moveTo>
                <a:cubicBezTo>
                  <a:pt x="1404520" y="5696291"/>
                  <a:pt x="1415088" y="5692199"/>
                  <a:pt x="1423720" y="5684013"/>
                </a:cubicBezTo>
                <a:cubicBezTo>
                  <a:pt x="1432352" y="5675827"/>
                  <a:pt x="1436668" y="5665484"/>
                  <a:pt x="1436668" y="5652983"/>
                </a:cubicBezTo>
                <a:cubicBezTo>
                  <a:pt x="1436668" y="5641671"/>
                  <a:pt x="1435998" y="5623291"/>
                  <a:pt x="1434658" y="5597842"/>
                </a:cubicBezTo>
                <a:cubicBezTo>
                  <a:pt x="1433319" y="5572392"/>
                  <a:pt x="1432649" y="5552077"/>
                  <a:pt x="1432649" y="5536896"/>
                </a:cubicBezTo>
                <a:lnTo>
                  <a:pt x="1526411" y="5544487"/>
                </a:lnTo>
                <a:cubicBezTo>
                  <a:pt x="1538912" y="5544487"/>
                  <a:pt x="1549182" y="5540171"/>
                  <a:pt x="1557218" y="5531539"/>
                </a:cubicBezTo>
                <a:cubicBezTo>
                  <a:pt x="1565255" y="5522907"/>
                  <a:pt x="1569274" y="5512042"/>
                  <a:pt x="1569274" y="5498945"/>
                </a:cubicBezTo>
                <a:cubicBezTo>
                  <a:pt x="1569274" y="5473049"/>
                  <a:pt x="1556028" y="5458315"/>
                  <a:pt x="1529536" y="5454743"/>
                </a:cubicBezTo>
                <a:cubicBezTo>
                  <a:pt x="1485186" y="5450576"/>
                  <a:pt x="1452146" y="5448046"/>
                  <a:pt x="1430417" y="5447153"/>
                </a:cubicBezTo>
                <a:lnTo>
                  <a:pt x="1421487" y="5186406"/>
                </a:lnTo>
                <a:cubicBezTo>
                  <a:pt x="1421487" y="5175095"/>
                  <a:pt x="1421934" y="5158129"/>
                  <a:pt x="1422826" y="5135507"/>
                </a:cubicBezTo>
                <a:cubicBezTo>
                  <a:pt x="1423720" y="5112885"/>
                  <a:pt x="1424166" y="5095919"/>
                  <a:pt x="1424166" y="5084608"/>
                </a:cubicBezTo>
                <a:cubicBezTo>
                  <a:pt x="1424166" y="5072999"/>
                  <a:pt x="1419776" y="5063325"/>
                  <a:pt x="1410994" y="5055586"/>
                </a:cubicBezTo>
                <a:cubicBezTo>
                  <a:pt x="1402214" y="5047847"/>
                  <a:pt x="1391870" y="5043978"/>
                  <a:pt x="1379964" y="5043978"/>
                </a:cubicBezTo>
                <a:cubicBezTo>
                  <a:pt x="1347520" y="5043978"/>
                  <a:pt x="1331892" y="5076571"/>
                  <a:pt x="1333083" y="5141758"/>
                </a:cubicBezTo>
                <a:lnTo>
                  <a:pt x="1333530" y="5164529"/>
                </a:lnTo>
                <a:lnTo>
                  <a:pt x="1333976" y="5184174"/>
                </a:lnTo>
                <a:lnTo>
                  <a:pt x="1342460" y="5448046"/>
                </a:lnTo>
                <a:cubicBezTo>
                  <a:pt x="1308824" y="5452511"/>
                  <a:pt x="1288584" y="5454743"/>
                  <a:pt x="1281738" y="5454743"/>
                </a:cubicBezTo>
                <a:cubicBezTo>
                  <a:pt x="1275486" y="5454743"/>
                  <a:pt x="1268120" y="5454446"/>
                  <a:pt x="1259636" y="5453851"/>
                </a:cubicBezTo>
                <a:cubicBezTo>
                  <a:pt x="1251154" y="5453255"/>
                  <a:pt x="1243786" y="5452958"/>
                  <a:pt x="1237536" y="5452958"/>
                </a:cubicBezTo>
                <a:cubicBezTo>
                  <a:pt x="1224736" y="5452958"/>
                  <a:pt x="1214244" y="5457199"/>
                  <a:pt x="1206058" y="5465682"/>
                </a:cubicBezTo>
                <a:cubicBezTo>
                  <a:pt x="1197873" y="5474165"/>
                  <a:pt x="1193780" y="5484956"/>
                  <a:pt x="1193780" y="5498052"/>
                </a:cubicBezTo>
                <a:cubicBezTo>
                  <a:pt x="1193780" y="5520079"/>
                  <a:pt x="1202858" y="5534069"/>
                  <a:pt x="1221016" y="5540022"/>
                </a:cubicBezTo>
                <a:cubicBezTo>
                  <a:pt x="1230540" y="5542998"/>
                  <a:pt x="1250782" y="5544487"/>
                  <a:pt x="1281738" y="5544487"/>
                </a:cubicBezTo>
                <a:cubicBezTo>
                  <a:pt x="1287096" y="5544487"/>
                  <a:pt x="1308229" y="5542105"/>
                  <a:pt x="1345138" y="5537343"/>
                </a:cubicBezTo>
                <a:lnTo>
                  <a:pt x="1344692" y="5565025"/>
                </a:lnTo>
                <a:lnTo>
                  <a:pt x="1343799" y="5590921"/>
                </a:lnTo>
                <a:cubicBezTo>
                  <a:pt x="1343799" y="5606399"/>
                  <a:pt x="1344246" y="5619645"/>
                  <a:pt x="1345138" y="5630658"/>
                </a:cubicBezTo>
                <a:cubicBezTo>
                  <a:pt x="1349603" y="5674414"/>
                  <a:pt x="1365230" y="5696291"/>
                  <a:pt x="1392019" y="5696291"/>
                </a:cubicBezTo>
                <a:close/>
                <a:moveTo>
                  <a:pt x="3935194" y="5696291"/>
                </a:moveTo>
                <a:cubicBezTo>
                  <a:pt x="3947696" y="5696291"/>
                  <a:pt x="3958263" y="5692199"/>
                  <a:pt x="3966895" y="5684013"/>
                </a:cubicBezTo>
                <a:cubicBezTo>
                  <a:pt x="3975527" y="5675827"/>
                  <a:pt x="3979843" y="5665484"/>
                  <a:pt x="3979843" y="5652983"/>
                </a:cubicBezTo>
                <a:cubicBezTo>
                  <a:pt x="3979843" y="5641671"/>
                  <a:pt x="3979173" y="5623291"/>
                  <a:pt x="3977834" y="5597842"/>
                </a:cubicBezTo>
                <a:cubicBezTo>
                  <a:pt x="3976494" y="5572392"/>
                  <a:pt x="3975824" y="5552077"/>
                  <a:pt x="3975824" y="5536896"/>
                </a:cubicBezTo>
                <a:lnTo>
                  <a:pt x="4069586" y="5544487"/>
                </a:lnTo>
                <a:cubicBezTo>
                  <a:pt x="4082088" y="5544487"/>
                  <a:pt x="4092357" y="5540171"/>
                  <a:pt x="4100394" y="5531539"/>
                </a:cubicBezTo>
                <a:cubicBezTo>
                  <a:pt x="4108430" y="5522907"/>
                  <a:pt x="4112449" y="5512042"/>
                  <a:pt x="4112449" y="5498945"/>
                </a:cubicBezTo>
                <a:cubicBezTo>
                  <a:pt x="4112449" y="5473049"/>
                  <a:pt x="4099203" y="5458315"/>
                  <a:pt x="4072712" y="5454743"/>
                </a:cubicBezTo>
                <a:cubicBezTo>
                  <a:pt x="4028361" y="5450576"/>
                  <a:pt x="3995321" y="5448046"/>
                  <a:pt x="3973592" y="5447153"/>
                </a:cubicBezTo>
                <a:lnTo>
                  <a:pt x="3964662" y="5186406"/>
                </a:lnTo>
                <a:cubicBezTo>
                  <a:pt x="3964662" y="5175095"/>
                  <a:pt x="3965109" y="5158129"/>
                  <a:pt x="3966002" y="5135507"/>
                </a:cubicBezTo>
                <a:cubicBezTo>
                  <a:pt x="3966895" y="5112885"/>
                  <a:pt x="3967341" y="5095919"/>
                  <a:pt x="3967341" y="5084608"/>
                </a:cubicBezTo>
                <a:cubicBezTo>
                  <a:pt x="3967341" y="5072999"/>
                  <a:pt x="3962951" y="5063325"/>
                  <a:pt x="3954170" y="5055586"/>
                </a:cubicBezTo>
                <a:cubicBezTo>
                  <a:pt x="3945389" y="5047847"/>
                  <a:pt x="3935046" y="5043978"/>
                  <a:pt x="3923139" y="5043978"/>
                </a:cubicBezTo>
                <a:cubicBezTo>
                  <a:pt x="3890695" y="5043978"/>
                  <a:pt x="3875068" y="5076571"/>
                  <a:pt x="3876258" y="5141758"/>
                </a:cubicBezTo>
                <a:lnTo>
                  <a:pt x="3876705" y="5164529"/>
                </a:lnTo>
                <a:lnTo>
                  <a:pt x="3877151" y="5184174"/>
                </a:lnTo>
                <a:lnTo>
                  <a:pt x="3885634" y="5448046"/>
                </a:lnTo>
                <a:cubicBezTo>
                  <a:pt x="3851999" y="5452511"/>
                  <a:pt x="3831759" y="5454743"/>
                  <a:pt x="3824912" y="5454743"/>
                </a:cubicBezTo>
                <a:cubicBezTo>
                  <a:pt x="3818662" y="5454743"/>
                  <a:pt x="3811295" y="5454446"/>
                  <a:pt x="3802812" y="5453851"/>
                </a:cubicBezTo>
                <a:cubicBezTo>
                  <a:pt x="3794328" y="5453255"/>
                  <a:pt x="3786961" y="5452958"/>
                  <a:pt x="3780710" y="5452958"/>
                </a:cubicBezTo>
                <a:cubicBezTo>
                  <a:pt x="3767911" y="5452958"/>
                  <a:pt x="3757419" y="5457199"/>
                  <a:pt x="3749234" y="5465682"/>
                </a:cubicBezTo>
                <a:cubicBezTo>
                  <a:pt x="3741048" y="5474165"/>
                  <a:pt x="3736955" y="5484956"/>
                  <a:pt x="3736955" y="5498052"/>
                </a:cubicBezTo>
                <a:cubicBezTo>
                  <a:pt x="3736955" y="5520079"/>
                  <a:pt x="3746034" y="5534069"/>
                  <a:pt x="3764191" y="5540022"/>
                </a:cubicBezTo>
                <a:cubicBezTo>
                  <a:pt x="3773716" y="5542998"/>
                  <a:pt x="3793956" y="5544487"/>
                  <a:pt x="3824912" y="5544487"/>
                </a:cubicBezTo>
                <a:cubicBezTo>
                  <a:pt x="3830270" y="5544487"/>
                  <a:pt x="3851404" y="5542105"/>
                  <a:pt x="3888313" y="5537343"/>
                </a:cubicBezTo>
                <a:lnTo>
                  <a:pt x="3887867" y="5565025"/>
                </a:lnTo>
                <a:lnTo>
                  <a:pt x="3886974" y="5590921"/>
                </a:lnTo>
                <a:cubicBezTo>
                  <a:pt x="3886974" y="5606399"/>
                  <a:pt x="3887420" y="5619645"/>
                  <a:pt x="3888313" y="5630658"/>
                </a:cubicBezTo>
                <a:cubicBezTo>
                  <a:pt x="3892778" y="5674414"/>
                  <a:pt x="3908405" y="5696291"/>
                  <a:pt x="3935194" y="5696291"/>
                </a:cubicBezTo>
                <a:close/>
                <a:moveTo>
                  <a:pt x="4737080" y="5741386"/>
                </a:moveTo>
                <a:cubicBezTo>
                  <a:pt x="4751368" y="5741386"/>
                  <a:pt x="4763721" y="5736326"/>
                  <a:pt x="4774138" y="5726206"/>
                </a:cubicBezTo>
                <a:cubicBezTo>
                  <a:pt x="4784556" y="5716086"/>
                  <a:pt x="4789765" y="5703882"/>
                  <a:pt x="4789765" y="5689594"/>
                </a:cubicBezTo>
                <a:cubicBezTo>
                  <a:pt x="4789765" y="5675307"/>
                  <a:pt x="4784556" y="5663103"/>
                  <a:pt x="4774138" y="5652983"/>
                </a:cubicBezTo>
                <a:cubicBezTo>
                  <a:pt x="4763721" y="5642862"/>
                  <a:pt x="4751368" y="5637802"/>
                  <a:pt x="4737080" y="5637802"/>
                </a:cubicBezTo>
                <a:cubicBezTo>
                  <a:pt x="4722793" y="5637802"/>
                  <a:pt x="4710514" y="5642862"/>
                  <a:pt x="4700245" y="5652983"/>
                </a:cubicBezTo>
                <a:cubicBezTo>
                  <a:pt x="4689976" y="5663103"/>
                  <a:pt x="4684842" y="5675307"/>
                  <a:pt x="4684842" y="5689594"/>
                </a:cubicBezTo>
                <a:cubicBezTo>
                  <a:pt x="4684842" y="5703882"/>
                  <a:pt x="4689976" y="5716086"/>
                  <a:pt x="4700245" y="5726206"/>
                </a:cubicBezTo>
                <a:cubicBezTo>
                  <a:pt x="4710514" y="5736326"/>
                  <a:pt x="4722793" y="5741386"/>
                  <a:pt x="4737080" y="5741386"/>
                </a:cubicBezTo>
                <a:close/>
                <a:moveTo>
                  <a:pt x="5741819" y="5756120"/>
                </a:moveTo>
                <a:cubicBezTo>
                  <a:pt x="5754321" y="5756120"/>
                  <a:pt x="5764813" y="5751655"/>
                  <a:pt x="5773296" y="5742726"/>
                </a:cubicBezTo>
                <a:cubicBezTo>
                  <a:pt x="5781779" y="5733796"/>
                  <a:pt x="5786021" y="5722932"/>
                  <a:pt x="5786021" y="5710133"/>
                </a:cubicBezTo>
                <a:cubicBezTo>
                  <a:pt x="5786021" y="5640779"/>
                  <a:pt x="5788105" y="5536748"/>
                  <a:pt x="5792272" y="5398040"/>
                </a:cubicBezTo>
                <a:cubicBezTo>
                  <a:pt x="5796439" y="5259332"/>
                  <a:pt x="5798523" y="5155152"/>
                  <a:pt x="5798523" y="5085501"/>
                </a:cubicBezTo>
                <a:cubicBezTo>
                  <a:pt x="5798523" y="5071213"/>
                  <a:pt x="5794355" y="5057967"/>
                  <a:pt x="5786021" y="5045764"/>
                </a:cubicBezTo>
                <a:cubicBezTo>
                  <a:pt x="5775901" y="5030881"/>
                  <a:pt x="5762357" y="5023440"/>
                  <a:pt x="5745391" y="5023440"/>
                </a:cubicBezTo>
                <a:cubicBezTo>
                  <a:pt x="5719495" y="5023440"/>
                  <a:pt x="5706547" y="5038173"/>
                  <a:pt x="5706547" y="5067641"/>
                </a:cubicBezTo>
                <a:lnTo>
                  <a:pt x="5706100" y="5301599"/>
                </a:lnTo>
                <a:lnTo>
                  <a:pt x="5706100" y="5307850"/>
                </a:lnTo>
                <a:lnTo>
                  <a:pt x="5572601" y="5173458"/>
                </a:lnTo>
                <a:cubicBezTo>
                  <a:pt x="5488960" y="5093984"/>
                  <a:pt x="5424517" y="5054247"/>
                  <a:pt x="5379274" y="5054247"/>
                </a:cubicBezTo>
                <a:cubicBezTo>
                  <a:pt x="5366474" y="5054247"/>
                  <a:pt x="5356205" y="5059902"/>
                  <a:pt x="5348466" y="5071213"/>
                </a:cubicBezTo>
                <a:cubicBezTo>
                  <a:pt x="5342215" y="5080441"/>
                  <a:pt x="5339090" y="5090114"/>
                  <a:pt x="5339090" y="5100235"/>
                </a:cubicBezTo>
                <a:cubicBezTo>
                  <a:pt x="5339090" y="5121964"/>
                  <a:pt x="5350847" y="5136698"/>
                  <a:pt x="5374362" y="5144437"/>
                </a:cubicBezTo>
                <a:cubicBezTo>
                  <a:pt x="5394008" y="5150985"/>
                  <a:pt x="5412314" y="5160808"/>
                  <a:pt x="5429280" y="5173905"/>
                </a:cubicBezTo>
                <a:lnTo>
                  <a:pt x="5476161" y="5213195"/>
                </a:lnTo>
                <a:cubicBezTo>
                  <a:pt x="5552361" y="5283442"/>
                  <a:pt x="5608320" y="5337318"/>
                  <a:pt x="5644039" y="5374823"/>
                </a:cubicBezTo>
                <a:cubicBezTo>
                  <a:pt x="5587484" y="5430484"/>
                  <a:pt x="5532715" y="5487337"/>
                  <a:pt x="5479733" y="5545380"/>
                </a:cubicBezTo>
                <a:cubicBezTo>
                  <a:pt x="5402937" y="5630509"/>
                  <a:pt x="5364540" y="5682897"/>
                  <a:pt x="5364540" y="5702542"/>
                </a:cubicBezTo>
                <a:cubicBezTo>
                  <a:pt x="5364540" y="5715342"/>
                  <a:pt x="5369153" y="5726206"/>
                  <a:pt x="5378381" y="5735135"/>
                </a:cubicBezTo>
                <a:cubicBezTo>
                  <a:pt x="5387608" y="5744065"/>
                  <a:pt x="5398175" y="5748530"/>
                  <a:pt x="5410081" y="5748530"/>
                </a:cubicBezTo>
                <a:cubicBezTo>
                  <a:pt x="5422583" y="5748530"/>
                  <a:pt x="5433894" y="5742726"/>
                  <a:pt x="5444014" y="5731117"/>
                </a:cubicBezTo>
                <a:lnTo>
                  <a:pt x="5572155" y="5582438"/>
                </a:lnTo>
                <a:cubicBezTo>
                  <a:pt x="5622459" y="5525288"/>
                  <a:pt x="5667554" y="5477812"/>
                  <a:pt x="5707440" y="5440009"/>
                </a:cubicBezTo>
                <a:cubicBezTo>
                  <a:pt x="5707737" y="5471263"/>
                  <a:pt x="5706100" y="5516358"/>
                  <a:pt x="5702528" y="5575294"/>
                </a:cubicBezTo>
                <a:cubicBezTo>
                  <a:pt x="5698957" y="5636314"/>
                  <a:pt x="5697171" y="5681260"/>
                  <a:pt x="5697171" y="5710133"/>
                </a:cubicBezTo>
                <a:cubicBezTo>
                  <a:pt x="5697171" y="5722932"/>
                  <a:pt x="5701412" y="5733796"/>
                  <a:pt x="5709895" y="5742726"/>
                </a:cubicBezTo>
                <a:cubicBezTo>
                  <a:pt x="5718379" y="5751655"/>
                  <a:pt x="5729020" y="5756120"/>
                  <a:pt x="5741819" y="5756120"/>
                </a:cubicBezTo>
                <a:close/>
                <a:moveTo>
                  <a:pt x="2186464" y="5790946"/>
                </a:moveTo>
                <a:cubicBezTo>
                  <a:pt x="2215634" y="5790946"/>
                  <a:pt x="2230219" y="5776063"/>
                  <a:pt x="2230219" y="5746298"/>
                </a:cubicBezTo>
                <a:cubicBezTo>
                  <a:pt x="2230219" y="5699268"/>
                  <a:pt x="2230963" y="5645467"/>
                  <a:pt x="2232452" y="5584894"/>
                </a:cubicBezTo>
                <a:cubicBezTo>
                  <a:pt x="2233940" y="5524320"/>
                  <a:pt x="2234684" y="5470519"/>
                  <a:pt x="2234684" y="5423489"/>
                </a:cubicBezTo>
                <a:cubicBezTo>
                  <a:pt x="2234684" y="5387473"/>
                  <a:pt x="2236321" y="5333374"/>
                  <a:pt x="2239595" y="5261192"/>
                </a:cubicBezTo>
                <a:cubicBezTo>
                  <a:pt x="2242870" y="5189011"/>
                  <a:pt x="2244507" y="5134912"/>
                  <a:pt x="2244507" y="5098895"/>
                </a:cubicBezTo>
                <a:cubicBezTo>
                  <a:pt x="2244507" y="5068534"/>
                  <a:pt x="2229922" y="5053354"/>
                  <a:pt x="2200751" y="5053354"/>
                </a:cubicBezTo>
                <a:cubicBezTo>
                  <a:pt x="2174558" y="5053354"/>
                  <a:pt x="2159972" y="5068237"/>
                  <a:pt x="2156996" y="5098002"/>
                </a:cubicBezTo>
                <a:cubicBezTo>
                  <a:pt x="2154614" y="5143544"/>
                  <a:pt x="2153424" y="5178072"/>
                  <a:pt x="2153424" y="5201587"/>
                </a:cubicBezTo>
                <a:lnTo>
                  <a:pt x="2146726" y="5423489"/>
                </a:lnTo>
                <a:cubicBezTo>
                  <a:pt x="2146726" y="5470519"/>
                  <a:pt x="2145982" y="5524320"/>
                  <a:pt x="2144494" y="5584894"/>
                </a:cubicBezTo>
                <a:cubicBezTo>
                  <a:pt x="2143006" y="5645467"/>
                  <a:pt x="2142262" y="5699268"/>
                  <a:pt x="2142262" y="5746298"/>
                </a:cubicBezTo>
                <a:cubicBezTo>
                  <a:pt x="2142262" y="5776063"/>
                  <a:pt x="2156996" y="5790946"/>
                  <a:pt x="2186464" y="5790946"/>
                </a:cubicBezTo>
                <a:close/>
                <a:moveTo>
                  <a:pt x="12191999" y="6858000"/>
                </a:moveTo>
                <a:lnTo>
                  <a:pt x="0" y="6858000"/>
                </a:lnTo>
                <a:lnTo>
                  <a:pt x="0" y="0"/>
                </a:lnTo>
                <a:lnTo>
                  <a:pt x="12191999" y="0"/>
                </a:lnTo>
                <a:close/>
              </a:path>
            </a:pathLst>
          </a:custGeom>
          <a:gradFill flip="none" rotWithShape="1">
            <a:gsLst>
              <a:gs pos="0">
                <a:schemeClr val="tx1">
                  <a:alpha val="1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p>
        </p:txBody>
      </p:sp>
    </p:spTree>
    <p:extLst>
      <p:ext uri="{BB962C8B-B14F-4D97-AF65-F5344CB8AC3E}">
        <p14:creationId xmlns:p14="http://schemas.microsoft.com/office/powerpoint/2010/main" val="321483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BB0A1C-4D56-9195-5BDE-E0C151F67BEB}"/>
              </a:ext>
            </a:extLst>
          </p:cNvPr>
          <p:cNvSpPr/>
          <p:nvPr/>
        </p:nvSpPr>
        <p:spPr>
          <a:xfrm>
            <a:off x="0" y="0"/>
            <a:ext cx="12192000" cy="6858000"/>
          </a:xfrm>
          <a:prstGeom prst="rect">
            <a:avLst/>
          </a:prstGeom>
          <a:gradFill flip="none" rotWithShape="1">
            <a:gsLst>
              <a:gs pos="0">
                <a:schemeClr val="tx1">
                  <a:alpha val="30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E42653CA-171C-0F54-FA8E-8DA960EF47FD}"/>
              </a:ext>
            </a:extLst>
          </p:cNvPr>
          <p:cNvSpPr/>
          <p:nvPr/>
        </p:nvSpPr>
        <p:spPr>
          <a:xfrm rot="27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4" name="TextBox 3">
            <a:extLst>
              <a:ext uri="{FF2B5EF4-FFF2-40B4-BE49-F238E27FC236}">
                <a16:creationId xmlns:a16="http://schemas.microsoft.com/office/drawing/2014/main" id="{EAF72F35-5E32-F74A-A20C-DC141EEC2294}"/>
              </a:ext>
            </a:extLst>
          </p:cNvPr>
          <p:cNvSpPr txBox="1"/>
          <p:nvPr/>
        </p:nvSpPr>
        <p:spPr>
          <a:xfrm>
            <a:off x="569675" y="137160"/>
            <a:ext cx="8183879" cy="1446550"/>
          </a:xfrm>
          <a:prstGeom prst="rect">
            <a:avLst/>
          </a:prstGeom>
          <a:noFill/>
        </p:spPr>
        <p:txBody>
          <a:bodyPr wrap="square" rtlCol="0">
            <a:spAutoFit/>
          </a:bodyPr>
          <a:lstStyle/>
          <a:p>
            <a:r>
              <a:rPr lang="en-US" sz="4400" dirty="0" err="1">
                <a:solidFill>
                  <a:schemeClr val="bg1"/>
                </a:solidFill>
                <a:latin typeface="Comic Sans MS" panose="030F0702030302020204" pitchFamily="66" charset="0"/>
              </a:rPr>
              <a:t>Opis</a:t>
            </a:r>
            <a:r>
              <a:rPr lang="en-US" sz="4400" dirty="0">
                <a:solidFill>
                  <a:schemeClr val="bg1"/>
                </a:solidFill>
                <a:latin typeface="Comic Sans MS" panose="030F0702030302020204" pitchFamily="66" charset="0"/>
              </a:rPr>
              <a:t> I </a:t>
            </a:r>
            <a:r>
              <a:rPr lang="en-US" sz="4400" dirty="0" err="1">
                <a:solidFill>
                  <a:schemeClr val="bg1"/>
                </a:solidFill>
                <a:latin typeface="Comic Sans MS" panose="030F0702030302020204" pitchFamily="66" charset="0"/>
              </a:rPr>
              <a:t>analiza</a:t>
            </a:r>
            <a:r>
              <a:rPr lang="en-US" sz="4400" dirty="0">
                <a:solidFill>
                  <a:schemeClr val="bg1"/>
                </a:solidFill>
                <a:latin typeface="Comic Sans MS" panose="030F0702030302020204" pitchFamily="66" charset="0"/>
              </a:rPr>
              <a:t> </a:t>
            </a:r>
            <a:r>
              <a:rPr lang="en-US" sz="4400" dirty="0" err="1">
                <a:solidFill>
                  <a:schemeClr val="bg1"/>
                </a:solidFill>
                <a:latin typeface="Comic Sans MS" panose="030F0702030302020204" pitchFamily="66" charset="0"/>
              </a:rPr>
              <a:t>trendova</a:t>
            </a:r>
            <a:r>
              <a:rPr lang="en-US" sz="4400" dirty="0">
                <a:solidFill>
                  <a:schemeClr val="bg1"/>
                </a:solidFill>
                <a:latin typeface="Comic Sans MS" panose="030F0702030302020204" pitchFamily="66" charset="0"/>
              </a:rPr>
              <a:t> </a:t>
            </a:r>
            <a:r>
              <a:rPr lang="en-US" sz="4400" dirty="0" err="1">
                <a:solidFill>
                  <a:schemeClr val="bg1"/>
                </a:solidFill>
                <a:latin typeface="Comic Sans MS" panose="030F0702030302020204" pitchFamily="66" charset="0"/>
              </a:rPr>
              <a:t>porasta</a:t>
            </a:r>
            <a:r>
              <a:rPr lang="en-US" sz="4400" dirty="0">
                <a:solidFill>
                  <a:schemeClr val="bg1"/>
                </a:solidFill>
                <a:latin typeface="Comic Sans MS" panose="030F0702030302020204" pitchFamily="66" charset="0"/>
              </a:rPr>
              <a:t> </a:t>
            </a:r>
            <a:r>
              <a:rPr lang="en-US" sz="4400" dirty="0" err="1">
                <a:solidFill>
                  <a:schemeClr val="bg1"/>
                </a:solidFill>
                <a:latin typeface="Comic Sans MS" panose="030F0702030302020204" pitchFamily="66" charset="0"/>
              </a:rPr>
              <a:t>cijena</a:t>
            </a:r>
            <a:r>
              <a:rPr lang="en-US" sz="4400" dirty="0">
                <a:solidFill>
                  <a:schemeClr val="bg1"/>
                </a:solidFill>
                <a:latin typeface="Comic Sans MS" panose="030F0702030302020204" pitchFamily="66" charset="0"/>
              </a:rPr>
              <a:t> </a:t>
            </a:r>
            <a:r>
              <a:rPr lang="en-US" sz="4400" dirty="0" err="1">
                <a:solidFill>
                  <a:schemeClr val="bg1"/>
                </a:solidFill>
                <a:latin typeface="Comic Sans MS" panose="030F0702030302020204" pitchFamily="66" charset="0"/>
              </a:rPr>
              <a:t>kriptovaluta</a:t>
            </a:r>
            <a:endParaRPr lang="sr-Latn-BA" sz="4400" dirty="0">
              <a:solidFill>
                <a:schemeClr val="bg1"/>
              </a:solidFill>
              <a:latin typeface="Comic Sans MS" panose="030F0702030302020204" pitchFamily="66" charset="0"/>
            </a:endParaRPr>
          </a:p>
        </p:txBody>
      </p:sp>
      <p:sp>
        <p:nvSpPr>
          <p:cNvPr id="5" name="TextBox 4">
            <a:extLst>
              <a:ext uri="{FF2B5EF4-FFF2-40B4-BE49-F238E27FC236}">
                <a16:creationId xmlns:a16="http://schemas.microsoft.com/office/drawing/2014/main" id="{C4BB799B-3101-69FC-60D4-E421154B666F}"/>
              </a:ext>
            </a:extLst>
          </p:cNvPr>
          <p:cNvSpPr txBox="1"/>
          <p:nvPr/>
        </p:nvSpPr>
        <p:spPr>
          <a:xfrm>
            <a:off x="569675" y="1881753"/>
            <a:ext cx="7178040" cy="4678204"/>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Kriptovalute su doživjele značajne promjene u cijeni otkako je Bitcoin prvi put uveden 2009. godine. Njihova cijena se kretala kroz razne cikluse rasta i pada. </a:t>
            </a:r>
            <a:endParaRPr lang="en-US" sz="2000" dirty="0">
              <a:solidFill>
                <a:schemeClr val="bg1"/>
              </a:solidFill>
              <a:latin typeface="Comic Sans MS" panose="030F0702030302020204" pitchFamily="66" charset="0"/>
            </a:endParaRPr>
          </a:p>
          <a:p>
            <a:endParaRPr lang="en-US" sz="2000" b="1" dirty="0">
              <a:solidFill>
                <a:schemeClr val="bg1"/>
              </a:solidFill>
              <a:latin typeface="Comic Sans MS" panose="030F0702030302020204" pitchFamily="66" charset="0"/>
            </a:endParaRPr>
          </a:p>
          <a:p>
            <a:r>
              <a:rPr lang="sr-Latn-BA" sz="2000" b="1" dirty="0">
                <a:solidFill>
                  <a:schemeClr val="bg1"/>
                </a:solidFill>
                <a:latin typeface="Comic Sans MS" panose="030F0702030302020204" pitchFamily="66" charset="0"/>
              </a:rPr>
              <a:t>2010-2013:</a:t>
            </a:r>
            <a:r>
              <a:rPr lang="sr-Latn-BA" sz="2000" dirty="0">
                <a:solidFill>
                  <a:schemeClr val="bg1"/>
                </a:solidFill>
                <a:latin typeface="Comic Sans MS" panose="030F0702030302020204" pitchFamily="66" charset="0"/>
              </a:rPr>
              <a:t> Prvi pravi porast Bitcoina, kada je cijena prešla 1 USD, a zatim dosegla 266 USD u aprilu 2013.</a:t>
            </a:r>
          </a:p>
          <a:p>
            <a:endParaRPr lang="en-US" sz="2000" b="1" dirty="0">
              <a:solidFill>
                <a:schemeClr val="bg1"/>
              </a:solidFill>
              <a:latin typeface="Comic Sans MS" panose="030F0702030302020204" pitchFamily="66" charset="0"/>
            </a:endParaRPr>
          </a:p>
          <a:p>
            <a:r>
              <a:rPr lang="sr-Latn-BA" sz="2000" b="1" dirty="0">
                <a:solidFill>
                  <a:schemeClr val="bg1"/>
                </a:solidFill>
                <a:latin typeface="Comic Sans MS" panose="030F0702030302020204" pitchFamily="66" charset="0"/>
              </a:rPr>
              <a:t>2017:</a:t>
            </a:r>
            <a:r>
              <a:rPr lang="sr-Latn-BA" sz="2000" dirty="0">
                <a:solidFill>
                  <a:schemeClr val="bg1"/>
                </a:solidFill>
                <a:latin typeface="Comic Sans MS" panose="030F0702030302020204" pitchFamily="66" charset="0"/>
              </a:rPr>
              <a:t> Godina koja je zabilježila pravi boom. Bitcoin je porastao na gotovo 20,000 USD, dok su mnoge altcoine (poput Ethereuma) takođe doživjele velike skokove u cijeni.</a:t>
            </a:r>
          </a:p>
          <a:p>
            <a:endParaRPr lang="en-US" sz="2000" b="1" dirty="0">
              <a:solidFill>
                <a:schemeClr val="bg1"/>
              </a:solidFill>
              <a:latin typeface="Comic Sans MS" panose="030F0702030302020204" pitchFamily="66" charset="0"/>
            </a:endParaRPr>
          </a:p>
          <a:p>
            <a:r>
              <a:rPr lang="sr-Latn-BA" sz="2000" b="1" dirty="0">
                <a:solidFill>
                  <a:schemeClr val="bg1"/>
                </a:solidFill>
                <a:latin typeface="Comic Sans MS" panose="030F0702030302020204" pitchFamily="66" charset="0"/>
              </a:rPr>
              <a:t>2021:</a:t>
            </a:r>
            <a:r>
              <a:rPr lang="sr-Latn-BA" sz="2000" dirty="0">
                <a:solidFill>
                  <a:schemeClr val="bg1"/>
                </a:solidFill>
                <a:latin typeface="Comic Sans MS" panose="030F0702030302020204" pitchFamily="66" charset="0"/>
              </a:rPr>
              <a:t> Bitcoin je ponovo dosegao rekorde, prelazeći 60,000 USD u aprilu, dok su altcoini također imali značajne poraste.</a:t>
            </a:r>
          </a:p>
          <a:p>
            <a:endParaRPr lang="sr-Latn-BA" dirty="0"/>
          </a:p>
        </p:txBody>
      </p:sp>
    </p:spTree>
    <p:extLst>
      <p:ext uri="{BB962C8B-B14F-4D97-AF65-F5344CB8AC3E}">
        <p14:creationId xmlns:p14="http://schemas.microsoft.com/office/powerpoint/2010/main" val="31644665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F658AC-568F-552F-6650-11221DF07C17}"/>
              </a:ext>
            </a:extLst>
          </p:cNvPr>
          <p:cNvSpPr/>
          <p:nvPr/>
        </p:nvSpPr>
        <p:spPr>
          <a:xfrm>
            <a:off x="0" y="0"/>
            <a:ext cx="12192000" cy="6858000"/>
          </a:xfrm>
          <a:prstGeom prst="rect">
            <a:avLst/>
          </a:prstGeom>
          <a:gradFill flip="none" rotWithShape="1">
            <a:gsLst>
              <a:gs pos="0">
                <a:schemeClr val="tx1">
                  <a:alpha val="56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BDFBBB7A-DF68-78EA-964A-F8ECCE677A10}"/>
              </a:ext>
            </a:extLst>
          </p:cNvPr>
          <p:cNvSpPr/>
          <p:nvPr/>
        </p:nvSpPr>
        <p:spPr>
          <a:xfrm rot="81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4" name="TextBox 3">
            <a:extLst>
              <a:ext uri="{FF2B5EF4-FFF2-40B4-BE49-F238E27FC236}">
                <a16:creationId xmlns:a16="http://schemas.microsoft.com/office/drawing/2014/main" id="{2D61A516-CCB4-AAF4-EE49-52AE617FB31A}"/>
              </a:ext>
            </a:extLst>
          </p:cNvPr>
          <p:cNvSpPr txBox="1"/>
          <p:nvPr/>
        </p:nvSpPr>
        <p:spPr>
          <a:xfrm>
            <a:off x="579120" y="474344"/>
            <a:ext cx="7040880" cy="5909310"/>
          </a:xfrm>
          <a:prstGeom prst="rect">
            <a:avLst/>
          </a:prstGeom>
          <a:noFill/>
        </p:spPr>
        <p:txBody>
          <a:bodyPr wrap="square" rtlCol="0">
            <a:spAutoFit/>
          </a:bodyPr>
          <a:lstStyle/>
          <a:p>
            <a:r>
              <a:rPr lang="sr-Latn-BA" sz="2400" b="1" dirty="0">
                <a:solidFill>
                  <a:schemeClr val="bg1"/>
                </a:solidFill>
                <a:latin typeface="Comic Sans MS" panose="030F0702030302020204" pitchFamily="66" charset="0"/>
              </a:rPr>
              <a:t>Glavni uzroci rasta cijena</a:t>
            </a:r>
          </a:p>
          <a:p>
            <a:r>
              <a:rPr lang="sr-Latn-BA" sz="2400" dirty="0">
                <a:solidFill>
                  <a:schemeClr val="bg1"/>
                </a:solidFill>
                <a:latin typeface="Comic Sans MS" panose="030F0702030302020204" pitchFamily="66" charset="0"/>
              </a:rPr>
              <a:t>Cijene kriptovaluta ne rastu samo zbog spekulacija. Postoji nekoliko ključnih faktora koji doprinose ovim porastima:</a:t>
            </a:r>
            <a:endParaRPr lang="en-US" sz="2400" dirty="0">
              <a:solidFill>
                <a:schemeClr val="bg1"/>
              </a:solidFill>
              <a:latin typeface="Comic Sans MS" panose="030F0702030302020204" pitchFamily="66" charset="0"/>
            </a:endParaRPr>
          </a:p>
          <a:p>
            <a:endParaRPr lang="sr-Latn-BA" sz="2400" dirty="0">
              <a:solidFill>
                <a:schemeClr val="bg1"/>
              </a:solidFill>
              <a:latin typeface="Comic Sans MS" panose="030F0702030302020204" pitchFamily="66" charset="0"/>
            </a:endParaRPr>
          </a:p>
          <a:p>
            <a:pPr>
              <a:buFont typeface="Arial" panose="020B0604020202020204" pitchFamily="34" charset="0"/>
              <a:buChar char="•"/>
            </a:pPr>
            <a:r>
              <a:rPr lang="en-US" sz="2400" b="1" dirty="0" err="1">
                <a:solidFill>
                  <a:schemeClr val="bg1"/>
                </a:solidFill>
                <a:latin typeface="Comic Sans MS" panose="030F0702030302020204" pitchFamily="66" charset="0"/>
              </a:rPr>
              <a:t>Ponuda</a:t>
            </a:r>
            <a:r>
              <a:rPr lang="en-US" sz="2400" b="1" dirty="0">
                <a:solidFill>
                  <a:schemeClr val="bg1"/>
                </a:solidFill>
                <a:latin typeface="Comic Sans MS" panose="030F0702030302020204" pitchFamily="66" charset="0"/>
              </a:rPr>
              <a:t> </a:t>
            </a:r>
            <a:r>
              <a:rPr lang="en-US" sz="2400" b="1" dirty="0" err="1">
                <a:solidFill>
                  <a:schemeClr val="bg1"/>
                </a:solidFill>
                <a:latin typeface="Comic Sans MS" panose="030F0702030302020204" pitchFamily="66" charset="0"/>
              </a:rPr>
              <a:t>i</a:t>
            </a:r>
            <a:r>
              <a:rPr lang="en-US" sz="2400" b="1" dirty="0">
                <a:solidFill>
                  <a:schemeClr val="bg1"/>
                </a:solidFill>
                <a:latin typeface="Comic Sans MS" panose="030F0702030302020204" pitchFamily="66" charset="0"/>
              </a:rPr>
              <a:t> </a:t>
            </a:r>
            <a:r>
              <a:rPr lang="en-US" sz="2400" b="1" dirty="0" err="1">
                <a:solidFill>
                  <a:schemeClr val="bg1"/>
                </a:solidFill>
                <a:latin typeface="Comic Sans MS" panose="030F0702030302020204" pitchFamily="66" charset="0"/>
              </a:rPr>
              <a:t>Potra</a:t>
            </a:r>
            <a:r>
              <a:rPr lang="sr-Latn-BA" sz="2400" b="1" dirty="0">
                <a:solidFill>
                  <a:schemeClr val="bg1"/>
                </a:solidFill>
                <a:latin typeface="Comic Sans MS" panose="030F0702030302020204" pitchFamily="66" charset="0"/>
              </a:rPr>
              <a:t>žnja:</a:t>
            </a:r>
            <a:r>
              <a:rPr lang="sr-Latn-BA" sz="2400" dirty="0">
                <a:solidFill>
                  <a:schemeClr val="bg1"/>
                </a:solidFill>
                <a:latin typeface="Comic Sans MS" panose="030F0702030302020204" pitchFamily="66" charset="0"/>
              </a:rPr>
              <a:t> Kao i kod bilo kojeg drugog imanja, osnovni zakon ponude i potražnje igra ključnu ulogu. Ograničena ponuda Bitcoina (21 milion) čini ga privlačnijim u vremenima povećane potražnje.</a:t>
            </a:r>
            <a:endParaRPr lang="en-US" sz="2400" dirty="0">
              <a:solidFill>
                <a:schemeClr val="bg1"/>
              </a:solidFill>
              <a:latin typeface="Comic Sans MS" panose="030F0702030302020204" pitchFamily="66" charset="0"/>
            </a:endParaRPr>
          </a:p>
          <a:p>
            <a:pPr>
              <a:buFont typeface="Arial" panose="020B0604020202020204" pitchFamily="34" charset="0"/>
              <a:buChar char="•"/>
            </a:pPr>
            <a:endParaRPr lang="sr-Latn-BA" sz="2400" dirty="0">
              <a:solidFill>
                <a:schemeClr val="bg1"/>
              </a:solidFill>
              <a:latin typeface="Comic Sans MS" panose="030F0702030302020204" pitchFamily="66" charset="0"/>
            </a:endParaRPr>
          </a:p>
          <a:p>
            <a:pPr>
              <a:buFont typeface="Arial" panose="020B0604020202020204" pitchFamily="34" charset="0"/>
              <a:buChar char="•"/>
            </a:pPr>
            <a:r>
              <a:rPr lang="sr-Latn-BA" sz="2400" b="1" dirty="0">
                <a:solidFill>
                  <a:schemeClr val="bg1"/>
                </a:solidFill>
                <a:latin typeface="Comic Sans MS" panose="030F0702030302020204" pitchFamily="66" charset="0"/>
              </a:rPr>
              <a:t>Investicije institucija:</a:t>
            </a:r>
            <a:r>
              <a:rPr lang="sr-Latn-BA" sz="2400" dirty="0">
                <a:solidFill>
                  <a:schemeClr val="bg1"/>
                </a:solidFill>
                <a:latin typeface="Comic Sans MS" panose="030F0702030302020204" pitchFamily="66" charset="0"/>
              </a:rPr>
              <a:t> Ulazak institucionalnih investitora (kao što su hedge fondovi i kompanije) donio je veće povjerenje i likvidnost na tržište.</a:t>
            </a:r>
          </a:p>
          <a:p>
            <a:endParaRPr lang="sr-Latn-BA" dirty="0"/>
          </a:p>
        </p:txBody>
      </p:sp>
    </p:spTree>
    <p:extLst>
      <p:ext uri="{BB962C8B-B14F-4D97-AF65-F5344CB8AC3E}">
        <p14:creationId xmlns:p14="http://schemas.microsoft.com/office/powerpoint/2010/main" val="26814610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896B2A-5C17-974A-697A-C2C39727629A}"/>
              </a:ext>
            </a:extLst>
          </p:cNvPr>
          <p:cNvSpPr/>
          <p:nvPr/>
        </p:nvSpPr>
        <p:spPr>
          <a:xfrm>
            <a:off x="0" y="0"/>
            <a:ext cx="12192000" cy="6858000"/>
          </a:xfrm>
          <a:prstGeom prst="rect">
            <a:avLst/>
          </a:prstGeom>
          <a:gradFill flip="none" rotWithShape="1">
            <a:gsLst>
              <a:gs pos="0">
                <a:schemeClr val="tx1">
                  <a:alpha val="56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4788D9DC-A2E5-D695-5117-F2A11E919194}"/>
              </a:ext>
            </a:extLst>
          </p:cNvPr>
          <p:cNvSpPr/>
          <p:nvPr/>
        </p:nvSpPr>
        <p:spPr>
          <a:xfrm rot="135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4" name="TextBox 3">
            <a:extLst>
              <a:ext uri="{FF2B5EF4-FFF2-40B4-BE49-F238E27FC236}">
                <a16:creationId xmlns:a16="http://schemas.microsoft.com/office/drawing/2014/main" id="{FD18E20E-E856-95AE-48A9-F36C4D3FEA38}"/>
              </a:ext>
            </a:extLst>
          </p:cNvPr>
          <p:cNvSpPr txBox="1"/>
          <p:nvPr/>
        </p:nvSpPr>
        <p:spPr>
          <a:xfrm>
            <a:off x="762000" y="659010"/>
            <a:ext cx="6492240" cy="5539978"/>
          </a:xfrm>
          <a:prstGeom prst="rect">
            <a:avLst/>
          </a:prstGeom>
          <a:noFill/>
        </p:spPr>
        <p:txBody>
          <a:bodyPr wrap="square" rtlCol="0">
            <a:spAutoFit/>
          </a:bodyPr>
          <a:lstStyle/>
          <a:p>
            <a:pPr>
              <a:buFont typeface="Arial" panose="020B0604020202020204" pitchFamily="34" charset="0"/>
              <a:buChar char="•"/>
            </a:pPr>
            <a:r>
              <a:rPr lang="sr-Latn-BA" sz="2400" b="1" dirty="0">
                <a:solidFill>
                  <a:schemeClr val="bg1"/>
                </a:solidFill>
                <a:latin typeface="Comic Sans MS" panose="030F0702030302020204" pitchFamily="66" charset="0"/>
              </a:rPr>
              <a:t>Tehnološka inovacija:</a:t>
            </a:r>
            <a:r>
              <a:rPr lang="sr-Latn-BA" sz="2400" dirty="0">
                <a:solidFill>
                  <a:schemeClr val="bg1"/>
                </a:solidFill>
                <a:latin typeface="Comic Sans MS" panose="030F0702030302020204" pitchFamily="66" charset="0"/>
              </a:rPr>
              <a:t> Razvoj novih blockchain tehnologija i decentralizovanih aplikacija može povećati interesovanje za određene kriptovalute.</a:t>
            </a:r>
            <a:endParaRPr lang="en-US" sz="2400" dirty="0">
              <a:solidFill>
                <a:schemeClr val="bg1"/>
              </a:solidFill>
              <a:latin typeface="Comic Sans MS" panose="030F0702030302020204" pitchFamily="66" charset="0"/>
            </a:endParaRPr>
          </a:p>
          <a:p>
            <a:pPr>
              <a:buFont typeface="Arial" panose="020B0604020202020204" pitchFamily="34" charset="0"/>
              <a:buChar char="•"/>
            </a:pPr>
            <a:endParaRPr lang="sr-Latn-BA" sz="2400" dirty="0">
              <a:solidFill>
                <a:schemeClr val="bg1"/>
              </a:solidFill>
              <a:latin typeface="Comic Sans MS" panose="030F0702030302020204" pitchFamily="66" charset="0"/>
            </a:endParaRPr>
          </a:p>
          <a:p>
            <a:pPr>
              <a:buFont typeface="Arial" panose="020B0604020202020204" pitchFamily="34" charset="0"/>
              <a:buChar char="•"/>
            </a:pPr>
            <a:r>
              <a:rPr lang="sr-Latn-BA" sz="2400" b="1" dirty="0">
                <a:solidFill>
                  <a:schemeClr val="bg1"/>
                </a:solidFill>
                <a:latin typeface="Comic Sans MS" panose="030F0702030302020204" pitchFamily="66" charset="0"/>
              </a:rPr>
              <a:t>Regulatorne vijesti:</a:t>
            </a:r>
            <a:r>
              <a:rPr lang="sr-Latn-BA" sz="2400" dirty="0">
                <a:solidFill>
                  <a:schemeClr val="bg1"/>
                </a:solidFill>
                <a:latin typeface="Comic Sans MS" panose="030F0702030302020204" pitchFamily="66" charset="0"/>
              </a:rPr>
              <a:t> Pozitivne vijesti o regulaciji ili prihvatanju kriptovaluta od strane vlada i finansijskih institucija često uzrokuju porast cijena.</a:t>
            </a:r>
            <a:endParaRPr lang="en-US" sz="2400" dirty="0">
              <a:solidFill>
                <a:schemeClr val="bg1"/>
              </a:solidFill>
              <a:latin typeface="Comic Sans MS" panose="030F0702030302020204" pitchFamily="66" charset="0"/>
            </a:endParaRPr>
          </a:p>
          <a:p>
            <a:pPr>
              <a:buFont typeface="Arial" panose="020B0604020202020204" pitchFamily="34" charset="0"/>
              <a:buChar char="•"/>
            </a:pPr>
            <a:endParaRPr lang="sr-Latn-BA" sz="2400" dirty="0">
              <a:solidFill>
                <a:schemeClr val="bg1"/>
              </a:solidFill>
              <a:latin typeface="Comic Sans MS" panose="030F0702030302020204" pitchFamily="66" charset="0"/>
            </a:endParaRPr>
          </a:p>
          <a:p>
            <a:pPr>
              <a:buFont typeface="Arial" panose="020B0604020202020204" pitchFamily="34" charset="0"/>
              <a:buChar char="•"/>
            </a:pPr>
            <a:r>
              <a:rPr lang="sr-Latn-BA" sz="2400" b="1" dirty="0">
                <a:solidFill>
                  <a:schemeClr val="bg1"/>
                </a:solidFill>
                <a:latin typeface="Comic Sans MS" panose="030F0702030302020204" pitchFamily="66" charset="0"/>
              </a:rPr>
              <a:t>Medijska pažnja:</a:t>
            </a:r>
            <a:r>
              <a:rPr lang="sr-Latn-BA" sz="2400" dirty="0">
                <a:solidFill>
                  <a:schemeClr val="bg1"/>
                </a:solidFill>
                <a:latin typeface="Comic Sans MS" panose="030F0702030302020204" pitchFamily="66" charset="0"/>
              </a:rPr>
              <a:t> Razgovori o kriptovalutama u medijima i na društvenim mrežama često mogu pokrenuti interes i, posljedično, povećati cijenu.</a:t>
            </a:r>
          </a:p>
          <a:p>
            <a:endParaRPr lang="sr-Latn-BA" dirty="0"/>
          </a:p>
        </p:txBody>
      </p:sp>
    </p:spTree>
    <p:extLst>
      <p:ext uri="{BB962C8B-B14F-4D97-AF65-F5344CB8AC3E}">
        <p14:creationId xmlns:p14="http://schemas.microsoft.com/office/powerpoint/2010/main" val="29795285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8BC4FF-19D4-F271-BBD6-4E13B3800C52}"/>
              </a:ext>
            </a:extLst>
          </p:cNvPr>
          <p:cNvSpPr/>
          <p:nvPr/>
        </p:nvSpPr>
        <p:spPr>
          <a:xfrm>
            <a:off x="0" y="0"/>
            <a:ext cx="12192000" cy="6858000"/>
          </a:xfrm>
          <a:prstGeom prst="rect">
            <a:avLst/>
          </a:prstGeom>
          <a:gradFill flip="none" rotWithShape="1">
            <a:gsLst>
              <a:gs pos="0">
                <a:schemeClr val="tx1">
                  <a:alpha val="4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4CDC7468-35D5-E739-5453-0AB864FB01E6}"/>
              </a:ext>
            </a:extLst>
          </p:cNvPr>
          <p:cNvSpPr/>
          <p:nvPr/>
        </p:nvSpPr>
        <p:spPr>
          <a:xfrm rot="189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pic>
        <p:nvPicPr>
          <p:cNvPr id="5" name="Picture 4">
            <a:extLst>
              <a:ext uri="{FF2B5EF4-FFF2-40B4-BE49-F238E27FC236}">
                <a16:creationId xmlns:a16="http://schemas.microsoft.com/office/drawing/2014/main" id="{B38CB26D-6B66-DF66-A776-0A8989371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14079"/>
            <a:ext cx="6065333" cy="3815961"/>
          </a:xfrm>
          <a:prstGeom prst="rect">
            <a:avLst/>
          </a:prstGeom>
        </p:spPr>
      </p:pic>
      <p:sp>
        <p:nvSpPr>
          <p:cNvPr id="13" name="TextBox 12">
            <a:extLst>
              <a:ext uri="{FF2B5EF4-FFF2-40B4-BE49-F238E27FC236}">
                <a16:creationId xmlns:a16="http://schemas.microsoft.com/office/drawing/2014/main" id="{41EB1E2C-0494-97D1-33FC-69E949E7A103}"/>
              </a:ext>
            </a:extLst>
          </p:cNvPr>
          <p:cNvSpPr txBox="1"/>
          <p:nvPr/>
        </p:nvSpPr>
        <p:spPr>
          <a:xfrm>
            <a:off x="2099310" y="5395912"/>
            <a:ext cx="852678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lang="sr-Latn-BA" dirty="0"/>
          </a:p>
        </p:txBody>
      </p:sp>
      <p:sp>
        <p:nvSpPr>
          <p:cNvPr id="15" name="TextBox 14">
            <a:extLst>
              <a:ext uri="{FF2B5EF4-FFF2-40B4-BE49-F238E27FC236}">
                <a16:creationId xmlns:a16="http://schemas.microsoft.com/office/drawing/2014/main" id="{74EB910F-EB76-29DD-CD4B-9DA372936382}"/>
              </a:ext>
            </a:extLst>
          </p:cNvPr>
          <p:cNvSpPr txBox="1"/>
          <p:nvPr/>
        </p:nvSpPr>
        <p:spPr>
          <a:xfrm>
            <a:off x="674211" y="4580264"/>
            <a:ext cx="7296309" cy="1631216"/>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 </a:t>
            </a:r>
            <a:r>
              <a:rPr lang="sr-Latn-BA" sz="2000" dirty="0">
                <a:solidFill>
                  <a:schemeClr val="bg1"/>
                </a:solidFill>
                <a:latin typeface="Comic Sans MS" panose="030F0702030302020204" pitchFamily="66" charset="0"/>
              </a:rPr>
              <a:t>Bitcoin je započeo sa cijenom od oko 500 USD u 2015. godini, dos</a:t>
            </a:r>
            <a:r>
              <a:rPr lang="en-US" sz="2000" dirty="0">
                <a:solidFill>
                  <a:schemeClr val="bg1"/>
                </a:solidFill>
                <a:latin typeface="Comic Sans MS" panose="030F0702030302020204" pitchFamily="66" charset="0"/>
              </a:rPr>
              <a:t>t</a:t>
            </a:r>
            <a:r>
              <a:rPr lang="sr-Latn-BA" sz="2000" dirty="0">
                <a:solidFill>
                  <a:schemeClr val="bg1"/>
                </a:solidFill>
                <a:latin typeface="Comic Sans MS" panose="030F0702030302020204" pitchFamily="66" charset="0"/>
              </a:rPr>
              <a:t>egavši gotovo 70,000 USD do 2023. godine.</a:t>
            </a:r>
            <a:r>
              <a:rPr lang="en-US" sz="2000" dirty="0">
                <a:solidFill>
                  <a:schemeClr val="bg1"/>
                </a:solidFill>
                <a:latin typeface="Comic Sans MS" panose="030F0702030302020204" pitchFamily="66" charset="0"/>
              </a:rPr>
              <a:t>             </a:t>
            </a:r>
          </a:p>
          <a:p>
            <a:endParaRPr lang="en-US" sz="2000" dirty="0">
              <a:solidFill>
                <a:schemeClr val="bg1"/>
              </a:solidFill>
              <a:latin typeface="Comic Sans MS" panose="030F0702030302020204" pitchFamily="66" charset="0"/>
            </a:endParaRPr>
          </a:p>
          <a:p>
            <a:r>
              <a:rPr lang="sr-Latn-BA" sz="2000" dirty="0">
                <a:solidFill>
                  <a:schemeClr val="bg1"/>
                </a:solidFill>
                <a:latin typeface="Comic Sans MS" panose="030F0702030302020204" pitchFamily="66" charset="0"/>
              </a:rPr>
              <a:t> Ethereum je započeo s</a:t>
            </a:r>
            <a:r>
              <a:rPr lang="en-US" sz="2000" dirty="0">
                <a:solidFill>
                  <a:schemeClr val="bg1"/>
                </a:solidFill>
                <a:latin typeface="Comic Sans MS" panose="030F0702030302020204" pitchFamily="66" charset="0"/>
              </a:rPr>
              <a:t>a</a:t>
            </a:r>
            <a:r>
              <a:rPr lang="sr-Latn-BA" sz="2000" dirty="0">
                <a:solidFill>
                  <a:schemeClr val="bg1"/>
                </a:solidFill>
                <a:latin typeface="Comic Sans MS" panose="030F0702030302020204" pitchFamily="66" charset="0"/>
              </a:rPr>
              <a:t> cijenom ispod 1 USD, a dostigao je oko 4,800 USD do 2023. godine.</a:t>
            </a:r>
          </a:p>
        </p:txBody>
      </p:sp>
    </p:spTree>
    <p:extLst>
      <p:ext uri="{BB962C8B-B14F-4D97-AF65-F5344CB8AC3E}">
        <p14:creationId xmlns:p14="http://schemas.microsoft.com/office/powerpoint/2010/main" val="13102402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961D3-6FAB-5EC3-0EBF-D9C862704543}"/>
              </a:ext>
            </a:extLst>
          </p:cNvPr>
          <p:cNvSpPr/>
          <p:nvPr/>
        </p:nvSpPr>
        <p:spPr>
          <a:xfrm>
            <a:off x="0" y="0"/>
            <a:ext cx="12192000" cy="6858000"/>
          </a:xfrm>
          <a:prstGeom prst="rect">
            <a:avLst/>
          </a:prstGeom>
          <a:gradFill flip="none" rotWithShape="1">
            <a:gsLst>
              <a:gs pos="0">
                <a:schemeClr val="tx1">
                  <a:alpha val="4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23D1EA37-0C76-A769-60A8-2E39AABE3042}"/>
              </a:ext>
            </a:extLst>
          </p:cNvPr>
          <p:cNvSpPr/>
          <p:nvPr/>
        </p:nvSpPr>
        <p:spPr>
          <a:xfrm rot="27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pic>
        <p:nvPicPr>
          <p:cNvPr id="5" name="Picture 4">
            <a:extLst>
              <a:ext uri="{FF2B5EF4-FFF2-40B4-BE49-F238E27FC236}">
                <a16:creationId xmlns:a16="http://schemas.microsoft.com/office/drawing/2014/main" id="{CE22DA6E-5B4F-4D8D-79C9-4B49B1894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 y="409189"/>
            <a:ext cx="6051388" cy="3807187"/>
          </a:xfrm>
          <a:prstGeom prst="rect">
            <a:avLst/>
          </a:prstGeom>
        </p:spPr>
      </p:pic>
      <p:sp>
        <p:nvSpPr>
          <p:cNvPr id="6" name="TextBox 5">
            <a:extLst>
              <a:ext uri="{FF2B5EF4-FFF2-40B4-BE49-F238E27FC236}">
                <a16:creationId xmlns:a16="http://schemas.microsoft.com/office/drawing/2014/main" id="{6E026256-B375-EC7C-1CEA-75530E38E527}"/>
              </a:ext>
            </a:extLst>
          </p:cNvPr>
          <p:cNvSpPr txBox="1"/>
          <p:nvPr/>
        </p:nvSpPr>
        <p:spPr>
          <a:xfrm>
            <a:off x="1174034" y="4785360"/>
            <a:ext cx="5745480" cy="1015663"/>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G</a:t>
            </a:r>
            <a:r>
              <a:rPr lang="sr-Latn-BA" sz="2000" dirty="0">
                <a:solidFill>
                  <a:schemeClr val="bg1"/>
                </a:solidFill>
                <a:latin typeface="Comic Sans MS" panose="030F0702030302020204" pitchFamily="66" charset="0"/>
              </a:rPr>
              <a:t>rafičkog prikaza koji povezuje rast cijena Bitcoina i Ethereuma sa S&amp;P 500 indeksom od 2015. do 2023. godine:</a:t>
            </a:r>
          </a:p>
        </p:txBody>
      </p:sp>
    </p:spTree>
    <p:extLst>
      <p:ext uri="{BB962C8B-B14F-4D97-AF65-F5344CB8AC3E}">
        <p14:creationId xmlns:p14="http://schemas.microsoft.com/office/powerpoint/2010/main" val="42841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88D55A-FA43-FFD2-1807-425B48C93539}"/>
              </a:ext>
            </a:extLst>
          </p:cNvPr>
          <p:cNvSpPr/>
          <p:nvPr/>
        </p:nvSpPr>
        <p:spPr>
          <a:xfrm>
            <a:off x="0" y="0"/>
            <a:ext cx="12192000" cy="6858000"/>
          </a:xfrm>
          <a:prstGeom prst="rect">
            <a:avLst/>
          </a:prstGeom>
          <a:gradFill flip="none" rotWithShape="1">
            <a:gsLst>
              <a:gs pos="0">
                <a:schemeClr val="tx1">
                  <a:alpha val="4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8BF1EE82-3CDE-1021-3692-DB7D9D83BF34}"/>
              </a:ext>
            </a:extLst>
          </p:cNvPr>
          <p:cNvSpPr/>
          <p:nvPr/>
        </p:nvSpPr>
        <p:spPr>
          <a:xfrm rot="81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4" name="TextBox 3">
            <a:extLst>
              <a:ext uri="{FF2B5EF4-FFF2-40B4-BE49-F238E27FC236}">
                <a16:creationId xmlns:a16="http://schemas.microsoft.com/office/drawing/2014/main" id="{39F4D70F-23F4-8286-5E5C-93B132586856}"/>
              </a:ext>
            </a:extLst>
          </p:cNvPr>
          <p:cNvSpPr txBox="1"/>
          <p:nvPr/>
        </p:nvSpPr>
        <p:spPr>
          <a:xfrm>
            <a:off x="584915" y="274320"/>
            <a:ext cx="8183879" cy="769441"/>
          </a:xfrm>
          <a:prstGeom prst="rect">
            <a:avLst/>
          </a:prstGeom>
          <a:noFill/>
        </p:spPr>
        <p:txBody>
          <a:bodyPr wrap="square" rtlCol="0">
            <a:spAutoFit/>
          </a:bodyPr>
          <a:lstStyle/>
          <a:p>
            <a:r>
              <a:rPr lang="sr-Latn-BA" sz="4400" dirty="0">
                <a:solidFill>
                  <a:schemeClr val="bg1"/>
                </a:solidFill>
                <a:latin typeface="Comic Sans MS" panose="030F0702030302020204" pitchFamily="66" charset="0"/>
              </a:rPr>
              <a:t>Pozitivne strane kriptovaluta</a:t>
            </a:r>
          </a:p>
        </p:txBody>
      </p:sp>
      <p:sp>
        <p:nvSpPr>
          <p:cNvPr id="5" name="TextBox 4">
            <a:extLst>
              <a:ext uri="{FF2B5EF4-FFF2-40B4-BE49-F238E27FC236}">
                <a16:creationId xmlns:a16="http://schemas.microsoft.com/office/drawing/2014/main" id="{B0F20D68-D9B4-54B2-6A1E-85181A31AEB2}"/>
              </a:ext>
            </a:extLst>
          </p:cNvPr>
          <p:cNvSpPr txBox="1"/>
          <p:nvPr/>
        </p:nvSpPr>
        <p:spPr>
          <a:xfrm>
            <a:off x="594360" y="1737360"/>
            <a:ext cx="7162800" cy="4062651"/>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Kriptovalute donose mnoge prednosti:</a:t>
            </a:r>
            <a:endParaRPr lang="en-US" sz="2000" dirty="0">
              <a:solidFill>
                <a:schemeClr val="bg1"/>
              </a:solidFill>
              <a:latin typeface="Comic Sans MS" panose="030F0702030302020204" pitchFamily="66" charset="0"/>
            </a:endParaRPr>
          </a:p>
          <a:p>
            <a:endParaRPr lang="sr-Latn-BA" sz="2000" dirty="0">
              <a:solidFill>
                <a:schemeClr val="bg1"/>
              </a:solidFill>
              <a:latin typeface="Comic Sans MS" panose="030F0702030302020204" pitchFamily="66" charset="0"/>
            </a:endParaRPr>
          </a:p>
          <a:p>
            <a:pPr>
              <a:buFont typeface="Arial" panose="020B0604020202020204" pitchFamily="34" charset="0"/>
              <a:buChar char="•"/>
            </a:pPr>
            <a:r>
              <a:rPr lang="sr-Latn-BA" sz="2000" b="1" dirty="0">
                <a:solidFill>
                  <a:schemeClr val="bg1"/>
                </a:solidFill>
                <a:latin typeface="Comic Sans MS" panose="030F0702030302020204" pitchFamily="66" charset="0"/>
              </a:rPr>
              <a:t>Decentralizacija</a:t>
            </a:r>
            <a:r>
              <a:rPr lang="sr-Latn-BA" sz="2000" dirty="0">
                <a:solidFill>
                  <a:schemeClr val="bg1"/>
                </a:solidFill>
                <a:latin typeface="Comic Sans MS" panose="030F0702030302020204" pitchFamily="66" charset="0"/>
              </a:rPr>
              <a:t>: Ne zavise od banaka ili vlada.</a:t>
            </a:r>
            <a:endParaRPr lang="en-US" sz="2000" dirty="0">
              <a:solidFill>
                <a:schemeClr val="bg1"/>
              </a:solidFill>
              <a:latin typeface="Comic Sans MS" panose="030F0702030302020204" pitchFamily="66" charset="0"/>
            </a:endParaRPr>
          </a:p>
          <a:p>
            <a:pPr>
              <a:buFont typeface="Arial" panose="020B0604020202020204" pitchFamily="34" charset="0"/>
              <a:buChar char="•"/>
            </a:pPr>
            <a:endParaRPr lang="sr-Latn-BA" sz="2000" dirty="0">
              <a:solidFill>
                <a:schemeClr val="bg1"/>
              </a:solidFill>
              <a:latin typeface="Comic Sans MS" panose="030F0702030302020204" pitchFamily="66" charset="0"/>
            </a:endParaRPr>
          </a:p>
          <a:p>
            <a:pPr>
              <a:buFont typeface="Arial" panose="020B0604020202020204" pitchFamily="34" charset="0"/>
              <a:buChar char="•"/>
            </a:pPr>
            <a:r>
              <a:rPr lang="sr-Latn-BA" sz="2000" b="1" dirty="0">
                <a:solidFill>
                  <a:schemeClr val="bg1"/>
                </a:solidFill>
                <a:latin typeface="Comic Sans MS" panose="030F0702030302020204" pitchFamily="66" charset="0"/>
              </a:rPr>
              <a:t>Niske transakcijske naknade</a:t>
            </a:r>
            <a:r>
              <a:rPr lang="sr-Latn-BA" sz="2000" dirty="0">
                <a:solidFill>
                  <a:schemeClr val="bg1"/>
                </a:solidFill>
                <a:latin typeface="Comic Sans MS" panose="030F0702030302020204" pitchFamily="66" charset="0"/>
              </a:rPr>
              <a:t>: Jeftinije transakcije, naročito za međunarodna plaćanja.</a:t>
            </a:r>
            <a:r>
              <a:rPr lang="en-US" sz="2000" dirty="0">
                <a:solidFill>
                  <a:schemeClr val="bg1"/>
                </a:solidFill>
                <a:latin typeface="Comic Sans MS" panose="030F0702030302020204" pitchFamily="66" charset="0"/>
              </a:rPr>
              <a:t>,</a:t>
            </a:r>
          </a:p>
          <a:p>
            <a:endParaRPr lang="sr-Latn-BA" sz="2000" dirty="0">
              <a:solidFill>
                <a:schemeClr val="bg1"/>
              </a:solidFill>
              <a:latin typeface="Comic Sans MS" panose="030F0702030302020204" pitchFamily="66" charset="0"/>
            </a:endParaRPr>
          </a:p>
          <a:p>
            <a:pPr>
              <a:buFont typeface="Arial" panose="020B0604020202020204" pitchFamily="34" charset="0"/>
              <a:buChar char="•"/>
            </a:pPr>
            <a:r>
              <a:rPr lang="sr-Latn-BA" sz="2000" b="1" dirty="0">
                <a:solidFill>
                  <a:schemeClr val="bg1"/>
                </a:solidFill>
                <a:latin typeface="Comic Sans MS" panose="030F0702030302020204" pitchFamily="66" charset="0"/>
              </a:rPr>
              <a:t>Transparentnost</a:t>
            </a:r>
            <a:r>
              <a:rPr lang="sr-Latn-BA" sz="2000" dirty="0">
                <a:solidFill>
                  <a:schemeClr val="bg1"/>
                </a:solidFill>
                <a:latin typeface="Comic Sans MS" panose="030F0702030302020204" pitchFamily="66" charset="0"/>
              </a:rPr>
              <a:t>: Blockchain omogućava potpunu transparentnost svih transakcija.</a:t>
            </a:r>
            <a:endParaRPr lang="en-US" sz="2000" dirty="0">
              <a:solidFill>
                <a:schemeClr val="bg1"/>
              </a:solidFill>
              <a:latin typeface="Comic Sans MS" panose="030F0702030302020204" pitchFamily="66" charset="0"/>
            </a:endParaRPr>
          </a:p>
          <a:p>
            <a:endParaRPr lang="sr-Latn-BA" sz="2000" dirty="0">
              <a:solidFill>
                <a:schemeClr val="bg1"/>
              </a:solidFill>
              <a:latin typeface="Comic Sans MS" panose="030F0702030302020204" pitchFamily="66" charset="0"/>
            </a:endParaRPr>
          </a:p>
          <a:p>
            <a:pPr>
              <a:buFont typeface="Arial" panose="020B0604020202020204" pitchFamily="34" charset="0"/>
              <a:buChar char="•"/>
            </a:pPr>
            <a:r>
              <a:rPr lang="sr-Latn-BA" sz="2000" b="1" dirty="0">
                <a:solidFill>
                  <a:schemeClr val="bg1"/>
                </a:solidFill>
                <a:latin typeface="Comic Sans MS" panose="030F0702030302020204" pitchFamily="66" charset="0"/>
              </a:rPr>
              <a:t>Sigurnost</a:t>
            </a:r>
            <a:r>
              <a:rPr lang="sr-Latn-BA" sz="2000" dirty="0">
                <a:solidFill>
                  <a:schemeClr val="bg1"/>
                </a:solidFill>
                <a:latin typeface="Comic Sans MS" panose="030F0702030302020204" pitchFamily="66" charset="0"/>
              </a:rPr>
              <a:t>: Kriptografski sistemi čine transakcije sigurnim i teško ih je falsifici</a:t>
            </a:r>
            <a:r>
              <a:rPr lang="en-US" sz="2000" dirty="0" err="1">
                <a:solidFill>
                  <a:schemeClr val="bg1"/>
                </a:solidFill>
                <a:latin typeface="Comic Sans MS" panose="030F0702030302020204" pitchFamily="66" charset="0"/>
              </a:rPr>
              <a:t>kovati</a:t>
            </a:r>
            <a:r>
              <a:rPr lang="sr-Latn-BA" sz="2000" dirty="0">
                <a:solidFill>
                  <a:schemeClr val="bg1"/>
                </a:solidFill>
                <a:latin typeface="Comic Sans MS" panose="030F0702030302020204" pitchFamily="66" charset="0"/>
              </a:rPr>
              <a:t>.</a:t>
            </a:r>
          </a:p>
          <a:p>
            <a:endParaRPr lang="sr-Latn-BA" dirty="0"/>
          </a:p>
        </p:txBody>
      </p:sp>
    </p:spTree>
    <p:extLst>
      <p:ext uri="{BB962C8B-B14F-4D97-AF65-F5344CB8AC3E}">
        <p14:creationId xmlns:p14="http://schemas.microsoft.com/office/powerpoint/2010/main" val="18174407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4A5299-F4D2-0BCD-45C1-0458365B8B7A}"/>
              </a:ext>
            </a:extLst>
          </p:cNvPr>
          <p:cNvSpPr/>
          <p:nvPr/>
        </p:nvSpPr>
        <p:spPr>
          <a:xfrm>
            <a:off x="0" y="0"/>
            <a:ext cx="12192000" cy="6858000"/>
          </a:xfrm>
          <a:prstGeom prst="rect">
            <a:avLst/>
          </a:prstGeom>
          <a:gradFill flip="none" rotWithShape="1">
            <a:gsLst>
              <a:gs pos="0">
                <a:schemeClr val="tx1">
                  <a:alpha val="4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543FE8C2-D72A-896F-619C-0DA5A87F71C7}"/>
              </a:ext>
            </a:extLst>
          </p:cNvPr>
          <p:cNvSpPr/>
          <p:nvPr/>
        </p:nvSpPr>
        <p:spPr>
          <a:xfrm rot="135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4" name="TextBox 3">
            <a:extLst>
              <a:ext uri="{FF2B5EF4-FFF2-40B4-BE49-F238E27FC236}">
                <a16:creationId xmlns:a16="http://schemas.microsoft.com/office/drawing/2014/main" id="{4E7459A3-D624-CD8A-E26F-3F1B7A8B1F3A}"/>
              </a:ext>
            </a:extLst>
          </p:cNvPr>
          <p:cNvSpPr txBox="1"/>
          <p:nvPr/>
        </p:nvSpPr>
        <p:spPr>
          <a:xfrm>
            <a:off x="432515" y="274320"/>
            <a:ext cx="8183879" cy="769441"/>
          </a:xfrm>
          <a:prstGeom prst="rect">
            <a:avLst/>
          </a:prstGeom>
          <a:noFill/>
        </p:spPr>
        <p:txBody>
          <a:bodyPr wrap="square" rtlCol="0">
            <a:spAutoFit/>
          </a:bodyPr>
          <a:lstStyle/>
          <a:p>
            <a:r>
              <a:rPr lang="sr-Latn-BA" sz="4400" dirty="0">
                <a:solidFill>
                  <a:schemeClr val="bg1"/>
                </a:solidFill>
                <a:latin typeface="Comic Sans MS" panose="030F0702030302020204" pitchFamily="66" charset="0"/>
              </a:rPr>
              <a:t>Negativne strane kriptovaluta</a:t>
            </a:r>
          </a:p>
        </p:txBody>
      </p:sp>
      <p:sp>
        <p:nvSpPr>
          <p:cNvPr id="5" name="TextBox 4">
            <a:extLst>
              <a:ext uri="{FF2B5EF4-FFF2-40B4-BE49-F238E27FC236}">
                <a16:creationId xmlns:a16="http://schemas.microsoft.com/office/drawing/2014/main" id="{9C3B5417-C1E4-62D3-08B9-436CA16C2E64}"/>
              </a:ext>
            </a:extLst>
          </p:cNvPr>
          <p:cNvSpPr txBox="1"/>
          <p:nvPr/>
        </p:nvSpPr>
        <p:spPr>
          <a:xfrm>
            <a:off x="432515" y="1597700"/>
            <a:ext cx="7162800" cy="4985980"/>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Iako imaju mnogo potencijala, kriptovalute dolaze sa rizicima:</a:t>
            </a:r>
            <a:endParaRPr lang="en-US" sz="2000" dirty="0">
              <a:solidFill>
                <a:schemeClr val="bg1"/>
              </a:solidFill>
              <a:latin typeface="Comic Sans MS" panose="030F0702030302020204" pitchFamily="66" charset="0"/>
            </a:endParaRPr>
          </a:p>
          <a:p>
            <a:endParaRPr lang="sr-Latn-BA" sz="2000" dirty="0">
              <a:solidFill>
                <a:schemeClr val="bg1"/>
              </a:solidFill>
              <a:latin typeface="Comic Sans MS" panose="030F0702030302020204" pitchFamily="66" charset="0"/>
            </a:endParaRPr>
          </a:p>
          <a:p>
            <a:pPr>
              <a:buFont typeface="Arial" panose="020B0604020202020204" pitchFamily="34" charset="0"/>
              <a:buChar char="•"/>
            </a:pPr>
            <a:r>
              <a:rPr lang="sr-Latn-BA" sz="2000" b="1" dirty="0">
                <a:solidFill>
                  <a:schemeClr val="bg1"/>
                </a:solidFill>
                <a:latin typeface="Comic Sans MS" panose="030F0702030302020204" pitchFamily="66" charset="0"/>
              </a:rPr>
              <a:t>Volatilnost</a:t>
            </a:r>
            <a:r>
              <a:rPr lang="sr-Latn-BA" sz="2000" dirty="0">
                <a:solidFill>
                  <a:schemeClr val="bg1"/>
                </a:solidFill>
                <a:latin typeface="Comic Sans MS" panose="030F0702030302020204" pitchFamily="66" charset="0"/>
              </a:rPr>
              <a:t>: Cijene mogu naglo porasti ili pasti, što predstavlja veliki rizik za investitore.</a:t>
            </a:r>
            <a:endParaRPr lang="en-US" sz="2000" dirty="0">
              <a:solidFill>
                <a:schemeClr val="bg1"/>
              </a:solidFill>
              <a:latin typeface="Comic Sans MS" panose="030F0702030302020204" pitchFamily="66" charset="0"/>
            </a:endParaRPr>
          </a:p>
          <a:p>
            <a:endParaRPr lang="sr-Latn-BA" sz="2000" dirty="0">
              <a:solidFill>
                <a:schemeClr val="bg1"/>
              </a:solidFill>
              <a:latin typeface="Comic Sans MS" panose="030F0702030302020204" pitchFamily="66" charset="0"/>
            </a:endParaRPr>
          </a:p>
          <a:p>
            <a:pPr>
              <a:buFont typeface="Arial" panose="020B0604020202020204" pitchFamily="34" charset="0"/>
              <a:buChar char="•"/>
            </a:pPr>
            <a:r>
              <a:rPr lang="sr-Latn-BA" sz="2000" b="1" dirty="0">
                <a:solidFill>
                  <a:schemeClr val="bg1"/>
                </a:solidFill>
                <a:latin typeface="Comic Sans MS" panose="030F0702030302020204" pitchFamily="66" charset="0"/>
              </a:rPr>
              <a:t>Regulatorna nesigurnost</a:t>
            </a:r>
            <a:r>
              <a:rPr lang="sr-Latn-BA" sz="2000" dirty="0">
                <a:solidFill>
                  <a:schemeClr val="bg1"/>
                </a:solidFill>
                <a:latin typeface="Comic Sans MS" panose="030F0702030302020204" pitchFamily="66" charset="0"/>
              </a:rPr>
              <a:t>: Mnoge zemlje još uvijek nisu defini</a:t>
            </a:r>
            <a:r>
              <a:rPr lang="en-US" sz="2000" dirty="0">
                <a:solidFill>
                  <a:schemeClr val="bg1"/>
                </a:solidFill>
                <a:latin typeface="Comic Sans MS" panose="030F0702030302020204" pitchFamily="66" charset="0"/>
              </a:rPr>
              <a:t>sale</a:t>
            </a:r>
            <a:r>
              <a:rPr lang="sr-Latn-BA" sz="2000" dirty="0">
                <a:solidFill>
                  <a:schemeClr val="bg1"/>
                </a:solidFill>
                <a:latin typeface="Comic Sans MS" panose="030F0702030302020204" pitchFamily="66" charset="0"/>
              </a:rPr>
              <a:t> kako će reguli</a:t>
            </a:r>
            <a:r>
              <a:rPr lang="en-US" sz="2000" dirty="0">
                <a:solidFill>
                  <a:schemeClr val="bg1"/>
                </a:solidFill>
                <a:latin typeface="Comic Sans MS" panose="030F0702030302020204" pitchFamily="66" charset="0"/>
              </a:rPr>
              <a:t>sati</a:t>
            </a:r>
            <a:r>
              <a:rPr lang="sr-Latn-BA" sz="2000" dirty="0">
                <a:solidFill>
                  <a:schemeClr val="bg1"/>
                </a:solidFill>
                <a:latin typeface="Comic Sans MS" panose="030F0702030302020204" pitchFamily="66" charset="0"/>
              </a:rPr>
              <a:t> kriptovalute.</a:t>
            </a:r>
            <a:endParaRPr lang="en-US" sz="2000" dirty="0">
              <a:solidFill>
                <a:schemeClr val="bg1"/>
              </a:solidFill>
              <a:latin typeface="Comic Sans MS" panose="030F0702030302020204" pitchFamily="66" charset="0"/>
            </a:endParaRPr>
          </a:p>
          <a:p>
            <a:endParaRPr lang="sr-Latn-BA" sz="2000" dirty="0">
              <a:solidFill>
                <a:schemeClr val="bg1"/>
              </a:solidFill>
              <a:latin typeface="Comic Sans MS" panose="030F0702030302020204" pitchFamily="66" charset="0"/>
            </a:endParaRPr>
          </a:p>
          <a:p>
            <a:pPr>
              <a:buFont typeface="Arial" panose="020B0604020202020204" pitchFamily="34" charset="0"/>
              <a:buChar char="•"/>
            </a:pPr>
            <a:r>
              <a:rPr lang="sr-Latn-BA" sz="2000" b="1" dirty="0">
                <a:solidFill>
                  <a:schemeClr val="bg1"/>
                </a:solidFill>
                <a:latin typeface="Comic Sans MS" panose="030F0702030302020204" pitchFamily="66" charset="0"/>
              </a:rPr>
              <a:t>Sigurnosni rizici</a:t>
            </a:r>
            <a:r>
              <a:rPr lang="sr-Latn-BA" sz="2000" dirty="0">
                <a:solidFill>
                  <a:schemeClr val="bg1"/>
                </a:solidFill>
                <a:latin typeface="Comic Sans MS" panose="030F0702030302020204" pitchFamily="66" charset="0"/>
              </a:rPr>
              <a:t>: Iako blockchain nudi sigurnost, kripto berze i novčanici su ranjivi na hakerske napade.</a:t>
            </a:r>
            <a:endParaRPr lang="en-US" sz="2000" dirty="0">
              <a:solidFill>
                <a:schemeClr val="bg1"/>
              </a:solidFill>
              <a:latin typeface="Comic Sans MS" panose="030F0702030302020204" pitchFamily="66" charset="0"/>
            </a:endParaRPr>
          </a:p>
          <a:p>
            <a:endParaRPr lang="sr-Latn-BA" sz="2000" dirty="0">
              <a:solidFill>
                <a:schemeClr val="bg1"/>
              </a:solidFill>
              <a:latin typeface="Comic Sans MS" panose="030F0702030302020204" pitchFamily="66" charset="0"/>
            </a:endParaRPr>
          </a:p>
          <a:p>
            <a:pPr>
              <a:buFont typeface="Arial" panose="020B0604020202020204" pitchFamily="34" charset="0"/>
              <a:buChar char="•"/>
            </a:pPr>
            <a:r>
              <a:rPr lang="sr-Latn-BA" sz="2000" b="1" dirty="0">
                <a:solidFill>
                  <a:schemeClr val="bg1"/>
                </a:solidFill>
                <a:latin typeface="Comic Sans MS" panose="030F0702030302020204" pitchFamily="66" charset="0"/>
              </a:rPr>
              <a:t>Uticaj na rast cijena</a:t>
            </a:r>
            <a:r>
              <a:rPr lang="sr-Latn-BA" sz="2000" dirty="0">
                <a:solidFill>
                  <a:schemeClr val="bg1"/>
                </a:solidFill>
                <a:latin typeface="Comic Sans MS" panose="030F0702030302020204" pitchFamily="66" charset="0"/>
              </a:rPr>
              <a:t>: Proces rudarenja, naročito za Bitcoin, zahtijeva </a:t>
            </a:r>
            <a:r>
              <a:rPr lang="en-US" sz="2000" dirty="0" err="1">
                <a:solidFill>
                  <a:schemeClr val="bg1"/>
                </a:solidFill>
                <a:latin typeface="Comic Sans MS" panose="030F0702030302020204" pitchFamily="66" charset="0"/>
              </a:rPr>
              <a:t>veliku</a:t>
            </a:r>
            <a:r>
              <a:rPr lang="en-US" sz="2000" dirty="0">
                <a:solidFill>
                  <a:schemeClr val="bg1"/>
                </a:solidFill>
                <a:latin typeface="Comic Sans MS" panose="030F0702030302020204" pitchFamily="66" charset="0"/>
              </a:rPr>
              <a:t> </a:t>
            </a:r>
            <a:r>
              <a:rPr lang="en-US" sz="2000" dirty="0" err="1">
                <a:solidFill>
                  <a:schemeClr val="bg1"/>
                </a:solidFill>
                <a:latin typeface="Comic Sans MS" panose="030F0702030302020204" pitchFamily="66" charset="0"/>
              </a:rPr>
              <a:t>koli</a:t>
            </a:r>
            <a:r>
              <a:rPr lang="sr-Latn-BA" sz="2000" dirty="0">
                <a:solidFill>
                  <a:schemeClr val="bg1"/>
                </a:solidFill>
                <a:latin typeface="Comic Sans MS" panose="030F0702030302020204" pitchFamily="66" charset="0"/>
              </a:rPr>
              <a:t>činu racunarske opreme</a:t>
            </a:r>
          </a:p>
          <a:p>
            <a:endParaRPr lang="sr-Latn-BA" sz="2000" dirty="0">
              <a:solidFill>
                <a:schemeClr val="bg1"/>
              </a:solidFill>
              <a:latin typeface="Comic Sans MS" panose="030F0702030302020204" pitchFamily="66" charset="0"/>
            </a:endParaRPr>
          </a:p>
          <a:p>
            <a:endParaRPr lang="sr-Latn-BA" dirty="0"/>
          </a:p>
        </p:txBody>
      </p:sp>
    </p:spTree>
    <p:extLst>
      <p:ext uri="{BB962C8B-B14F-4D97-AF65-F5344CB8AC3E}">
        <p14:creationId xmlns:p14="http://schemas.microsoft.com/office/powerpoint/2010/main" val="31576774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9320F6-9EA7-805C-01B2-7D50A55AE6C6}"/>
              </a:ext>
            </a:extLst>
          </p:cNvPr>
          <p:cNvSpPr/>
          <p:nvPr/>
        </p:nvSpPr>
        <p:spPr>
          <a:xfrm>
            <a:off x="0" y="0"/>
            <a:ext cx="12192000" cy="6858000"/>
          </a:xfrm>
          <a:prstGeom prst="rect">
            <a:avLst/>
          </a:prstGeom>
          <a:gradFill flip="none" rotWithShape="1">
            <a:gsLst>
              <a:gs pos="0">
                <a:schemeClr val="tx1">
                  <a:alpha val="4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4" name="Freeform: Shape 3">
            <a:extLst>
              <a:ext uri="{FF2B5EF4-FFF2-40B4-BE49-F238E27FC236}">
                <a16:creationId xmlns:a16="http://schemas.microsoft.com/office/drawing/2014/main" id="{B776D00D-BE0C-1A1F-3F3F-6741AF85F5C2}"/>
              </a:ext>
            </a:extLst>
          </p:cNvPr>
          <p:cNvSpPr/>
          <p:nvPr/>
        </p:nvSpPr>
        <p:spPr>
          <a:xfrm rot="189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5" name="TextBox 4">
            <a:extLst>
              <a:ext uri="{FF2B5EF4-FFF2-40B4-BE49-F238E27FC236}">
                <a16:creationId xmlns:a16="http://schemas.microsoft.com/office/drawing/2014/main" id="{548E536E-F920-D554-768E-EE6FFEBC515C}"/>
              </a:ext>
            </a:extLst>
          </p:cNvPr>
          <p:cNvSpPr txBox="1"/>
          <p:nvPr/>
        </p:nvSpPr>
        <p:spPr>
          <a:xfrm>
            <a:off x="3097690" y="243839"/>
            <a:ext cx="3133645" cy="769441"/>
          </a:xfrm>
          <a:prstGeom prst="rect">
            <a:avLst/>
          </a:prstGeom>
          <a:noFill/>
        </p:spPr>
        <p:txBody>
          <a:bodyPr wrap="square" rtlCol="0">
            <a:spAutoFit/>
          </a:bodyPr>
          <a:lstStyle/>
          <a:p>
            <a:r>
              <a:rPr lang="sr-Latn-BA" sz="4400" dirty="0">
                <a:solidFill>
                  <a:schemeClr val="bg1"/>
                </a:solidFill>
                <a:latin typeface="Comic Sans MS" panose="030F0702030302020204" pitchFamily="66" charset="0"/>
              </a:rPr>
              <a:t>Zaključak</a:t>
            </a:r>
          </a:p>
        </p:txBody>
      </p:sp>
      <p:sp>
        <p:nvSpPr>
          <p:cNvPr id="6" name="TextBox 5">
            <a:extLst>
              <a:ext uri="{FF2B5EF4-FFF2-40B4-BE49-F238E27FC236}">
                <a16:creationId xmlns:a16="http://schemas.microsoft.com/office/drawing/2014/main" id="{50045F0B-4EB0-F2F1-5102-F5DC09BB0B64}"/>
              </a:ext>
            </a:extLst>
          </p:cNvPr>
          <p:cNvSpPr txBox="1"/>
          <p:nvPr/>
        </p:nvSpPr>
        <p:spPr>
          <a:xfrm>
            <a:off x="493475" y="2252283"/>
            <a:ext cx="7162800" cy="2585323"/>
          </a:xfrm>
          <a:prstGeom prst="rect">
            <a:avLst/>
          </a:prstGeom>
          <a:noFill/>
        </p:spPr>
        <p:txBody>
          <a:bodyPr wrap="square" rtlCol="0">
            <a:spAutoFit/>
          </a:bodyPr>
          <a:lstStyle/>
          <a:p>
            <a:r>
              <a:rPr lang="sr-Latn-BA" sz="2400" dirty="0">
                <a:solidFill>
                  <a:schemeClr val="bg1"/>
                </a:solidFill>
                <a:latin typeface="Comic Sans MS" panose="030F0702030302020204" pitchFamily="66" charset="0"/>
              </a:rPr>
              <a:t>Kriptovalute predstavljaju inovativan, ali rizičan financijski instrument. Moguća su velika financijska dobit, ali i značajni gubici. Tehnološki i regulatorni razvoj u budućnosti igrat će ključnu ulogu u njihovom daljnjem razvoju i prihvatanju u globalnom financijskom sistemu.</a:t>
            </a:r>
          </a:p>
          <a:p>
            <a:endParaRPr lang="sr-Latn-BA" dirty="0"/>
          </a:p>
        </p:txBody>
      </p:sp>
    </p:spTree>
    <p:extLst>
      <p:ext uri="{BB962C8B-B14F-4D97-AF65-F5344CB8AC3E}">
        <p14:creationId xmlns:p14="http://schemas.microsoft.com/office/powerpoint/2010/main" val="6221326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6BC2A9-AD83-4ACA-9271-C54A0BC98495}"/>
              </a:ext>
            </a:extLst>
          </p:cNvPr>
          <p:cNvSpPr/>
          <p:nvPr/>
        </p:nvSpPr>
        <p:spPr>
          <a:xfrm>
            <a:off x="0" y="0"/>
            <a:ext cx="12192000" cy="6858000"/>
          </a:xfrm>
          <a:prstGeom prst="rect">
            <a:avLst/>
          </a:prstGeom>
          <a:gradFill flip="none" rotWithShape="1">
            <a:gsLst>
              <a:gs pos="0">
                <a:schemeClr val="tx1">
                  <a:alpha val="1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5" name="Freeform: Shape 4">
            <a:extLst>
              <a:ext uri="{FF2B5EF4-FFF2-40B4-BE49-F238E27FC236}">
                <a16:creationId xmlns:a16="http://schemas.microsoft.com/office/drawing/2014/main" id="{C63BFFBD-72E0-3AC1-0169-7852FC63FDFD}"/>
              </a:ext>
            </a:extLst>
          </p:cNvPr>
          <p:cNvSpPr/>
          <p:nvPr/>
        </p:nvSpPr>
        <p:spPr>
          <a:xfrm rot="27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6" name="TextBox 5">
            <a:extLst>
              <a:ext uri="{FF2B5EF4-FFF2-40B4-BE49-F238E27FC236}">
                <a16:creationId xmlns:a16="http://schemas.microsoft.com/office/drawing/2014/main" id="{BD23D625-BE0B-C26D-CE58-7205E63D3319}"/>
              </a:ext>
            </a:extLst>
          </p:cNvPr>
          <p:cNvSpPr txBox="1"/>
          <p:nvPr/>
        </p:nvSpPr>
        <p:spPr>
          <a:xfrm>
            <a:off x="1096366" y="259079"/>
            <a:ext cx="5471160" cy="769441"/>
          </a:xfrm>
          <a:prstGeom prst="rect">
            <a:avLst/>
          </a:prstGeom>
          <a:noFill/>
        </p:spPr>
        <p:txBody>
          <a:bodyPr wrap="square" rtlCol="0">
            <a:spAutoFit/>
          </a:bodyPr>
          <a:lstStyle/>
          <a:p>
            <a:r>
              <a:rPr lang="en-US" sz="4400" dirty="0" err="1">
                <a:solidFill>
                  <a:schemeClr val="bg1"/>
                </a:solidFill>
                <a:latin typeface="Comic Sans MS" panose="030F0702030302020204" pitchFamily="66" charset="0"/>
              </a:rPr>
              <a:t>Uvod</a:t>
            </a:r>
            <a:r>
              <a:rPr lang="en-US" sz="4400" dirty="0">
                <a:solidFill>
                  <a:schemeClr val="bg1"/>
                </a:solidFill>
                <a:latin typeface="Comic Sans MS" panose="030F0702030302020204" pitchFamily="66" charset="0"/>
              </a:rPr>
              <a:t> u </a:t>
            </a:r>
            <a:r>
              <a:rPr lang="en-US" sz="4400" dirty="0" err="1">
                <a:solidFill>
                  <a:schemeClr val="bg1"/>
                </a:solidFill>
                <a:latin typeface="Comic Sans MS" panose="030F0702030302020204" pitchFamily="66" charset="0"/>
              </a:rPr>
              <a:t>kriptovalute</a:t>
            </a:r>
            <a:endParaRPr lang="sr-Latn-BA" sz="4400" dirty="0">
              <a:solidFill>
                <a:schemeClr val="bg1"/>
              </a:solidFill>
              <a:latin typeface="Comic Sans MS" panose="030F0702030302020204" pitchFamily="66" charset="0"/>
            </a:endParaRPr>
          </a:p>
        </p:txBody>
      </p:sp>
      <p:pic>
        <p:nvPicPr>
          <p:cNvPr id="8" name="Picture 7">
            <a:extLst>
              <a:ext uri="{FF2B5EF4-FFF2-40B4-BE49-F238E27FC236}">
                <a16:creationId xmlns:a16="http://schemas.microsoft.com/office/drawing/2014/main" id="{21E813B7-06BB-FC84-5B10-19789967F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14" y="2183040"/>
            <a:ext cx="6875065" cy="3520440"/>
          </a:xfrm>
          <a:prstGeom prst="rect">
            <a:avLst/>
          </a:prstGeom>
        </p:spPr>
      </p:pic>
    </p:spTree>
    <p:extLst>
      <p:ext uri="{BB962C8B-B14F-4D97-AF65-F5344CB8AC3E}">
        <p14:creationId xmlns:p14="http://schemas.microsoft.com/office/powerpoint/2010/main" val="25059067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8C67295-72AA-FD8B-0BB8-00A23EA2254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EA2D7DE-1DB2-67DE-38C1-B491EF1BE8D6}"/>
              </a:ext>
            </a:extLst>
          </p:cNvPr>
          <p:cNvSpPr/>
          <p:nvPr/>
        </p:nvSpPr>
        <p:spPr>
          <a:xfrm>
            <a:off x="0" y="0"/>
            <a:ext cx="12192000" cy="6858000"/>
          </a:xfrm>
          <a:prstGeom prst="rect">
            <a:avLst/>
          </a:prstGeom>
          <a:gradFill flip="none" rotWithShape="1">
            <a:gsLst>
              <a:gs pos="0">
                <a:schemeClr val="tx1">
                  <a:alpha val="1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2" name="Freeform: Shape 1">
            <a:extLst>
              <a:ext uri="{FF2B5EF4-FFF2-40B4-BE49-F238E27FC236}">
                <a16:creationId xmlns:a16="http://schemas.microsoft.com/office/drawing/2014/main" id="{6477C35F-C56B-7992-2BF3-E5DBD5A0D632}"/>
              </a:ext>
            </a:extLst>
          </p:cNvPr>
          <p:cNvSpPr/>
          <p:nvPr/>
        </p:nvSpPr>
        <p:spPr>
          <a:xfrm rot="8100000">
            <a:off x="7977549" y="-786200"/>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6" name="TextBox 5">
            <a:extLst>
              <a:ext uri="{FF2B5EF4-FFF2-40B4-BE49-F238E27FC236}">
                <a16:creationId xmlns:a16="http://schemas.microsoft.com/office/drawing/2014/main" id="{949C3470-4622-5F0D-D6A9-CC664AD7F2C6}"/>
              </a:ext>
            </a:extLst>
          </p:cNvPr>
          <p:cNvSpPr txBox="1"/>
          <p:nvPr/>
        </p:nvSpPr>
        <p:spPr>
          <a:xfrm>
            <a:off x="243840" y="213360"/>
            <a:ext cx="7574280" cy="2246769"/>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Kriptovalute su revolucionarni oblik digitalnog novca koji koriste kriptografiju radi osiguravanja transakcija i kontrole stvaranja novih jedinica. One su decentralizovane, što znači da ne zavise od centralnih autoriteta poput banaka ili vlada. Ova karakteristika čini ih značajnom inovacijom u svetu finansija jer omogućavaju korisnicima direktne transakcije bez posrednika, čime se smanjuju troškovi i vreme obrade.</a:t>
            </a:r>
          </a:p>
        </p:txBody>
      </p:sp>
      <p:sp>
        <p:nvSpPr>
          <p:cNvPr id="7" name="TextBox 6">
            <a:extLst>
              <a:ext uri="{FF2B5EF4-FFF2-40B4-BE49-F238E27FC236}">
                <a16:creationId xmlns:a16="http://schemas.microsoft.com/office/drawing/2014/main" id="{FF6131EA-EF23-8D67-7CD6-920BD767C87C}"/>
              </a:ext>
            </a:extLst>
          </p:cNvPr>
          <p:cNvSpPr txBox="1"/>
          <p:nvPr/>
        </p:nvSpPr>
        <p:spPr>
          <a:xfrm>
            <a:off x="243840" y="2673489"/>
            <a:ext cx="7574280" cy="1323439"/>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Prva i najpoznatija kriptovaluta, </a:t>
            </a:r>
            <a:r>
              <a:rPr lang="sr-Latn-BA" sz="2000" b="1" dirty="0">
                <a:solidFill>
                  <a:schemeClr val="bg1"/>
                </a:solidFill>
                <a:latin typeface="Comic Sans MS" panose="030F0702030302020204" pitchFamily="66" charset="0"/>
              </a:rPr>
              <a:t>Bitcoin</a:t>
            </a:r>
            <a:r>
              <a:rPr lang="sr-Latn-BA" sz="2000" dirty="0">
                <a:solidFill>
                  <a:schemeClr val="bg1"/>
                </a:solidFill>
                <a:latin typeface="Comic Sans MS" panose="030F0702030302020204" pitchFamily="66" charset="0"/>
              </a:rPr>
              <a:t>, pojavila se 2008. godine kada je anonimni autor, pod pseudonimom </a:t>
            </a:r>
            <a:r>
              <a:rPr lang="sr-Latn-BA" sz="2000" b="1" dirty="0">
                <a:solidFill>
                  <a:schemeClr val="bg1"/>
                </a:solidFill>
                <a:latin typeface="Comic Sans MS" panose="030F0702030302020204" pitchFamily="66" charset="0"/>
              </a:rPr>
              <a:t>Satoshi Nakamoto</a:t>
            </a:r>
            <a:r>
              <a:rPr lang="sr-Latn-BA" sz="2000" dirty="0">
                <a:solidFill>
                  <a:schemeClr val="bg1"/>
                </a:solidFill>
                <a:latin typeface="Comic Sans MS" panose="030F0702030302020204" pitchFamily="66" charset="0"/>
              </a:rPr>
              <a:t>, objavio dokument poznat kao "whitepaper" koji je detaljno objasnio koncept peer-to-peer digitalne valute.</a:t>
            </a:r>
          </a:p>
        </p:txBody>
      </p:sp>
      <p:sp>
        <p:nvSpPr>
          <p:cNvPr id="8" name="TextBox 7">
            <a:extLst>
              <a:ext uri="{FF2B5EF4-FFF2-40B4-BE49-F238E27FC236}">
                <a16:creationId xmlns:a16="http://schemas.microsoft.com/office/drawing/2014/main" id="{D8A9A9A0-83FE-4ECF-4B23-2CC1C722754F}"/>
              </a:ext>
            </a:extLst>
          </p:cNvPr>
          <p:cNvSpPr txBox="1"/>
          <p:nvPr/>
        </p:nvSpPr>
        <p:spPr>
          <a:xfrm>
            <a:off x="243840" y="4176185"/>
            <a:ext cx="7574280" cy="2246769"/>
          </a:xfrm>
          <a:prstGeom prst="rect">
            <a:avLst/>
          </a:prstGeom>
          <a:noFill/>
        </p:spPr>
        <p:txBody>
          <a:bodyPr wrap="square" rtlCol="0">
            <a:spAutoFit/>
          </a:bodyPr>
          <a:lstStyle/>
          <a:p>
            <a:r>
              <a:rPr lang="sr-Latn-BA" sz="2000" b="1" dirty="0">
                <a:solidFill>
                  <a:schemeClr val="bg1"/>
                </a:solidFill>
                <a:latin typeface="Comic Sans MS" panose="030F0702030302020204" pitchFamily="66" charset="0"/>
              </a:rPr>
              <a:t>2009. godine</a:t>
            </a:r>
            <a:r>
              <a:rPr lang="sr-Latn-BA" sz="2000" dirty="0">
                <a:solidFill>
                  <a:schemeClr val="bg1"/>
                </a:solidFill>
                <a:latin typeface="Comic Sans MS" panose="030F0702030302020204" pitchFamily="66" charset="0"/>
              </a:rPr>
              <a:t> Bitcoin je zvanično lansiran kao softver otvorenog koda, a prve transakcije su obavljene među pionirima ovog sistema. Jedna od najpoznatijih događaja iz ranih dana kriptovaluta desila se 2010. godine, kada je programer </a:t>
            </a:r>
            <a:r>
              <a:rPr lang="sr-Latn-BA" sz="2000" b="1" dirty="0">
                <a:solidFill>
                  <a:schemeClr val="bg1"/>
                </a:solidFill>
                <a:latin typeface="Comic Sans MS" panose="030F0702030302020204" pitchFamily="66" charset="0"/>
              </a:rPr>
              <a:t>Laszlo Hanyecz</a:t>
            </a:r>
            <a:r>
              <a:rPr lang="sr-Latn-BA" sz="2000" dirty="0">
                <a:solidFill>
                  <a:schemeClr val="bg1"/>
                </a:solidFill>
                <a:latin typeface="Comic Sans MS" panose="030F0702030302020204" pitchFamily="66" charset="0"/>
              </a:rPr>
              <a:t> platio 10.000 Bitcoina za dve pice, što se smatra prvom fizičkom transakcijom u istoriji kriptovaluta.</a:t>
            </a:r>
          </a:p>
        </p:txBody>
      </p:sp>
    </p:spTree>
    <p:extLst>
      <p:ext uri="{BB962C8B-B14F-4D97-AF65-F5344CB8AC3E}">
        <p14:creationId xmlns:p14="http://schemas.microsoft.com/office/powerpoint/2010/main" val="17747820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F8C167-2E03-21EF-F818-127992A49992}"/>
              </a:ext>
            </a:extLst>
          </p:cNvPr>
          <p:cNvSpPr/>
          <p:nvPr/>
        </p:nvSpPr>
        <p:spPr>
          <a:xfrm>
            <a:off x="0" y="0"/>
            <a:ext cx="12192000" cy="6858000"/>
          </a:xfrm>
          <a:prstGeom prst="rect">
            <a:avLst/>
          </a:prstGeom>
          <a:gradFill flip="none" rotWithShape="1">
            <a:gsLst>
              <a:gs pos="0">
                <a:schemeClr val="tx1">
                  <a:alpha val="1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7F1A8A0D-598B-EE78-C3F7-CF98D0062F7C}"/>
              </a:ext>
            </a:extLst>
          </p:cNvPr>
          <p:cNvSpPr/>
          <p:nvPr/>
        </p:nvSpPr>
        <p:spPr>
          <a:xfrm rot="135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4" name="TextBox 3">
            <a:extLst>
              <a:ext uri="{FF2B5EF4-FFF2-40B4-BE49-F238E27FC236}">
                <a16:creationId xmlns:a16="http://schemas.microsoft.com/office/drawing/2014/main" id="{021FFE89-7989-E7D2-EE9F-DA3CF62DB3C1}"/>
              </a:ext>
            </a:extLst>
          </p:cNvPr>
          <p:cNvSpPr txBox="1"/>
          <p:nvPr/>
        </p:nvSpPr>
        <p:spPr>
          <a:xfrm>
            <a:off x="426720" y="243840"/>
            <a:ext cx="8183879" cy="769441"/>
          </a:xfrm>
          <a:prstGeom prst="rect">
            <a:avLst/>
          </a:prstGeom>
          <a:noFill/>
        </p:spPr>
        <p:txBody>
          <a:bodyPr wrap="square" rtlCol="0">
            <a:spAutoFit/>
          </a:bodyPr>
          <a:lstStyle/>
          <a:p>
            <a:r>
              <a:rPr lang="sr-Latn-BA" sz="4400" dirty="0">
                <a:solidFill>
                  <a:schemeClr val="bg1"/>
                </a:solidFill>
                <a:latin typeface="Comic Sans MS" panose="030F0702030302020204" pitchFamily="66" charset="0"/>
              </a:rPr>
              <a:t>Kako funkcionišu kriptovalute</a:t>
            </a:r>
          </a:p>
        </p:txBody>
      </p:sp>
      <p:sp>
        <p:nvSpPr>
          <p:cNvPr id="5" name="TextBox 4">
            <a:extLst>
              <a:ext uri="{FF2B5EF4-FFF2-40B4-BE49-F238E27FC236}">
                <a16:creationId xmlns:a16="http://schemas.microsoft.com/office/drawing/2014/main" id="{5FB51474-D3C7-3C95-B10D-078F52602CCF}"/>
              </a:ext>
            </a:extLst>
          </p:cNvPr>
          <p:cNvSpPr txBox="1"/>
          <p:nvPr/>
        </p:nvSpPr>
        <p:spPr>
          <a:xfrm>
            <a:off x="426720" y="1104721"/>
            <a:ext cx="7574280" cy="1938992"/>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Kriptovalute funkcionišu na osnovu blockchain tehnologije. Blockchain je distribuirana baza podataka ili knjiga transakcija koja b</a:t>
            </a:r>
            <a:r>
              <a:rPr lang="en-US" sz="2000" dirty="0" err="1">
                <a:solidFill>
                  <a:schemeClr val="bg1"/>
                </a:solidFill>
                <a:latin typeface="Comic Sans MS" panose="030F0702030302020204" pitchFamily="66" charset="0"/>
              </a:rPr>
              <a:t>ilje</a:t>
            </a:r>
            <a:r>
              <a:rPr lang="sr-Latn-BA" sz="2000" dirty="0">
                <a:solidFill>
                  <a:schemeClr val="bg1"/>
                </a:solidFill>
                <a:latin typeface="Comic Sans MS" panose="030F0702030302020204" pitchFamily="66" charset="0"/>
              </a:rPr>
              <a:t>ži sve promjene i prenose unutar mreže. Umjesto da se oslanja na centralizovani sistem, blockchain funkcioniše putem mreže računara (čvorova) koji verifikuju transakcije.</a:t>
            </a:r>
          </a:p>
        </p:txBody>
      </p:sp>
      <p:sp>
        <p:nvSpPr>
          <p:cNvPr id="6" name="TextBox 5">
            <a:extLst>
              <a:ext uri="{FF2B5EF4-FFF2-40B4-BE49-F238E27FC236}">
                <a16:creationId xmlns:a16="http://schemas.microsoft.com/office/drawing/2014/main" id="{39DF9B5A-2BA5-EF4A-8F3D-FDAAE1A9DE51}"/>
              </a:ext>
            </a:extLst>
          </p:cNvPr>
          <p:cNvSpPr txBox="1"/>
          <p:nvPr/>
        </p:nvSpPr>
        <p:spPr>
          <a:xfrm>
            <a:off x="426720" y="3428999"/>
            <a:ext cx="7437120" cy="3139321"/>
          </a:xfrm>
          <a:prstGeom prst="rect">
            <a:avLst/>
          </a:prstGeom>
          <a:noFill/>
        </p:spPr>
        <p:txBody>
          <a:bodyPr wrap="square" rtlCol="0">
            <a:spAutoFit/>
          </a:bodyPr>
          <a:lstStyle/>
          <a:p>
            <a:r>
              <a:rPr lang="sr-Latn-BA" sz="2000" b="1" dirty="0">
                <a:solidFill>
                  <a:schemeClr val="bg1"/>
                </a:solidFill>
                <a:latin typeface="Comic Sans MS" panose="030F0702030302020204" pitchFamily="66" charset="0"/>
              </a:rPr>
              <a:t>Glavni elementi</a:t>
            </a:r>
            <a:r>
              <a:rPr lang="sr-Latn-BA" sz="2000" dirty="0">
                <a:solidFill>
                  <a:schemeClr val="bg1"/>
                </a:solidFill>
                <a:latin typeface="Comic Sans MS" panose="030F0702030302020204" pitchFamily="66" charset="0"/>
              </a:rPr>
              <a:t>:</a:t>
            </a:r>
          </a:p>
          <a:p>
            <a:pPr>
              <a:buFont typeface="Arial" panose="020B0604020202020204" pitchFamily="34" charset="0"/>
              <a:buChar char="•"/>
            </a:pPr>
            <a:r>
              <a:rPr lang="sr-Latn-BA" sz="2000" b="1" dirty="0">
                <a:solidFill>
                  <a:schemeClr val="bg1"/>
                </a:solidFill>
                <a:latin typeface="Comic Sans MS" panose="030F0702030302020204" pitchFamily="66" charset="0"/>
              </a:rPr>
              <a:t>Blockchain</a:t>
            </a:r>
            <a:r>
              <a:rPr lang="sr-Latn-BA" sz="2000" dirty="0">
                <a:solidFill>
                  <a:schemeClr val="bg1"/>
                </a:solidFill>
                <a:latin typeface="Comic Sans MS" panose="030F0702030302020204" pitchFamily="66" charset="0"/>
              </a:rPr>
              <a:t>: Svaka transakcija se bilježi kao "blok" i povezuje sa prethodnim blokovima, formirajući lanac.</a:t>
            </a:r>
          </a:p>
          <a:p>
            <a:pPr>
              <a:buFont typeface="Arial" panose="020B0604020202020204" pitchFamily="34" charset="0"/>
              <a:buChar char="•"/>
            </a:pPr>
            <a:r>
              <a:rPr lang="sr-Latn-BA" sz="2000" b="1" dirty="0">
                <a:solidFill>
                  <a:schemeClr val="bg1"/>
                </a:solidFill>
                <a:latin typeface="Comic Sans MS" panose="030F0702030302020204" pitchFamily="66" charset="0"/>
              </a:rPr>
              <a:t>Mining (rudarenje)</a:t>
            </a:r>
            <a:r>
              <a:rPr lang="sr-Latn-BA" sz="2000" dirty="0">
                <a:solidFill>
                  <a:schemeClr val="bg1"/>
                </a:solidFill>
                <a:latin typeface="Comic Sans MS" panose="030F0702030302020204" pitchFamily="66" charset="0"/>
              </a:rPr>
              <a:t>: Proces validacije transakcija putem složenih matematičkih operacija (Proof of Work, Proof of Stake).</a:t>
            </a:r>
          </a:p>
          <a:p>
            <a:pPr>
              <a:buFont typeface="Arial" panose="020B0604020202020204" pitchFamily="34" charset="0"/>
              <a:buChar char="•"/>
            </a:pPr>
            <a:r>
              <a:rPr lang="sr-Latn-BA" sz="2000" b="1" dirty="0">
                <a:solidFill>
                  <a:schemeClr val="bg1"/>
                </a:solidFill>
                <a:latin typeface="Comic Sans MS" panose="030F0702030302020204" pitchFamily="66" charset="0"/>
              </a:rPr>
              <a:t>Novčanici (Wallets)</a:t>
            </a:r>
            <a:r>
              <a:rPr lang="sr-Latn-BA" sz="2000" dirty="0">
                <a:solidFill>
                  <a:schemeClr val="bg1"/>
                </a:solidFill>
                <a:latin typeface="Comic Sans MS" panose="030F0702030302020204" pitchFamily="66" charset="0"/>
              </a:rPr>
              <a:t>: Digitalni novčanici koje korisnici koriste za čuvanje kriptovaluta. Postoje vrući novčanici (online) i hladni novčanici (offline).</a:t>
            </a:r>
          </a:p>
          <a:p>
            <a:endParaRPr lang="sr-Latn-BA" dirty="0"/>
          </a:p>
        </p:txBody>
      </p:sp>
    </p:spTree>
    <p:extLst>
      <p:ext uri="{BB962C8B-B14F-4D97-AF65-F5344CB8AC3E}">
        <p14:creationId xmlns:p14="http://schemas.microsoft.com/office/powerpoint/2010/main" val="29447417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9F309-DF46-31A6-B345-58CCD98EADF4}"/>
              </a:ext>
            </a:extLst>
          </p:cNvPr>
          <p:cNvSpPr/>
          <p:nvPr/>
        </p:nvSpPr>
        <p:spPr>
          <a:xfrm>
            <a:off x="0" y="0"/>
            <a:ext cx="12192000" cy="6858000"/>
          </a:xfrm>
          <a:prstGeom prst="rect">
            <a:avLst/>
          </a:prstGeom>
          <a:gradFill flip="none" rotWithShape="1">
            <a:gsLst>
              <a:gs pos="0">
                <a:schemeClr val="tx1">
                  <a:alpha val="1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88D365C7-F500-128C-7EF3-B9A17DF67B9A}"/>
              </a:ext>
            </a:extLst>
          </p:cNvPr>
          <p:cNvSpPr/>
          <p:nvPr/>
        </p:nvSpPr>
        <p:spPr>
          <a:xfrm rot="189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4" name="TextBox 3">
            <a:extLst>
              <a:ext uri="{FF2B5EF4-FFF2-40B4-BE49-F238E27FC236}">
                <a16:creationId xmlns:a16="http://schemas.microsoft.com/office/drawing/2014/main" id="{9F94501A-5E83-2864-E857-9AEC38F22A1C}"/>
              </a:ext>
            </a:extLst>
          </p:cNvPr>
          <p:cNvSpPr txBox="1"/>
          <p:nvPr/>
        </p:nvSpPr>
        <p:spPr>
          <a:xfrm>
            <a:off x="1096366" y="259079"/>
            <a:ext cx="6264554" cy="769441"/>
          </a:xfrm>
          <a:prstGeom prst="rect">
            <a:avLst/>
          </a:prstGeom>
          <a:noFill/>
        </p:spPr>
        <p:txBody>
          <a:bodyPr wrap="square" rtlCol="0">
            <a:spAutoFit/>
          </a:bodyPr>
          <a:lstStyle/>
          <a:p>
            <a:r>
              <a:rPr lang="en-US" sz="4400" dirty="0">
                <a:solidFill>
                  <a:schemeClr val="bg1"/>
                </a:solidFill>
                <a:latin typeface="Comic Sans MS" panose="030F0702030302020204" pitchFamily="66" charset="0"/>
              </a:rPr>
              <a:t>Blockchain </a:t>
            </a:r>
            <a:r>
              <a:rPr lang="en-US" sz="4400" dirty="0" err="1">
                <a:solidFill>
                  <a:schemeClr val="bg1"/>
                </a:solidFill>
                <a:latin typeface="Comic Sans MS" panose="030F0702030302020204" pitchFamily="66" charset="0"/>
              </a:rPr>
              <a:t>tehnologija</a:t>
            </a:r>
            <a:endParaRPr lang="sr-Latn-BA" sz="4400" dirty="0">
              <a:solidFill>
                <a:schemeClr val="bg1"/>
              </a:solidFill>
              <a:latin typeface="Comic Sans MS" panose="030F0702030302020204" pitchFamily="66" charset="0"/>
            </a:endParaRPr>
          </a:p>
        </p:txBody>
      </p:sp>
      <p:sp>
        <p:nvSpPr>
          <p:cNvPr id="5" name="TextBox 4">
            <a:extLst>
              <a:ext uri="{FF2B5EF4-FFF2-40B4-BE49-F238E27FC236}">
                <a16:creationId xmlns:a16="http://schemas.microsoft.com/office/drawing/2014/main" id="{1BDEB629-4342-C74F-194E-798DB2B965F5}"/>
              </a:ext>
            </a:extLst>
          </p:cNvPr>
          <p:cNvSpPr txBox="1"/>
          <p:nvPr/>
        </p:nvSpPr>
        <p:spPr>
          <a:xfrm>
            <a:off x="685800" y="1569719"/>
            <a:ext cx="7162800" cy="3170099"/>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Blockchain je decentralizirana i distribuirana baza podataka koja bilježi sve transakcije unutar mreže u nizu blokova. Svaki blok sadrži podatke o transakcijama, vremensku oznaku, i kriptografski hash prethodnog bloka, čime se osigurava da je svaki blok povezan u lanac. Ova struktura omogućava visoku sigurnost, jer svaki pokušaj izmjene jednog bloka zahtijeva izmjenu svih narednih blokova, što je izuzetno teško. Blockchain funkcionira bez potrebe za centraliziranim posrednicima poput banaka, što omogućava transparentnost i otpornost na manipulacije</a:t>
            </a:r>
          </a:p>
        </p:txBody>
      </p:sp>
    </p:spTree>
    <p:extLst>
      <p:ext uri="{BB962C8B-B14F-4D97-AF65-F5344CB8AC3E}">
        <p14:creationId xmlns:p14="http://schemas.microsoft.com/office/powerpoint/2010/main" val="575645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379D3A-9197-3A4B-9DF4-C3B89113379A}"/>
              </a:ext>
            </a:extLst>
          </p:cNvPr>
          <p:cNvSpPr/>
          <p:nvPr/>
        </p:nvSpPr>
        <p:spPr>
          <a:xfrm>
            <a:off x="0" y="0"/>
            <a:ext cx="12192000" cy="6858000"/>
          </a:xfrm>
          <a:prstGeom prst="rect">
            <a:avLst/>
          </a:prstGeom>
          <a:gradFill flip="none" rotWithShape="1">
            <a:gsLst>
              <a:gs pos="0">
                <a:schemeClr val="tx1">
                  <a:alpha val="33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13442BFC-38C3-7000-E272-ED537CC28DA2}"/>
              </a:ext>
            </a:extLst>
          </p:cNvPr>
          <p:cNvSpPr/>
          <p:nvPr/>
        </p:nvSpPr>
        <p:spPr>
          <a:xfrm rot="27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7" name="TextBox 6">
            <a:extLst>
              <a:ext uri="{FF2B5EF4-FFF2-40B4-BE49-F238E27FC236}">
                <a16:creationId xmlns:a16="http://schemas.microsoft.com/office/drawing/2014/main" id="{83ED6D3E-E067-D6B2-962D-1B37C273F927}"/>
              </a:ext>
            </a:extLst>
          </p:cNvPr>
          <p:cNvSpPr txBox="1"/>
          <p:nvPr/>
        </p:nvSpPr>
        <p:spPr>
          <a:xfrm>
            <a:off x="1096366" y="259079"/>
            <a:ext cx="6264554" cy="769441"/>
          </a:xfrm>
          <a:prstGeom prst="rect">
            <a:avLst/>
          </a:prstGeom>
          <a:noFill/>
        </p:spPr>
        <p:txBody>
          <a:bodyPr wrap="square" rtlCol="0">
            <a:spAutoFit/>
          </a:bodyPr>
          <a:lstStyle/>
          <a:p>
            <a:r>
              <a:rPr lang="en-US" sz="4400" dirty="0" err="1">
                <a:solidFill>
                  <a:schemeClr val="bg1"/>
                </a:solidFill>
                <a:latin typeface="Comic Sans MS" panose="030F0702030302020204" pitchFamily="66" charset="0"/>
              </a:rPr>
              <a:t>Rudarenje</a:t>
            </a:r>
            <a:r>
              <a:rPr lang="en-US" sz="4400" dirty="0">
                <a:solidFill>
                  <a:schemeClr val="bg1"/>
                </a:solidFill>
                <a:latin typeface="Comic Sans MS" panose="030F0702030302020204" pitchFamily="66" charset="0"/>
              </a:rPr>
              <a:t> </a:t>
            </a:r>
            <a:r>
              <a:rPr lang="en-US" sz="4400" dirty="0" err="1">
                <a:solidFill>
                  <a:schemeClr val="bg1"/>
                </a:solidFill>
                <a:latin typeface="Comic Sans MS" panose="030F0702030302020204" pitchFamily="66" charset="0"/>
              </a:rPr>
              <a:t>kriptovaluta</a:t>
            </a:r>
            <a:endParaRPr lang="sr-Latn-BA" sz="4400" dirty="0">
              <a:solidFill>
                <a:schemeClr val="bg1"/>
              </a:solidFill>
              <a:latin typeface="Comic Sans MS" panose="030F0702030302020204" pitchFamily="66" charset="0"/>
            </a:endParaRPr>
          </a:p>
        </p:txBody>
      </p:sp>
      <p:sp>
        <p:nvSpPr>
          <p:cNvPr id="8" name="TextBox 7">
            <a:extLst>
              <a:ext uri="{FF2B5EF4-FFF2-40B4-BE49-F238E27FC236}">
                <a16:creationId xmlns:a16="http://schemas.microsoft.com/office/drawing/2014/main" id="{7120AE1B-CAAD-660D-C0F4-24B62BDDFC45}"/>
              </a:ext>
            </a:extLst>
          </p:cNvPr>
          <p:cNvSpPr txBox="1"/>
          <p:nvPr/>
        </p:nvSpPr>
        <p:spPr>
          <a:xfrm>
            <a:off x="685800" y="1569719"/>
            <a:ext cx="7162800" cy="3170099"/>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Rudarenje je proces kojim se nove transakcije verifi</a:t>
            </a:r>
            <a:r>
              <a:rPr lang="en-US" sz="2000" dirty="0" err="1">
                <a:solidFill>
                  <a:schemeClr val="bg1"/>
                </a:solidFill>
                <a:latin typeface="Comic Sans MS" panose="030F0702030302020204" pitchFamily="66" charset="0"/>
              </a:rPr>
              <a:t>kuju</a:t>
            </a:r>
            <a:r>
              <a:rPr lang="sr-Latn-BA" sz="2000" dirty="0">
                <a:solidFill>
                  <a:schemeClr val="bg1"/>
                </a:solidFill>
                <a:latin typeface="Comic Sans MS" panose="030F0702030302020204" pitchFamily="66" charset="0"/>
              </a:rPr>
              <a:t> i dodaju u blockchain, dok se istovremeno stvaraju novi novčići kao nagrada. Dva najpoznatija mehanizma rudarenja su </a:t>
            </a:r>
            <a:r>
              <a:rPr lang="sr-Latn-BA" sz="2000" b="1" dirty="0">
                <a:solidFill>
                  <a:schemeClr val="bg1"/>
                </a:solidFill>
                <a:latin typeface="Comic Sans MS" panose="030F0702030302020204" pitchFamily="66" charset="0"/>
              </a:rPr>
              <a:t>Proof of Work (PoW)</a:t>
            </a:r>
            <a:r>
              <a:rPr lang="sr-Latn-BA" sz="2000" dirty="0">
                <a:solidFill>
                  <a:schemeClr val="bg1"/>
                </a:solidFill>
                <a:latin typeface="Comic Sans MS" panose="030F0702030302020204" pitchFamily="66" charset="0"/>
              </a:rPr>
              <a:t> i </a:t>
            </a:r>
            <a:r>
              <a:rPr lang="sr-Latn-BA" sz="2000" b="1" dirty="0">
                <a:solidFill>
                  <a:schemeClr val="bg1"/>
                </a:solidFill>
                <a:latin typeface="Comic Sans MS" panose="030F0702030302020204" pitchFamily="66" charset="0"/>
              </a:rPr>
              <a:t>Proof of Stake (PoS)</a:t>
            </a:r>
            <a:r>
              <a:rPr lang="sr-Latn-BA" sz="2000" dirty="0">
                <a:solidFill>
                  <a:schemeClr val="bg1"/>
                </a:solidFill>
                <a:latin typeface="Comic Sans MS" panose="030F0702030302020204" pitchFamily="66" charset="0"/>
              </a:rPr>
              <a:t>. U </a:t>
            </a:r>
            <a:r>
              <a:rPr lang="sr-Latn-BA" sz="2000" b="1" dirty="0">
                <a:solidFill>
                  <a:schemeClr val="bg1"/>
                </a:solidFill>
                <a:latin typeface="Comic Sans MS" panose="030F0702030302020204" pitchFamily="66" charset="0"/>
              </a:rPr>
              <a:t>Proof of Work</a:t>
            </a:r>
            <a:r>
              <a:rPr lang="sr-Latn-BA" sz="2000" dirty="0">
                <a:solidFill>
                  <a:schemeClr val="bg1"/>
                </a:solidFill>
                <a:latin typeface="Comic Sans MS" panose="030F0702030302020204" pitchFamily="66" charset="0"/>
              </a:rPr>
              <a:t>, rudari koriste račun</a:t>
            </a:r>
            <a:r>
              <a:rPr lang="en-US" sz="2000" dirty="0" err="1">
                <a:solidFill>
                  <a:schemeClr val="bg1"/>
                </a:solidFill>
                <a:latin typeface="Comic Sans MS" panose="030F0702030302020204" pitchFamily="66" charset="0"/>
              </a:rPr>
              <a:t>arsku</a:t>
            </a:r>
            <a:r>
              <a:rPr lang="sr-Latn-BA" sz="2000" dirty="0">
                <a:solidFill>
                  <a:schemeClr val="bg1"/>
                </a:solidFill>
                <a:latin typeface="Comic Sans MS" panose="030F0702030302020204" pitchFamily="66" charset="0"/>
              </a:rPr>
              <a:t> snagu da riješe složene matematičke zadatke, a prvi koji uspješno riješi zadatak dodaje blok u blockchain i dobija nagradu u kriptovaluti. </a:t>
            </a:r>
            <a:r>
              <a:rPr lang="sr-Latn-BA" sz="2000" b="1" dirty="0">
                <a:solidFill>
                  <a:schemeClr val="bg1"/>
                </a:solidFill>
                <a:latin typeface="Comic Sans MS" panose="030F0702030302020204" pitchFamily="66" charset="0"/>
              </a:rPr>
              <a:t>Proof of Stake</a:t>
            </a:r>
            <a:r>
              <a:rPr lang="sr-Latn-BA" sz="2000" dirty="0">
                <a:solidFill>
                  <a:schemeClr val="bg1"/>
                </a:solidFill>
                <a:latin typeface="Comic Sans MS" panose="030F0702030302020204" pitchFamily="66" charset="0"/>
              </a:rPr>
              <a:t> se oslanja na vlasništvo kriptovaluta, gdje rudari (ili validatori) s većim udjelima imaju veću šansu za verifikaciju transakcija.</a:t>
            </a:r>
          </a:p>
        </p:txBody>
      </p:sp>
    </p:spTree>
    <p:extLst>
      <p:ext uri="{BB962C8B-B14F-4D97-AF65-F5344CB8AC3E}">
        <p14:creationId xmlns:p14="http://schemas.microsoft.com/office/powerpoint/2010/main" val="2722157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AE10F-AD51-2BF9-EBEC-F18BB89B150E}"/>
              </a:ext>
            </a:extLst>
          </p:cNvPr>
          <p:cNvSpPr/>
          <p:nvPr/>
        </p:nvSpPr>
        <p:spPr>
          <a:xfrm>
            <a:off x="0" y="0"/>
            <a:ext cx="12192000" cy="6858000"/>
          </a:xfrm>
          <a:prstGeom prst="rect">
            <a:avLst/>
          </a:prstGeom>
          <a:gradFill flip="none" rotWithShape="1">
            <a:gsLst>
              <a:gs pos="0">
                <a:schemeClr val="tx1">
                  <a:alpha val="11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E9746650-7091-834D-CC82-051AD4B064B1}"/>
              </a:ext>
            </a:extLst>
          </p:cNvPr>
          <p:cNvSpPr/>
          <p:nvPr/>
        </p:nvSpPr>
        <p:spPr>
          <a:xfrm rot="81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pic>
        <p:nvPicPr>
          <p:cNvPr id="5" name="Picture 4">
            <a:extLst>
              <a:ext uri="{FF2B5EF4-FFF2-40B4-BE49-F238E27FC236}">
                <a16:creationId xmlns:a16="http://schemas.microsoft.com/office/drawing/2014/main" id="{07C3E70C-5EEE-270C-8BF3-553D5D6DE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385" y="221481"/>
            <a:ext cx="5684992" cy="2575561"/>
          </a:xfrm>
          <a:prstGeom prst="rect">
            <a:avLst/>
          </a:prstGeom>
        </p:spPr>
      </p:pic>
      <p:pic>
        <p:nvPicPr>
          <p:cNvPr id="7" name="Picture 6">
            <a:extLst>
              <a:ext uri="{FF2B5EF4-FFF2-40B4-BE49-F238E27FC236}">
                <a16:creationId xmlns:a16="http://schemas.microsoft.com/office/drawing/2014/main" id="{9E3878D9-CE4D-B3D2-BC3E-95E441379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265" y="3207519"/>
            <a:ext cx="3898735" cy="3429000"/>
          </a:xfrm>
          <a:prstGeom prst="rect">
            <a:avLst/>
          </a:prstGeom>
        </p:spPr>
      </p:pic>
    </p:spTree>
    <p:extLst>
      <p:ext uri="{BB962C8B-B14F-4D97-AF65-F5344CB8AC3E}">
        <p14:creationId xmlns:p14="http://schemas.microsoft.com/office/powerpoint/2010/main" val="40287268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156BB5-3F06-EC54-CBF9-81B4E5DEAFCA}"/>
              </a:ext>
            </a:extLst>
          </p:cNvPr>
          <p:cNvSpPr/>
          <p:nvPr/>
        </p:nvSpPr>
        <p:spPr>
          <a:xfrm>
            <a:off x="0" y="0"/>
            <a:ext cx="12192000" cy="6858000"/>
          </a:xfrm>
          <a:prstGeom prst="rect">
            <a:avLst/>
          </a:prstGeom>
          <a:gradFill flip="none" rotWithShape="1">
            <a:gsLst>
              <a:gs pos="0">
                <a:schemeClr val="tx1">
                  <a:alpha val="30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C97CD172-4ECE-00F8-55B5-1B1F57CAEBF3}"/>
              </a:ext>
            </a:extLst>
          </p:cNvPr>
          <p:cNvSpPr/>
          <p:nvPr/>
        </p:nvSpPr>
        <p:spPr>
          <a:xfrm rot="135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4" name="TextBox 3">
            <a:extLst>
              <a:ext uri="{FF2B5EF4-FFF2-40B4-BE49-F238E27FC236}">
                <a16:creationId xmlns:a16="http://schemas.microsoft.com/office/drawing/2014/main" id="{9B645167-B402-E3A2-648D-1BA7744519B7}"/>
              </a:ext>
            </a:extLst>
          </p:cNvPr>
          <p:cNvSpPr txBox="1"/>
          <p:nvPr/>
        </p:nvSpPr>
        <p:spPr>
          <a:xfrm>
            <a:off x="2086966" y="289559"/>
            <a:ext cx="6264554" cy="769441"/>
          </a:xfrm>
          <a:prstGeom prst="rect">
            <a:avLst/>
          </a:prstGeom>
          <a:noFill/>
        </p:spPr>
        <p:txBody>
          <a:bodyPr wrap="square" rtlCol="0">
            <a:spAutoFit/>
          </a:bodyPr>
          <a:lstStyle/>
          <a:p>
            <a:r>
              <a:rPr lang="sr-Latn-BA" sz="4400" dirty="0">
                <a:solidFill>
                  <a:schemeClr val="bg1"/>
                </a:solidFill>
                <a:latin typeface="Comic Sans MS" panose="030F0702030302020204" pitchFamily="66" charset="0"/>
              </a:rPr>
              <a:t>Kripto novčanici</a:t>
            </a:r>
          </a:p>
        </p:txBody>
      </p:sp>
      <p:sp>
        <p:nvSpPr>
          <p:cNvPr id="5" name="TextBox 4">
            <a:extLst>
              <a:ext uri="{FF2B5EF4-FFF2-40B4-BE49-F238E27FC236}">
                <a16:creationId xmlns:a16="http://schemas.microsoft.com/office/drawing/2014/main" id="{93A46F94-60BE-4121-1083-B606459E7499}"/>
              </a:ext>
            </a:extLst>
          </p:cNvPr>
          <p:cNvSpPr txBox="1"/>
          <p:nvPr/>
        </p:nvSpPr>
        <p:spPr>
          <a:xfrm>
            <a:off x="685800" y="1569719"/>
            <a:ext cx="7162800" cy="2862322"/>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Kripto novčanici su alati za pohranu i upravljanje kriptovalutama. Postoje dvije glavne vrste novčanika: </a:t>
            </a:r>
            <a:r>
              <a:rPr lang="sr-Latn-BA" sz="2000" b="1" dirty="0">
                <a:solidFill>
                  <a:schemeClr val="bg1"/>
                </a:solidFill>
                <a:latin typeface="Comic Sans MS" panose="030F0702030302020204" pitchFamily="66" charset="0"/>
              </a:rPr>
              <a:t>vrući novčanici (hot wallets)</a:t>
            </a:r>
            <a:r>
              <a:rPr lang="sr-Latn-BA" sz="2000" dirty="0">
                <a:solidFill>
                  <a:schemeClr val="bg1"/>
                </a:solidFill>
                <a:latin typeface="Comic Sans MS" panose="030F0702030302020204" pitchFamily="66" charset="0"/>
              </a:rPr>
              <a:t> i </a:t>
            </a:r>
            <a:r>
              <a:rPr lang="sr-Latn-BA" sz="2000" b="1" dirty="0">
                <a:solidFill>
                  <a:schemeClr val="bg1"/>
                </a:solidFill>
                <a:latin typeface="Comic Sans MS" panose="030F0702030302020204" pitchFamily="66" charset="0"/>
              </a:rPr>
              <a:t>hladni novčanici (cold wallets)</a:t>
            </a:r>
            <a:r>
              <a:rPr lang="sr-Latn-BA" sz="2000" dirty="0">
                <a:solidFill>
                  <a:schemeClr val="bg1"/>
                </a:solidFill>
                <a:latin typeface="Comic Sans MS" panose="030F0702030302020204" pitchFamily="66" charset="0"/>
              </a:rPr>
              <a:t>. </a:t>
            </a:r>
            <a:r>
              <a:rPr lang="sr-Latn-BA" sz="2000" b="1" dirty="0">
                <a:solidFill>
                  <a:schemeClr val="bg1"/>
                </a:solidFill>
                <a:latin typeface="Comic Sans MS" panose="030F0702030302020204" pitchFamily="66" charset="0"/>
              </a:rPr>
              <a:t>Vrući novčanici</a:t>
            </a:r>
            <a:r>
              <a:rPr lang="sr-Latn-BA" sz="2000" dirty="0">
                <a:solidFill>
                  <a:schemeClr val="bg1"/>
                </a:solidFill>
                <a:latin typeface="Comic Sans MS" panose="030F0702030302020204" pitchFamily="66" charset="0"/>
              </a:rPr>
              <a:t> su povezani s internetom i omogućuju brzi pristup kriptovalutama, što ih čini pogodnim za svakodnevne transakcije, ali su podložniji hakerskim napadima. </a:t>
            </a:r>
            <a:r>
              <a:rPr lang="sr-Latn-BA" sz="2000" b="1" dirty="0">
                <a:solidFill>
                  <a:schemeClr val="bg1"/>
                </a:solidFill>
                <a:latin typeface="Comic Sans MS" panose="030F0702030302020204" pitchFamily="66" charset="0"/>
              </a:rPr>
              <a:t>Hladni novčanici</a:t>
            </a:r>
            <a:r>
              <a:rPr lang="sr-Latn-BA" sz="2000" dirty="0">
                <a:solidFill>
                  <a:schemeClr val="bg1"/>
                </a:solidFill>
                <a:latin typeface="Comic Sans MS" panose="030F0702030302020204" pitchFamily="66" charset="0"/>
              </a:rPr>
              <a:t> su offline uređaji ili softver, što ih čini sigurnijima za dugoročno čuvanje, ali manje prikladnim za brze transakcije.</a:t>
            </a:r>
          </a:p>
        </p:txBody>
      </p:sp>
    </p:spTree>
    <p:extLst>
      <p:ext uri="{BB962C8B-B14F-4D97-AF65-F5344CB8AC3E}">
        <p14:creationId xmlns:p14="http://schemas.microsoft.com/office/powerpoint/2010/main" val="15520658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79EE7B-0DE5-B52C-E537-430A67A373A5}"/>
              </a:ext>
            </a:extLst>
          </p:cNvPr>
          <p:cNvSpPr/>
          <p:nvPr/>
        </p:nvSpPr>
        <p:spPr>
          <a:xfrm>
            <a:off x="0" y="0"/>
            <a:ext cx="12192000" cy="6858000"/>
          </a:xfrm>
          <a:prstGeom prst="rect">
            <a:avLst/>
          </a:prstGeom>
          <a:gradFill flip="none" rotWithShape="1">
            <a:gsLst>
              <a:gs pos="0">
                <a:schemeClr val="tx1">
                  <a:alpha val="52000"/>
                </a:schemeClr>
              </a:gs>
              <a:gs pos="100000">
                <a:schemeClr val="tx1">
                  <a:alpha val="8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BA"/>
          </a:p>
        </p:txBody>
      </p:sp>
      <p:sp useBgFill="1">
        <p:nvSpPr>
          <p:cNvPr id="3" name="Freeform: Shape 2">
            <a:extLst>
              <a:ext uri="{FF2B5EF4-FFF2-40B4-BE49-F238E27FC236}">
                <a16:creationId xmlns:a16="http://schemas.microsoft.com/office/drawing/2014/main" id="{4F58DE6D-3C31-8941-508E-DC2694757EED}"/>
              </a:ext>
            </a:extLst>
          </p:cNvPr>
          <p:cNvSpPr/>
          <p:nvPr/>
        </p:nvSpPr>
        <p:spPr>
          <a:xfrm rot="18900000">
            <a:off x="7977548" y="-786201"/>
            <a:ext cx="8428903" cy="8430401"/>
          </a:xfrm>
          <a:custGeom>
            <a:avLst/>
            <a:gdLst>
              <a:gd name="connsiteX0" fmla="*/ 3505865 w 4680581"/>
              <a:gd name="connsiteY0" fmla="*/ 2472786 h 4681413"/>
              <a:gd name="connsiteX1" fmla="*/ 4680581 w 4680581"/>
              <a:gd name="connsiteY1" fmla="*/ 2472786 h 4681413"/>
              <a:gd name="connsiteX2" fmla="*/ 4675133 w 4680581"/>
              <a:gd name="connsiteY2" fmla="*/ 2580669 h 4681413"/>
              <a:gd name="connsiteX3" fmla="*/ 2565446 w 4680581"/>
              <a:gd name="connsiteY3" fmla="*/ 4677006 h 4681413"/>
              <a:gd name="connsiteX4" fmla="*/ 2472370 w 4680581"/>
              <a:gd name="connsiteY4" fmla="*/ 4681413 h 4681413"/>
              <a:gd name="connsiteX5" fmla="*/ 2472370 w 4680581"/>
              <a:gd name="connsiteY5" fmla="*/ 3505948 h 4681413"/>
              <a:gd name="connsiteX6" fmla="*/ 2548016 w 4680581"/>
              <a:gd name="connsiteY6" fmla="*/ 3495858 h 4681413"/>
              <a:gd name="connsiteX7" fmla="*/ 3489929 w 4680581"/>
              <a:gd name="connsiteY7" fmla="*/ 2577203 h 4681413"/>
              <a:gd name="connsiteX8" fmla="*/ 0 w 4680581"/>
              <a:gd name="connsiteY8" fmla="*/ 2472786 h 4681413"/>
              <a:gd name="connsiteX9" fmla="*/ 1174715 w 4680581"/>
              <a:gd name="connsiteY9" fmla="*/ 2472786 h 4681413"/>
              <a:gd name="connsiteX10" fmla="*/ 1190651 w 4680581"/>
              <a:gd name="connsiteY10" fmla="*/ 2577203 h 4681413"/>
              <a:gd name="connsiteX11" fmla="*/ 2132565 w 4680581"/>
              <a:gd name="connsiteY11" fmla="*/ 3495858 h 4681413"/>
              <a:gd name="connsiteX12" fmla="*/ 2208210 w 4680581"/>
              <a:gd name="connsiteY12" fmla="*/ 3505948 h 4681413"/>
              <a:gd name="connsiteX13" fmla="*/ 2208210 w 4680581"/>
              <a:gd name="connsiteY13" fmla="*/ 4681413 h 4681413"/>
              <a:gd name="connsiteX14" fmla="*/ 2115134 w 4680581"/>
              <a:gd name="connsiteY14" fmla="*/ 4677006 h 4681413"/>
              <a:gd name="connsiteX15" fmla="*/ 5447 w 4680581"/>
              <a:gd name="connsiteY15" fmla="*/ 2580669 h 4681413"/>
              <a:gd name="connsiteX16" fmla="*/ 2208210 w 4680581"/>
              <a:gd name="connsiteY16" fmla="*/ 0 h 4681413"/>
              <a:gd name="connsiteX17" fmla="*/ 2208210 w 4680581"/>
              <a:gd name="connsiteY17" fmla="*/ 1175465 h 4681413"/>
              <a:gd name="connsiteX18" fmla="*/ 2132565 w 4680581"/>
              <a:gd name="connsiteY18" fmla="*/ 1185555 h 4681413"/>
              <a:gd name="connsiteX19" fmla="*/ 1190651 w 4680581"/>
              <a:gd name="connsiteY19" fmla="*/ 2104209 h 4681413"/>
              <a:gd name="connsiteX20" fmla="*/ 1174715 w 4680581"/>
              <a:gd name="connsiteY20" fmla="*/ 2208626 h 4681413"/>
              <a:gd name="connsiteX21" fmla="*/ 0 w 4680581"/>
              <a:gd name="connsiteY21" fmla="*/ 2208626 h 4681413"/>
              <a:gd name="connsiteX22" fmla="*/ 5447 w 4680581"/>
              <a:gd name="connsiteY22" fmla="*/ 2100743 h 4681413"/>
              <a:gd name="connsiteX23" fmla="*/ 2115134 w 4680581"/>
              <a:gd name="connsiteY23" fmla="*/ 4407 h 4681413"/>
              <a:gd name="connsiteX24" fmla="*/ 2472370 w 4680581"/>
              <a:gd name="connsiteY24" fmla="*/ 0 h 4681413"/>
              <a:gd name="connsiteX25" fmla="*/ 2565446 w 4680581"/>
              <a:gd name="connsiteY25" fmla="*/ 4407 h 4681413"/>
              <a:gd name="connsiteX26" fmla="*/ 4675133 w 4680581"/>
              <a:gd name="connsiteY26" fmla="*/ 2100743 h 4681413"/>
              <a:gd name="connsiteX27" fmla="*/ 4680581 w 4680581"/>
              <a:gd name="connsiteY27" fmla="*/ 2208626 h 4681413"/>
              <a:gd name="connsiteX28" fmla="*/ 3505865 w 4680581"/>
              <a:gd name="connsiteY28" fmla="*/ 2208626 h 4681413"/>
              <a:gd name="connsiteX29" fmla="*/ 3489929 w 4680581"/>
              <a:gd name="connsiteY29" fmla="*/ 2104209 h 4681413"/>
              <a:gd name="connsiteX30" fmla="*/ 2548016 w 4680581"/>
              <a:gd name="connsiteY30" fmla="*/ 1185555 h 4681413"/>
              <a:gd name="connsiteX31" fmla="*/ 2472370 w 4680581"/>
              <a:gd name="connsiteY31" fmla="*/ 1175465 h 46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0581" h="4681413">
                <a:moveTo>
                  <a:pt x="3505865" y="2472786"/>
                </a:moveTo>
                <a:lnTo>
                  <a:pt x="4680581" y="2472786"/>
                </a:lnTo>
                <a:lnTo>
                  <a:pt x="4675133" y="2580669"/>
                </a:lnTo>
                <a:cubicBezTo>
                  <a:pt x="4562457" y="3690171"/>
                  <a:pt x="3676968" y="4571210"/>
                  <a:pt x="2565446" y="4677006"/>
                </a:cubicBezTo>
                <a:lnTo>
                  <a:pt x="2472370" y="4681413"/>
                </a:lnTo>
                <a:lnTo>
                  <a:pt x="2472370" y="3505948"/>
                </a:lnTo>
                <a:lnTo>
                  <a:pt x="2548016" y="3495858"/>
                </a:lnTo>
                <a:cubicBezTo>
                  <a:pt x="3019974" y="3411554"/>
                  <a:pt x="3394185" y="3045096"/>
                  <a:pt x="3489929" y="2577203"/>
                </a:cubicBezTo>
                <a:close/>
                <a:moveTo>
                  <a:pt x="0" y="2472786"/>
                </a:moveTo>
                <a:lnTo>
                  <a:pt x="1174715" y="2472786"/>
                </a:lnTo>
                <a:lnTo>
                  <a:pt x="1190651" y="2577203"/>
                </a:lnTo>
                <a:cubicBezTo>
                  <a:pt x="1286396" y="3045096"/>
                  <a:pt x="1660607" y="3411554"/>
                  <a:pt x="2132565" y="3495858"/>
                </a:cubicBezTo>
                <a:lnTo>
                  <a:pt x="2208210" y="3505948"/>
                </a:lnTo>
                <a:lnTo>
                  <a:pt x="2208210" y="4681413"/>
                </a:lnTo>
                <a:lnTo>
                  <a:pt x="2115134" y="4677006"/>
                </a:lnTo>
                <a:cubicBezTo>
                  <a:pt x="1003612" y="4571210"/>
                  <a:pt x="118123" y="3690171"/>
                  <a:pt x="5447" y="2580669"/>
                </a:cubicBezTo>
                <a:close/>
                <a:moveTo>
                  <a:pt x="2208210" y="0"/>
                </a:moveTo>
                <a:lnTo>
                  <a:pt x="2208210" y="1175465"/>
                </a:lnTo>
                <a:lnTo>
                  <a:pt x="2132565" y="1185555"/>
                </a:lnTo>
                <a:cubicBezTo>
                  <a:pt x="1660607" y="1269858"/>
                  <a:pt x="1286396" y="1636316"/>
                  <a:pt x="1190651" y="2104209"/>
                </a:cubicBezTo>
                <a:lnTo>
                  <a:pt x="1174715" y="2208626"/>
                </a:lnTo>
                <a:lnTo>
                  <a:pt x="0" y="2208626"/>
                </a:lnTo>
                <a:lnTo>
                  <a:pt x="5447" y="2100743"/>
                </a:lnTo>
                <a:cubicBezTo>
                  <a:pt x="118123" y="991241"/>
                  <a:pt x="1003612" y="110203"/>
                  <a:pt x="2115134" y="4407"/>
                </a:cubicBezTo>
                <a:close/>
                <a:moveTo>
                  <a:pt x="2472370" y="0"/>
                </a:moveTo>
                <a:lnTo>
                  <a:pt x="2565446" y="4407"/>
                </a:lnTo>
                <a:cubicBezTo>
                  <a:pt x="3676968" y="110203"/>
                  <a:pt x="4562457" y="991241"/>
                  <a:pt x="4675133" y="2100743"/>
                </a:cubicBezTo>
                <a:lnTo>
                  <a:pt x="4680581" y="2208626"/>
                </a:lnTo>
                <a:lnTo>
                  <a:pt x="3505865" y="2208626"/>
                </a:lnTo>
                <a:lnTo>
                  <a:pt x="3489929" y="2104209"/>
                </a:lnTo>
                <a:cubicBezTo>
                  <a:pt x="3394185" y="1636316"/>
                  <a:pt x="3019974" y="1269858"/>
                  <a:pt x="2548016" y="1185555"/>
                </a:cubicBezTo>
                <a:lnTo>
                  <a:pt x="2472370" y="1175465"/>
                </a:lnTo>
                <a:close/>
              </a:path>
            </a:pathLst>
          </a:custGeom>
          <a:ln>
            <a:noFill/>
          </a:ln>
          <a:effectLst>
            <a:outerShdw blurRad="508000" dist="50800" dir="54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r-Latn-BA">
              <a:solidFill>
                <a:schemeClr val="tx1"/>
              </a:solidFill>
            </a:endParaRPr>
          </a:p>
        </p:txBody>
      </p:sp>
      <p:sp>
        <p:nvSpPr>
          <p:cNvPr id="4" name="TextBox 3">
            <a:extLst>
              <a:ext uri="{FF2B5EF4-FFF2-40B4-BE49-F238E27FC236}">
                <a16:creationId xmlns:a16="http://schemas.microsoft.com/office/drawing/2014/main" id="{BD3D31AD-ED3E-42A3-6090-52D337B7261A}"/>
              </a:ext>
            </a:extLst>
          </p:cNvPr>
          <p:cNvSpPr txBox="1"/>
          <p:nvPr/>
        </p:nvSpPr>
        <p:spPr>
          <a:xfrm>
            <a:off x="2139395" y="259080"/>
            <a:ext cx="8183879" cy="769441"/>
          </a:xfrm>
          <a:prstGeom prst="rect">
            <a:avLst/>
          </a:prstGeom>
          <a:noFill/>
        </p:spPr>
        <p:txBody>
          <a:bodyPr wrap="square" rtlCol="0">
            <a:spAutoFit/>
          </a:bodyPr>
          <a:lstStyle/>
          <a:p>
            <a:r>
              <a:rPr lang="sr-Latn-BA" sz="4400" dirty="0">
                <a:solidFill>
                  <a:schemeClr val="bg1"/>
                </a:solidFill>
                <a:latin typeface="Comic Sans MS" panose="030F0702030302020204" pitchFamily="66" charset="0"/>
              </a:rPr>
              <a:t>Tipovi kriptovaluta</a:t>
            </a:r>
          </a:p>
        </p:txBody>
      </p:sp>
      <p:sp>
        <p:nvSpPr>
          <p:cNvPr id="5" name="TextBox 4">
            <a:extLst>
              <a:ext uri="{FF2B5EF4-FFF2-40B4-BE49-F238E27FC236}">
                <a16:creationId xmlns:a16="http://schemas.microsoft.com/office/drawing/2014/main" id="{410E42BA-A071-FEDE-F6E1-60C9D391549F}"/>
              </a:ext>
            </a:extLst>
          </p:cNvPr>
          <p:cNvSpPr txBox="1"/>
          <p:nvPr/>
        </p:nvSpPr>
        <p:spPr>
          <a:xfrm>
            <a:off x="626825" y="1463040"/>
            <a:ext cx="7117080" cy="4678204"/>
          </a:xfrm>
          <a:prstGeom prst="rect">
            <a:avLst/>
          </a:prstGeom>
          <a:noFill/>
        </p:spPr>
        <p:txBody>
          <a:bodyPr wrap="square" rtlCol="0">
            <a:spAutoFit/>
          </a:bodyPr>
          <a:lstStyle/>
          <a:p>
            <a:r>
              <a:rPr lang="sr-Latn-BA" sz="2000" dirty="0">
                <a:solidFill>
                  <a:schemeClr val="bg1"/>
                </a:solidFill>
                <a:latin typeface="Comic Sans MS" panose="030F0702030302020204" pitchFamily="66" charset="0"/>
              </a:rPr>
              <a:t>Iako je Bitcoin najpoznatiji, postoje hiljade drugih kriptovaluta, poznatih kao altcoini. Neki od najznačajnijih su:</a:t>
            </a:r>
          </a:p>
          <a:p>
            <a:pPr>
              <a:buFont typeface="Arial" panose="020B0604020202020204" pitchFamily="34" charset="0"/>
              <a:buChar char="•"/>
            </a:pPr>
            <a:r>
              <a:rPr lang="sr-Latn-BA" sz="2000" dirty="0">
                <a:solidFill>
                  <a:schemeClr val="bg1"/>
                </a:solidFill>
                <a:latin typeface="Comic Sans MS" panose="030F0702030302020204" pitchFamily="66" charset="0"/>
              </a:rPr>
              <a:t>Bitcoin (BTC): Prva i najvrednija kriptovaluta.</a:t>
            </a:r>
          </a:p>
          <a:p>
            <a:pPr>
              <a:buFont typeface="Arial" panose="020B0604020202020204" pitchFamily="34" charset="0"/>
              <a:buChar char="•"/>
            </a:pPr>
            <a:r>
              <a:rPr lang="sr-Latn-BA" sz="2000" dirty="0">
                <a:solidFill>
                  <a:schemeClr val="bg1"/>
                </a:solidFill>
                <a:latin typeface="Comic Sans MS" panose="030F0702030302020204" pitchFamily="66" charset="0"/>
              </a:rPr>
              <a:t>Ethereum (ETH): Platforma koja omogućava stvaranje decentraliziranih aplikacija (DApps) putem pametnih ugovora.</a:t>
            </a:r>
          </a:p>
          <a:p>
            <a:pPr>
              <a:buFont typeface="Arial" panose="020B0604020202020204" pitchFamily="34" charset="0"/>
              <a:buChar char="•"/>
            </a:pPr>
            <a:r>
              <a:rPr lang="sr-Latn-BA" sz="2000" dirty="0">
                <a:solidFill>
                  <a:schemeClr val="bg1"/>
                </a:solidFill>
                <a:latin typeface="Comic Sans MS" panose="030F0702030302020204" pitchFamily="66" charset="0"/>
              </a:rPr>
              <a:t>Litecoin (LTC): Brža alternativa Bitcoinu, sa nižim troškovima transakcija.</a:t>
            </a:r>
          </a:p>
          <a:p>
            <a:pPr>
              <a:buFont typeface="Arial" panose="020B0604020202020204" pitchFamily="34" charset="0"/>
              <a:buChar char="•"/>
            </a:pPr>
            <a:r>
              <a:rPr lang="sr-Latn-BA" sz="2000" dirty="0">
                <a:solidFill>
                  <a:schemeClr val="bg1"/>
                </a:solidFill>
                <a:latin typeface="Comic Sans MS" panose="030F0702030302020204" pitchFamily="66" charset="0"/>
              </a:rPr>
              <a:t>Ripple (XRP): Dizajniran za olakšavanje međunarodnih plaćanja između financijskih institucija.</a:t>
            </a:r>
          </a:p>
          <a:p>
            <a:pPr>
              <a:buFont typeface="Arial" panose="020B0604020202020204" pitchFamily="34" charset="0"/>
              <a:buChar char="•"/>
            </a:pPr>
            <a:r>
              <a:rPr lang="sr-Latn-BA" sz="2000" dirty="0">
                <a:solidFill>
                  <a:schemeClr val="bg1"/>
                </a:solidFill>
                <a:latin typeface="Comic Sans MS" panose="030F0702030302020204" pitchFamily="66" charset="0"/>
              </a:rPr>
              <a:t>Stablecoins (npr. Tether - USDT): Kriptovalute vezane za stvarne valute poput američkog dolara, pružajući stabilnost cijene.</a:t>
            </a:r>
          </a:p>
          <a:p>
            <a:endParaRPr lang="sr-Latn-BA" dirty="0"/>
          </a:p>
        </p:txBody>
      </p:sp>
    </p:spTree>
    <p:extLst>
      <p:ext uri="{BB962C8B-B14F-4D97-AF65-F5344CB8AC3E}">
        <p14:creationId xmlns:p14="http://schemas.microsoft.com/office/powerpoint/2010/main" val="25495702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3658</TotalTime>
  <Words>1138</Words>
  <Application>Microsoft Office PowerPoint</Application>
  <PresentationFormat>Widescreen</PresentationFormat>
  <Paragraphs>70</Paragraphs>
  <Slides>17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petkovic</dc:creator>
  <cp:lastModifiedBy>Branka</cp:lastModifiedBy>
  <cp:revision>10</cp:revision>
  <dcterms:created xsi:type="dcterms:W3CDTF">2024-10-10T19:02:17Z</dcterms:created>
  <dcterms:modified xsi:type="dcterms:W3CDTF">2024-10-15T10:33:52Z</dcterms:modified>
</cp:coreProperties>
</file>