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57" r:id="rId13"/>
    <p:sldId id="268" r:id="rId14"/>
    <p:sldId id="272" r:id="rId15"/>
    <p:sldId id="271" r:id="rId16"/>
    <p:sldId id="269" r:id="rId17"/>
    <p:sldId id="278" r:id="rId18"/>
    <p:sldId id="270" r:id="rId19"/>
    <p:sldId id="273" r:id="rId20"/>
    <p:sldId id="279" r:id="rId21"/>
    <p:sldId id="277" r:id="rId22"/>
    <p:sldId id="276" r:id="rId23"/>
    <p:sldId id="274" r:id="rId24"/>
    <p:sldId id="284" r:id="rId25"/>
    <p:sldId id="283" r:id="rId26"/>
    <p:sldId id="281" r:id="rId27"/>
    <p:sldId id="282" r:id="rId28"/>
    <p:sldId id="288" r:id="rId29"/>
    <p:sldId id="287" r:id="rId30"/>
    <p:sldId id="286" r:id="rId31"/>
    <p:sldId id="285" r:id="rId32"/>
    <p:sldId id="289" r:id="rId33"/>
    <p:sldId id="296" r:id="rId34"/>
    <p:sldId id="295" r:id="rId35"/>
    <p:sldId id="294" r:id="rId36"/>
    <p:sldId id="293" r:id="rId37"/>
    <p:sldId id="292" r:id="rId38"/>
    <p:sldId id="290" r:id="rId39"/>
    <p:sldId id="291" r:id="rId40"/>
    <p:sldId id="298" r:id="rId41"/>
    <p:sldId id="299" r:id="rId42"/>
    <p:sldId id="297" r:id="rId43"/>
    <p:sldId id="303" r:id="rId44"/>
    <p:sldId id="302" r:id="rId45"/>
    <p:sldId id="301" r:id="rId46"/>
    <p:sldId id="300" r:id="rId47"/>
    <p:sldId id="305" r:id="rId48"/>
    <p:sldId id="316" r:id="rId49"/>
    <p:sldId id="319" r:id="rId50"/>
    <p:sldId id="313" r:id="rId51"/>
    <p:sldId id="317" r:id="rId52"/>
    <p:sldId id="314" r:id="rId53"/>
    <p:sldId id="323" r:id="rId54"/>
    <p:sldId id="320" r:id="rId55"/>
    <p:sldId id="318" r:id="rId56"/>
    <p:sldId id="321" r:id="rId57"/>
    <p:sldId id="322" r:id="rId58"/>
    <p:sldId id="306" r:id="rId59"/>
    <p:sldId id="304" r:id="rId60"/>
    <p:sldId id="307" r:id="rId61"/>
    <p:sldId id="309" r:id="rId62"/>
    <p:sldId id="310" r:id="rId63"/>
    <p:sldId id="308" r:id="rId64"/>
    <p:sldId id="311" r:id="rId65"/>
    <p:sldId id="312" r:id="rId66"/>
    <p:sldId id="32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4BEE65-10F4-43DA-9B3C-0EFE55AA9A86}" type="datetimeFigureOut">
              <a:rPr lang="en-US" smtClean="0"/>
              <a:pPr/>
              <a:t>12/12/2023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0A3B4AA-F6D6-4FDD-92F3-B9FBB0645F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745" y="532439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sr-Latn-BA" dirty="0"/>
              <a:t>POTRAŽNJA, CIJENA I PRIHODI</a:t>
            </a:r>
            <a:endParaRPr lang="en-US" dirty="0"/>
          </a:p>
        </p:txBody>
      </p:sp>
      <p:pic>
        <p:nvPicPr>
          <p:cNvPr id="3" name="Picture 2" descr="http://bif.rs/wp-content/uploads/2013/10/prihodi.jpg"/>
          <p:cNvPicPr/>
          <p:nvPr/>
        </p:nvPicPr>
        <p:blipFill>
          <a:blip r:embed="rId4" cstate="print"/>
          <a:srcRect l="3500" t="9500" b="13250"/>
          <a:stretch>
            <a:fillRect/>
          </a:stretch>
        </p:blipFill>
        <p:spPr bwMode="auto">
          <a:xfrm>
            <a:off x="722745" y="2590800"/>
            <a:ext cx="7772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"/>
    </mc:Choice>
    <mc:Fallback xmlns="">
      <p:transition spd="slow" advTm="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BA" dirty="0"/>
              <a:t>U ekonomici preduzeća prvenstveno smo zainteresovani za potražnju sa kojom se suočava preduzeće</a:t>
            </a:r>
          </a:p>
          <a:p>
            <a:r>
              <a:rPr lang="sr-Latn-BA" dirty="0"/>
              <a:t>Od tržišne potražnje zavisi i potražnja sa kojom se suočava preduzeće</a:t>
            </a:r>
            <a:endParaRPr lang="en-US" dirty="0"/>
          </a:p>
          <a:p>
            <a:r>
              <a:rPr lang="sr-Latn-BA" dirty="0"/>
              <a:t>Potražnja za dobrom proističe iz volje i sposobnosti potrošača (iz želje ili potrebe za dobrom uz odgovarajuću kupovnu moć) da dobro kupi</a:t>
            </a:r>
          </a:p>
          <a:p>
            <a:r>
              <a:rPr lang="sr-Latn-BA" dirty="0"/>
              <a:t>Prema </a:t>
            </a:r>
            <a:r>
              <a:rPr lang="sr-Latn-BA" b="1" dirty="0"/>
              <a:t>teoriji potražnje potrošača</a:t>
            </a:r>
            <a:r>
              <a:rPr lang="sr-Latn-BA" dirty="0"/>
              <a:t>, količina dobara koja se potražuje je funkcija cijene dobra, dohotka potrošača, cijene povezanih (komplementarnih ili suplementarnih) dobara i ukusa potrošača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Potražnja za dobrom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9"/>
    </mc:Choice>
    <mc:Fallback xmlns="">
      <p:transition spd="slow" advTm="37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05800" cy="4843272"/>
          </a:xfrm>
        </p:spPr>
        <p:txBody>
          <a:bodyPr>
            <a:normAutofit fontScale="47500" lnSpcReduction="20000"/>
          </a:bodyPr>
          <a:lstStyle/>
          <a:p>
            <a:r>
              <a:rPr lang="sr-Latn-BA" sz="4200" dirty="0"/>
              <a:t>Funkcija potražnje potrošača glasi:</a:t>
            </a:r>
          </a:p>
          <a:p>
            <a:pPr>
              <a:buNone/>
            </a:pPr>
            <a:endParaRPr lang="sr-Latn-BA" sz="4200" dirty="0"/>
          </a:p>
          <a:p>
            <a:pPr>
              <a:buNone/>
            </a:pPr>
            <a:endParaRPr lang="sr-Latn-BA" sz="4200" dirty="0"/>
          </a:p>
          <a:p>
            <a:pPr>
              <a:buNone/>
            </a:pPr>
            <a:r>
              <a:rPr lang="sr-Latn-BA" sz="4200" dirty="0"/>
              <a:t>	</a:t>
            </a:r>
          </a:p>
          <a:p>
            <a:pPr>
              <a:buNone/>
            </a:pPr>
            <a:r>
              <a:rPr lang="sr-Latn-BA" sz="4200" dirty="0"/>
              <a:t>pri čemu su:</a:t>
            </a:r>
            <a:endParaRPr lang="en-US" sz="4200" dirty="0"/>
          </a:p>
          <a:p>
            <a:pPr>
              <a:buNone/>
            </a:pPr>
            <a:endParaRPr lang="sr-Latn-BA" sz="4200" dirty="0"/>
          </a:p>
          <a:p>
            <a:pPr lvl="1"/>
            <a:r>
              <a:rPr lang="sr-Latn-BA" sz="4200" dirty="0"/>
              <a:t>Qd</a:t>
            </a:r>
            <a:r>
              <a:rPr lang="sr-Latn-BA" sz="4200" baseline="-25000" dirty="0"/>
              <a:t>x </a:t>
            </a:r>
            <a:r>
              <a:rPr lang="en-US" sz="4200" dirty="0"/>
              <a:t>-</a:t>
            </a:r>
            <a:r>
              <a:rPr lang="sr-Latn-BA" sz="4200" dirty="0"/>
              <a:t> količina dobra X koju pojedinac potražuje u </a:t>
            </a:r>
            <a:r>
              <a:rPr lang="en-US" sz="4200" dirty="0"/>
              <a:t>     	     </a:t>
            </a:r>
            <a:r>
              <a:rPr lang="sr-Latn-BA" sz="4200" dirty="0"/>
              <a:t> </a:t>
            </a:r>
          </a:p>
          <a:p>
            <a:pPr marL="393192" lvl="1" indent="0">
              <a:buNone/>
            </a:pPr>
            <a:r>
              <a:rPr lang="sr-Latn-BA" sz="4200" dirty="0"/>
              <a:t>            određenom vremenskom razdoblju (godina, mjesec, </a:t>
            </a:r>
            <a:r>
              <a:rPr lang="en-US" sz="4200" dirty="0"/>
              <a:t>         	     </a:t>
            </a:r>
            <a:r>
              <a:rPr lang="sr-Latn-BA" sz="4200" dirty="0"/>
              <a:t>sedmica, dan ili druga vremenska jedinica)</a:t>
            </a:r>
            <a:endParaRPr lang="en-US" sz="4200" dirty="0"/>
          </a:p>
          <a:p>
            <a:pPr lvl="1"/>
            <a:r>
              <a:rPr lang="sr-Latn-BA" sz="4200" dirty="0"/>
              <a:t>P</a:t>
            </a:r>
            <a:r>
              <a:rPr lang="sr-Latn-BA" sz="4200" baseline="-25000" dirty="0"/>
              <a:t>x</a:t>
            </a:r>
            <a:r>
              <a:rPr lang="sr-Latn-BA" sz="4200" dirty="0"/>
              <a:t> </a:t>
            </a:r>
            <a:r>
              <a:rPr lang="en-US" sz="4200" dirty="0"/>
              <a:t>-</a:t>
            </a:r>
            <a:r>
              <a:rPr lang="sr-Latn-BA" sz="4200" dirty="0"/>
              <a:t> </a:t>
            </a:r>
            <a:r>
              <a:rPr lang="en-US" sz="4200" dirty="0"/>
              <a:t>  </a:t>
            </a:r>
            <a:r>
              <a:rPr lang="sr-Latn-BA" sz="4200" dirty="0"/>
              <a:t>jedinična cijena dobra X</a:t>
            </a:r>
            <a:endParaRPr lang="en-US" sz="4200" dirty="0"/>
          </a:p>
          <a:p>
            <a:pPr lvl="1"/>
            <a:r>
              <a:rPr lang="sr-Latn-BA" sz="4200" dirty="0"/>
              <a:t>I </a:t>
            </a:r>
            <a:r>
              <a:rPr lang="en-US" sz="4200" dirty="0"/>
              <a:t>-</a:t>
            </a:r>
            <a:r>
              <a:rPr lang="sr-Latn-BA" sz="4200" dirty="0"/>
              <a:t> </a:t>
            </a:r>
            <a:r>
              <a:rPr lang="en-US" sz="4200" dirty="0"/>
              <a:t>    </a:t>
            </a:r>
            <a:r>
              <a:rPr lang="sr-Latn-BA" sz="4200" dirty="0"/>
              <a:t>dohodak potrošača</a:t>
            </a:r>
            <a:endParaRPr lang="en-US" sz="4200" dirty="0"/>
          </a:p>
          <a:p>
            <a:pPr lvl="1"/>
            <a:r>
              <a:rPr lang="sr-Latn-BA" sz="4200" dirty="0"/>
              <a:t>P</a:t>
            </a:r>
            <a:r>
              <a:rPr lang="sr-Latn-BA" sz="4200" baseline="-25000" dirty="0"/>
              <a:t>y</a:t>
            </a:r>
            <a:r>
              <a:rPr lang="sr-Latn-BA" sz="4200" dirty="0"/>
              <a:t> </a:t>
            </a:r>
            <a:r>
              <a:rPr lang="en-US" sz="4200" dirty="0"/>
              <a:t>-</a:t>
            </a:r>
            <a:r>
              <a:rPr lang="sr-Latn-BA" sz="4200" dirty="0"/>
              <a:t> </a:t>
            </a:r>
            <a:r>
              <a:rPr lang="en-US" sz="4200" dirty="0"/>
              <a:t>  </a:t>
            </a:r>
            <a:r>
              <a:rPr lang="sr-Latn-BA" sz="4200" dirty="0"/>
              <a:t>cijena povezanog dobra (</a:t>
            </a:r>
            <a:r>
              <a:rPr lang="en-US" sz="4200" dirty="0"/>
              <a:t>komplemen</a:t>
            </a:r>
            <a:r>
              <a:rPr lang="sr-Latn-BA" sz="4200" dirty="0"/>
              <a:t>tarna dobra</a:t>
            </a:r>
            <a:r>
              <a:rPr lang="en-US" sz="4200" dirty="0"/>
              <a:t> ili </a:t>
            </a:r>
            <a:r>
              <a:rPr lang="sr-Latn-BA" sz="4200" dirty="0"/>
              <a:t> </a:t>
            </a:r>
          </a:p>
          <a:p>
            <a:pPr marL="393192" lvl="1" indent="0">
              <a:buNone/>
            </a:pPr>
            <a:r>
              <a:rPr lang="sr-Latn-BA" sz="4200" dirty="0"/>
              <a:t>                                                  </a:t>
            </a:r>
            <a:r>
              <a:rPr lang="en-US" sz="4200" dirty="0"/>
              <a:t>supstituti</a:t>
            </a:r>
            <a:r>
              <a:rPr lang="sr-Latn-BA" sz="4200" dirty="0"/>
              <a:t>) dobra</a:t>
            </a:r>
            <a:endParaRPr lang="en-US" sz="4200" dirty="0"/>
          </a:p>
          <a:p>
            <a:pPr lvl="1"/>
            <a:r>
              <a:rPr lang="sr-Latn-BA" sz="4200" dirty="0"/>
              <a:t>T </a:t>
            </a:r>
            <a:r>
              <a:rPr lang="en-US" sz="4200" dirty="0"/>
              <a:t>-</a:t>
            </a:r>
            <a:r>
              <a:rPr lang="sr-Latn-BA" sz="4200" dirty="0"/>
              <a:t> </a:t>
            </a:r>
            <a:r>
              <a:rPr lang="en-US" sz="4200" dirty="0"/>
              <a:t>   </a:t>
            </a:r>
            <a:r>
              <a:rPr lang="sr-Latn-BA" sz="4200" dirty="0"/>
              <a:t>ukusi potrošača</a:t>
            </a:r>
            <a:endParaRPr lang="en-US" sz="4200" dirty="0"/>
          </a:p>
          <a:p>
            <a:pPr>
              <a:buNone/>
            </a:pPr>
            <a:endParaRPr lang="sr-Latn-BA" dirty="0"/>
          </a:p>
          <a:p>
            <a:pPr>
              <a:buNone/>
            </a:pPr>
            <a:r>
              <a:rPr lang="sr-Latn-BA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Potražnja za dobrom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1828800"/>
            <a:ext cx="3429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1"/>
    </mc:Choice>
    <mc:Fallback xmlns="">
      <p:transition spd="slow" advTm="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Determinante potražnje:</a:t>
            </a:r>
          </a:p>
          <a:p>
            <a:pPr>
              <a:buNone/>
            </a:pPr>
            <a:endParaRPr lang="sr-Latn-BA" dirty="0"/>
          </a:p>
          <a:p>
            <a:pPr lvl="1"/>
            <a:r>
              <a:rPr lang="hr-HR" dirty="0"/>
              <a:t>Dohodak potrošača</a:t>
            </a:r>
          </a:p>
          <a:p>
            <a:pPr lvl="2"/>
            <a:r>
              <a:rPr lang="hr-HR" dirty="0"/>
              <a:t>S porastom dohotka raste potražnja </a:t>
            </a:r>
          </a:p>
          <a:p>
            <a:pPr lvl="2"/>
            <a:r>
              <a:rPr lang="hr-HR" dirty="0"/>
              <a:t>Ako za nekim dobrom pada potražnja kad dohodak raste, takvo dobro je inferiorno dobro (npr. jeftine stvari loše</a:t>
            </a:r>
            <a:r>
              <a:rPr lang="en-US" dirty="0"/>
              <a:t>g</a:t>
            </a:r>
            <a:r>
              <a:rPr lang="hr-HR" dirty="0"/>
              <a:t> kvalitet</a:t>
            </a:r>
            <a:r>
              <a:rPr lang="en-US" dirty="0"/>
              <a:t>a</a:t>
            </a:r>
            <a:r>
              <a:rPr lang="hr-HR" dirty="0"/>
              <a:t>)</a:t>
            </a:r>
          </a:p>
          <a:p>
            <a:pPr lvl="2"/>
            <a:endParaRPr lang="hr-HR" dirty="0"/>
          </a:p>
          <a:p>
            <a:pPr lvl="1"/>
            <a:r>
              <a:rPr lang="hr-HR" dirty="0"/>
              <a:t>Ukusi potrošača</a:t>
            </a:r>
          </a:p>
          <a:p>
            <a:pPr lvl="1"/>
            <a:endParaRPr lang="hr-HR" dirty="0"/>
          </a:p>
          <a:p>
            <a:pPr lvl="1"/>
            <a:endParaRPr lang="hr-H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Potra</a:t>
            </a:r>
            <a:r>
              <a:rPr lang="sr-Latn-BA" dirty="0"/>
              <a:t>žnja za dobrom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1"/>
    </mc:Choice>
    <mc:Fallback xmlns="">
      <p:transition spd="slow" advTm="4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525963"/>
          </a:xfrm>
        </p:spPr>
        <p:txBody>
          <a:bodyPr/>
          <a:lstStyle/>
          <a:p>
            <a:pPr lvl="1"/>
            <a:r>
              <a:rPr lang="hr-HR" dirty="0"/>
              <a:t>Cijena srodnih proizvoda</a:t>
            </a:r>
          </a:p>
          <a:p>
            <a:pPr lvl="1"/>
            <a:endParaRPr lang="hr-HR" dirty="0"/>
          </a:p>
          <a:p>
            <a:pPr lvl="2"/>
            <a:r>
              <a:rPr lang="hr-HR" dirty="0"/>
              <a:t>Supstituti (proizvodi koji se koriste u istu svrhu, alternative)</a:t>
            </a:r>
          </a:p>
          <a:p>
            <a:pPr lvl="3"/>
            <a:r>
              <a:rPr lang="hr-HR" i="1" dirty="0"/>
              <a:t>Povećanje</a:t>
            </a:r>
            <a:r>
              <a:rPr lang="hr-HR" dirty="0"/>
              <a:t> cijena supstituta dovodi do </a:t>
            </a:r>
            <a:r>
              <a:rPr lang="hr-HR" i="1" dirty="0"/>
              <a:t>povećanja</a:t>
            </a:r>
            <a:r>
              <a:rPr lang="hr-HR" dirty="0"/>
              <a:t> potražnje za posmatranim proizvodom</a:t>
            </a:r>
          </a:p>
          <a:p>
            <a:pPr lvl="3">
              <a:buNone/>
            </a:pPr>
            <a:endParaRPr lang="hr-HR" dirty="0"/>
          </a:p>
          <a:p>
            <a:pPr lvl="3">
              <a:buNone/>
            </a:pPr>
            <a:endParaRPr lang="hr-HR" dirty="0"/>
          </a:p>
          <a:p>
            <a:pPr lvl="3">
              <a:buNone/>
            </a:pPr>
            <a:endParaRPr lang="hr-HR" dirty="0"/>
          </a:p>
          <a:p>
            <a:pPr lvl="2"/>
            <a:r>
              <a:rPr lang="hr-HR" dirty="0"/>
              <a:t>Komplementarni proizvodi (koji se zajedno troše sa drugim dobrom)</a:t>
            </a:r>
          </a:p>
          <a:p>
            <a:pPr lvl="3"/>
            <a:r>
              <a:rPr lang="hr-HR" i="1" dirty="0"/>
              <a:t>Povećanje</a:t>
            </a:r>
            <a:r>
              <a:rPr lang="hr-HR" dirty="0"/>
              <a:t> cijene komplementarnog proizvoda dovodi do </a:t>
            </a:r>
            <a:r>
              <a:rPr lang="hr-HR" i="1" dirty="0"/>
              <a:t>smanjenja</a:t>
            </a:r>
            <a:r>
              <a:rPr lang="hr-HR" dirty="0"/>
              <a:t> potražnje za posmatranim proizvodom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Potra</a:t>
            </a:r>
            <a:r>
              <a:rPr lang="sr-Latn-BA" dirty="0"/>
              <a:t>žnja za dobrom</a:t>
            </a:r>
            <a:endParaRPr lang="en-US" dirty="0"/>
          </a:p>
        </p:txBody>
      </p:sp>
      <p:pic>
        <p:nvPicPr>
          <p:cNvPr id="4" name="Picture 3" descr="http://www.chococaffe.com/ponuda/kafe/10v.jpg"/>
          <p:cNvPicPr/>
          <p:nvPr/>
        </p:nvPicPr>
        <p:blipFill>
          <a:blip r:embed="rId4" cstate="print"/>
          <a:srcRect l="801" t="2108"/>
          <a:stretch>
            <a:fillRect/>
          </a:stretch>
        </p:blipFill>
        <p:spPr bwMode="auto">
          <a:xfrm>
            <a:off x="6477000" y="5791200"/>
            <a:ext cx="158377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polpix.sueddeutsche.com/bild/1.1005973.1355790369/640x360/autofahre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5791200"/>
            <a:ext cx="167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www.gondeee.com/wp-content/uploads/2014/02/Coke-vs-Pepsi.jpg"/>
          <p:cNvPicPr/>
          <p:nvPr/>
        </p:nvPicPr>
        <p:blipFill>
          <a:blip r:embed="rId6" cstate="print"/>
          <a:srcRect l="6891" t="8120" r="5769" b="2564"/>
          <a:stretch>
            <a:fillRect/>
          </a:stretch>
        </p:blipFill>
        <p:spPr bwMode="auto">
          <a:xfrm>
            <a:off x="6553200" y="3048000"/>
            <a:ext cx="1628775" cy="124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0"/>
    </mc:Choice>
    <mc:Fallback xmlns="">
      <p:transition spd="slow" advTm="4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Primjer:</a:t>
            </a:r>
          </a:p>
          <a:p>
            <a:pPr lvl="1"/>
            <a:r>
              <a:rPr lang="sr-Latn-BA" dirty="0"/>
              <a:t>Potražnja za automobilima može biti predstavljena na sljedeće načine:</a:t>
            </a:r>
          </a:p>
          <a:p>
            <a:pPr lvl="1">
              <a:buNone/>
            </a:pPr>
            <a:endParaRPr lang="sr-Latn-BA" dirty="0"/>
          </a:p>
          <a:p>
            <a:pPr lvl="2"/>
            <a:r>
              <a:rPr lang="sr-Latn-BA" dirty="0"/>
              <a:t> kao funkcija cijene automobila</a:t>
            </a:r>
            <a:r>
              <a:rPr lang="en-US" dirty="0"/>
              <a:t> (</a:t>
            </a:r>
            <a:r>
              <a:rPr lang="sr-Latn-BA" dirty="0"/>
              <a:t>inverzna funkcija cijene</a:t>
            </a:r>
            <a:r>
              <a:rPr lang="en-US" dirty="0"/>
              <a:t>)</a:t>
            </a:r>
            <a:endParaRPr lang="sr-Latn-BA" dirty="0"/>
          </a:p>
          <a:p>
            <a:pPr lvl="2">
              <a:buNone/>
            </a:pPr>
            <a:r>
              <a:rPr lang="sr-Latn-BA" dirty="0"/>
              <a:t>			Q</a:t>
            </a:r>
            <a:r>
              <a:rPr lang="sr-Latn-BA" baseline="-25000" dirty="0"/>
              <a:t>D</a:t>
            </a:r>
            <a:r>
              <a:rPr lang="sr-Latn-BA" dirty="0"/>
              <a:t>=f(P)	Q</a:t>
            </a:r>
            <a:r>
              <a:rPr lang="sr-Latn-BA" baseline="-25000" dirty="0"/>
              <a:t>D</a:t>
            </a:r>
            <a:r>
              <a:rPr lang="sr-Latn-BA" dirty="0"/>
              <a:t>=20 500 000 – 500P</a:t>
            </a:r>
          </a:p>
          <a:p>
            <a:pPr lvl="2">
              <a:buNone/>
            </a:pPr>
            <a:endParaRPr lang="sr-Latn-BA" dirty="0"/>
          </a:p>
          <a:p>
            <a:pPr lvl="2"/>
            <a:r>
              <a:rPr lang="sr-Latn-BA" dirty="0"/>
              <a:t> kao cijena u funciji tražene količine automobila (inverzna funkcija tražnje≡</a:t>
            </a:r>
            <a:r>
              <a:rPr lang="en-US" dirty="0"/>
              <a:t> funkcija cijene</a:t>
            </a:r>
            <a:r>
              <a:rPr lang="sr-Latn-BA" dirty="0"/>
              <a:t>)</a:t>
            </a:r>
          </a:p>
          <a:p>
            <a:pPr lvl="3">
              <a:buNone/>
            </a:pPr>
            <a:r>
              <a:rPr lang="sr-Latn-BA" dirty="0"/>
              <a:t>		P= f (Q</a:t>
            </a:r>
            <a:r>
              <a:rPr lang="sr-Latn-BA" baseline="-25000" dirty="0"/>
              <a:t>D</a:t>
            </a:r>
            <a:r>
              <a:rPr lang="sr-Latn-BA" dirty="0"/>
              <a:t>)	P=41 000 – 0,002Q</a:t>
            </a:r>
            <a:r>
              <a:rPr lang="sr-Latn-BA" baseline="-25000" dirty="0"/>
              <a:t>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Potra</a:t>
            </a:r>
            <a:r>
              <a:rPr lang="sr-Latn-BA" dirty="0"/>
              <a:t>žnja za dobrom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90"/>
    </mc:Choice>
    <mc:Fallback xmlns="">
      <p:transition spd="slow" advTm="7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Q</a:t>
            </a:r>
            <a:r>
              <a:rPr lang="sr-Latn-BA" baseline="-25000" dirty="0"/>
              <a:t>D</a:t>
            </a:r>
            <a:r>
              <a:rPr lang="sr-Latn-BA" dirty="0"/>
              <a:t>=20 500 000 – 500P, nacrtana kao     P=41 000 – 0,002Q</a:t>
            </a:r>
            <a:r>
              <a:rPr lang="sr-Latn-BA" baseline="-25000" dirty="0"/>
              <a:t>D</a:t>
            </a:r>
            <a:r>
              <a:rPr lang="sr-Latn-BA" dirty="0"/>
              <a:t>, pokazuje da povećanje cijene automobila za 1 n.j. uzrokuje smanjenje tražene količine automobila za 500 jedinica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Potra</a:t>
            </a:r>
            <a:r>
              <a:rPr lang="sr-Latn-BA" dirty="0"/>
              <a:t>žnja za dobrom</a:t>
            </a:r>
            <a:endParaRPr lang="en-US" dirty="0"/>
          </a:p>
        </p:txBody>
      </p:sp>
      <p:pic>
        <p:nvPicPr>
          <p:cNvPr id="4" name="Picture 4" descr="Picture6"/>
          <p:cNvPicPr>
            <a:picLocks noChangeAspect="1" noChangeArrowheads="1"/>
          </p:cNvPicPr>
          <p:nvPr/>
        </p:nvPicPr>
        <p:blipFill>
          <a:blip r:embed="rId4" cstate="print"/>
          <a:srcRect l="4615" t="20489" r="18462" b="5750"/>
          <a:stretch>
            <a:fillRect/>
          </a:stretch>
        </p:blipFill>
        <p:spPr bwMode="auto">
          <a:xfrm>
            <a:off x="2438399" y="3581400"/>
            <a:ext cx="57171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6"/>
    </mc:Choice>
    <mc:Fallback xmlns="">
      <p:transition spd="slow" advTm="3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97" x="7308850" y="6273800"/>
          <p14:tracePt t="17850" x="7321550" y="6273800"/>
          <p14:tracePt t="17862" x="7372350" y="6273800"/>
          <p14:tracePt t="17867" x="7391400" y="6273800"/>
          <p14:tracePt t="17869" x="7416800" y="6273800"/>
          <p14:tracePt t="17878" x="7454900" y="6273800"/>
          <p14:tracePt t="17881" x="7480300" y="6273800"/>
          <p14:tracePt t="17884" x="7512050" y="6273800"/>
          <p14:tracePt t="17892" x="7569200" y="6273800"/>
          <p14:tracePt t="17909" x="7670800" y="6273800"/>
          <p14:tracePt t="17925" x="7772400" y="6267450"/>
          <p14:tracePt t="17942" x="7848600" y="6242050"/>
          <p14:tracePt t="17977" x="7924800" y="6223000"/>
          <p14:tracePt t="17980" x="7937500" y="6223000"/>
          <p14:tracePt t="18009" x="7956550" y="6216650"/>
          <p14:tracePt t="18042" x="7969250" y="6210300"/>
          <p14:tracePt t="18058" x="7981950" y="6210300"/>
          <p14:tracePt t="18075" x="7994650" y="6197600"/>
          <p14:tracePt t="18092" x="8001000" y="6191250"/>
          <p14:tracePt t="18109" x="8007350" y="6184900"/>
          <p14:tracePt t="18133" x="8013700" y="6184900"/>
          <p14:tracePt t="18144" x="8020050" y="6184900"/>
          <p14:tracePt t="18164" x="8026400" y="6184900"/>
          <p14:tracePt t="18176" x="8032750" y="6184900"/>
          <p14:tracePt t="18192" x="8058150" y="6184900"/>
          <p14:tracePt t="18209" x="8089900" y="6178550"/>
          <p14:tracePt t="18225" x="8108950" y="6172200"/>
          <p14:tracePt t="18242" x="8128000" y="6165850"/>
          <p14:tracePt t="18259" x="8134350" y="6153150"/>
          <p14:tracePt t="18276" x="8134350" y="6146800"/>
          <p14:tracePt t="18292" x="8134350" y="6127750"/>
          <p14:tracePt t="18309" x="8134350" y="6096000"/>
          <p14:tracePt t="18326" x="8134350" y="6051550"/>
          <p14:tracePt t="18342" x="8115300" y="6013450"/>
          <p14:tracePt t="18344" x="8108950" y="6007100"/>
          <p14:tracePt t="18359" x="8102600" y="5988050"/>
          <p14:tracePt t="18376" x="8077200" y="5949950"/>
          <p14:tracePt t="18392" x="8051800" y="5918200"/>
          <p14:tracePt t="18409" x="8032750" y="5892800"/>
          <p14:tracePt t="18425" x="7994650" y="5867400"/>
          <p14:tracePt t="18428" x="7988300" y="5867400"/>
          <p14:tracePt t="18442" x="7962900" y="5848350"/>
          <p14:tracePt t="18460" x="7937500" y="5842000"/>
          <p14:tracePt t="18477" x="7924800" y="5835650"/>
          <p14:tracePt t="18492" x="7912100" y="5835650"/>
          <p14:tracePt t="18509" x="7893050" y="5835650"/>
          <p14:tracePt t="18526" x="7874000" y="5835650"/>
          <p14:tracePt t="18543" x="7848600" y="5835650"/>
          <p14:tracePt t="18559" x="7804150" y="5854700"/>
          <p14:tracePt t="18560" x="7804150" y="5861050"/>
          <p14:tracePt t="18576" x="7759700" y="5886450"/>
          <p14:tracePt t="18592" x="7702550" y="5924550"/>
          <p14:tracePt t="18609" x="7670800" y="5930900"/>
          <p14:tracePt t="18625" x="7664450" y="5930900"/>
          <p14:tracePt t="18642" x="7651750" y="5949950"/>
          <p14:tracePt t="18658" x="7639050" y="5962650"/>
          <p14:tracePt t="18675" x="7620000" y="5988050"/>
          <p14:tracePt t="18692" x="7594600" y="6013450"/>
          <p14:tracePt t="18708" x="7588250" y="6032500"/>
          <p14:tracePt t="18725" x="7588250" y="6064250"/>
          <p14:tracePt t="18742" x="7581900" y="6127750"/>
          <p14:tracePt t="18759" x="7569200" y="6203950"/>
          <p14:tracePt t="18776" x="7562850" y="6254750"/>
          <p14:tracePt t="18792" x="7562850" y="6280150"/>
          <p14:tracePt t="18808" x="7562850" y="6305550"/>
          <p14:tracePt t="18825" x="7562850" y="6337300"/>
          <p14:tracePt t="18842" x="7562850" y="6375400"/>
          <p14:tracePt t="18844" x="7562850" y="6388100"/>
          <p14:tracePt t="18858" x="7562850" y="6413500"/>
          <p14:tracePt t="18876" x="7594600" y="6438900"/>
          <p14:tracePt t="18892" x="7613650" y="6457950"/>
          <p14:tracePt t="18909" x="7626350" y="6464300"/>
          <p14:tracePt t="18925" x="7645400" y="6477000"/>
          <p14:tracePt t="18942" x="7658100" y="6489700"/>
          <p14:tracePt t="18959" x="7664450" y="6489700"/>
          <p14:tracePt t="18976" x="7677150" y="6502400"/>
          <p14:tracePt t="18992" x="7683500" y="6508750"/>
          <p14:tracePt t="19009" x="7696200" y="6508750"/>
          <p14:tracePt t="19026" x="7702550" y="6508750"/>
          <p14:tracePt t="19042" x="7721600" y="6508750"/>
          <p14:tracePt t="19059" x="7734300" y="6508750"/>
          <p14:tracePt t="19075" x="7753350" y="6508750"/>
          <p14:tracePt t="19092" x="7766050" y="6508750"/>
          <p14:tracePt t="19108" x="7791450" y="6508750"/>
          <p14:tracePt t="19125" x="7810500" y="6508750"/>
          <p14:tracePt t="19141" x="7835900" y="6502400"/>
          <p14:tracePt t="19158" x="7842250" y="6502400"/>
          <p14:tracePt t="19175" x="7867650" y="6496050"/>
          <p14:tracePt t="19191" x="7880350" y="6483350"/>
          <p14:tracePt t="19209" x="7899400" y="6470650"/>
          <p14:tracePt t="19227" x="7918450" y="6464300"/>
          <p14:tracePt t="19230" x="7918450" y="6457950"/>
          <p14:tracePt t="19233" x="7924800" y="6457950"/>
          <p14:tracePt t="19236" x="7931150" y="6451600"/>
          <p14:tracePt t="19246" x="7937500" y="6445250"/>
          <p14:tracePt t="19258" x="7950200" y="6445250"/>
          <p14:tracePt t="19276" x="7950200" y="6438900"/>
          <p14:tracePt t="19293" x="7956550" y="6432550"/>
          <p14:tracePt t="19308" x="7962900" y="6432550"/>
          <p14:tracePt t="19363" x="7962900" y="6426200"/>
          <p14:tracePt t="19375" x="7962900" y="6419850"/>
          <p14:tracePt t="19382" x="7969250" y="6413500"/>
          <p14:tracePt t="19394" x="7975600" y="6400800"/>
          <p14:tracePt t="19410" x="7981950" y="6375400"/>
          <p14:tracePt t="19413" x="7981950" y="6362700"/>
          <p14:tracePt t="19425" x="7994650" y="6356350"/>
          <p14:tracePt t="19442" x="8007350" y="6324600"/>
          <p14:tracePt t="19458" x="8013700" y="6305550"/>
          <p14:tracePt t="19475" x="8026400" y="6261100"/>
          <p14:tracePt t="19492" x="8045450" y="6242050"/>
          <p14:tracePt t="19508" x="8064500" y="6197600"/>
          <p14:tracePt t="19525" x="8077200" y="6153150"/>
          <p14:tracePt t="19542" x="8089900" y="6134100"/>
          <p14:tracePt t="19559" x="8089900" y="6121400"/>
          <p14:tracePt t="19575" x="8089900" y="6108700"/>
          <p14:tracePt t="19592" x="8089900" y="6102350"/>
          <p14:tracePt t="19626" x="8089900" y="6096000"/>
          <p14:tracePt t="19687" x="8089900" y="6089650"/>
          <p14:tracePt t="19710" x="8089900" y="6083300"/>
          <p14:tracePt t="19723" x="8089900" y="6076950"/>
          <p14:tracePt t="19731" x="8089900" y="6070600"/>
          <p14:tracePt t="19742" x="8089900" y="6064250"/>
          <p14:tracePt t="19758" x="8089900" y="6057900"/>
          <p14:tracePt t="19775" x="8077200" y="6051550"/>
          <p14:tracePt t="19792" x="8077200" y="6045200"/>
          <p14:tracePt t="19808" x="8070850" y="6038850"/>
          <p14:tracePt t="19825" x="8064500" y="6026150"/>
          <p14:tracePt t="19859" x="8058150" y="6026150"/>
          <p14:tracePt t="19879" x="8051800" y="6026150"/>
          <p14:tracePt t="19895" x="8045450" y="6026150"/>
          <p14:tracePt t="19909" x="8032750" y="6019800"/>
          <p14:tracePt t="19953" x="8032750" y="6013450"/>
          <p14:tracePt t="19965" x="8026400" y="6013450"/>
          <p14:tracePt t="20172" x="8020050" y="6019800"/>
          <p14:tracePt t="20176" x="8013700" y="6032500"/>
          <p14:tracePt t="20191" x="8001000" y="6064250"/>
          <p14:tracePt t="20208" x="7975600" y="6115050"/>
          <p14:tracePt t="20225" x="7905750" y="6235700"/>
          <p14:tracePt t="20241" x="7804150" y="6330950"/>
          <p14:tracePt t="20259" x="7626350" y="6438900"/>
          <p14:tracePt t="20276" x="7219950" y="6591300"/>
          <p14:tracePt t="20280" x="7131050" y="6616700"/>
          <p14:tracePt t="20293" x="6807200" y="6699250"/>
          <p14:tracePt t="20297" x="6699250" y="6699250"/>
          <p14:tracePt t="20300" x="6610350" y="6699250"/>
          <p14:tracePt t="20308" x="6375400" y="6699250"/>
          <p14:tracePt t="20326" x="5822950" y="6705600"/>
          <p14:tracePt t="20342" x="5334000" y="6610350"/>
          <p14:tracePt t="20348" x="5060950" y="6553200"/>
          <p14:tracePt t="20351" x="4908550" y="6508750"/>
          <p14:tracePt t="20356" x="4794250" y="6470650"/>
          <p14:tracePt t="20360" x="4641850" y="6426200"/>
          <p14:tracePt t="20365" x="4508500" y="6388100"/>
          <p14:tracePt t="20375" x="4165600" y="6254750"/>
          <p14:tracePt t="20391" x="3771900" y="6051550"/>
          <p14:tracePt t="20409" x="3251200" y="5765800"/>
          <p14:tracePt t="20425" x="2609850" y="5435600"/>
          <p14:tracePt t="20429" x="2463800" y="5359400"/>
          <p14:tracePt t="20434" x="2317750" y="5264150"/>
          <p14:tracePt t="20441" x="2063750" y="5118100"/>
          <p14:tracePt t="20459" x="1727200" y="4876800"/>
          <p14:tracePt t="20462" x="1663700" y="4826000"/>
          <p14:tracePt t="20464" x="1612900" y="4768850"/>
          <p14:tracePt t="20476" x="1511300" y="4648200"/>
          <p14:tracePt t="20493" x="1473200" y="4521200"/>
          <p14:tracePt t="20509" x="1473200" y="4406900"/>
          <p14:tracePt t="20525" x="1479550" y="4292600"/>
          <p14:tracePt t="20527" x="1485900" y="4267200"/>
          <p14:tracePt t="20541" x="1524000" y="4178300"/>
          <p14:tracePt t="20559" x="1568450" y="4108450"/>
          <p14:tracePt t="20576" x="1619250" y="4019550"/>
          <p14:tracePt t="20579" x="1625600" y="4006850"/>
          <p14:tracePt t="20592" x="1657350" y="3968750"/>
          <p14:tracePt t="20609" x="1682750" y="3905250"/>
          <p14:tracePt t="20613" x="1695450" y="3892550"/>
          <p14:tracePt t="20616" x="1701800" y="3873500"/>
          <p14:tracePt t="20626" x="1727200" y="3841750"/>
          <p14:tracePt t="20642" x="1752600" y="3810000"/>
          <p14:tracePt t="20644" x="1765300" y="3790950"/>
          <p14:tracePt t="20659" x="1797050" y="3752850"/>
          <p14:tracePt t="20675" x="1809750" y="3740150"/>
          <p14:tracePt t="20692" x="1822450" y="3727450"/>
          <p14:tracePt t="20708" x="1847850" y="3708400"/>
          <p14:tracePt t="20725" x="1879600" y="3695700"/>
          <p14:tracePt t="20742" x="2012950" y="3670300"/>
          <p14:tracePt t="20746" x="2076450" y="3663950"/>
          <p14:tracePt t="20748" x="2146300" y="3651250"/>
          <p14:tracePt t="20753" x="2178050" y="3644900"/>
          <p14:tracePt t="20762" x="2266950" y="3632200"/>
          <p14:tracePt t="20765" x="2324100" y="3625850"/>
          <p14:tracePt t="20768" x="2387600" y="3613150"/>
          <p14:tracePt t="20775" x="2463800" y="3613150"/>
          <p14:tracePt t="20792" x="2794000" y="3600450"/>
          <p14:tracePt t="20808" x="2978150" y="3600450"/>
          <p14:tracePt t="20825" x="3105150" y="3600450"/>
          <p14:tracePt t="20841" x="3194050" y="3600450"/>
          <p14:tracePt t="20859" x="3213100" y="3600450"/>
          <p14:tracePt t="20876" x="3219450" y="3600450"/>
          <p14:tracePt t="20976" x="3219450" y="3587750"/>
          <p14:tracePt t="20985" x="3200400" y="3581400"/>
          <p14:tracePt t="20994" x="3175000" y="3575050"/>
          <p14:tracePt t="20997" x="3155950" y="3568700"/>
          <p14:tracePt t="21000" x="3149600" y="3562350"/>
          <p14:tracePt t="21008" x="3143250" y="3562350"/>
          <p14:tracePt t="21025" x="3105150" y="3556000"/>
          <p14:tracePt t="21042" x="3067050" y="3556000"/>
          <p14:tracePt t="21058" x="3022600" y="3556000"/>
          <p14:tracePt t="21062" x="3009900" y="3556000"/>
          <p14:tracePt t="21065" x="2997200" y="3556000"/>
          <p14:tracePt t="21069" x="2990850" y="3556000"/>
          <p14:tracePt t="21078" x="2933700" y="3562350"/>
          <p14:tracePt t="21092" x="2825750" y="3600450"/>
          <p14:tracePt t="21109" x="2762250" y="3632200"/>
          <p14:tracePt t="21126" x="2698750" y="3657600"/>
          <p14:tracePt t="21129" x="2679700" y="3657600"/>
          <p14:tracePt t="21133" x="2673350" y="3670300"/>
          <p14:tracePt t="21142" x="2660650" y="3676650"/>
          <p14:tracePt t="21158" x="2616200" y="3708400"/>
          <p14:tracePt t="21175" x="2597150" y="3733800"/>
          <p14:tracePt t="21176" x="2590800" y="3740150"/>
          <p14:tracePt t="21193" x="2584450" y="3765550"/>
          <p14:tracePt t="21209" x="2578100" y="3803650"/>
          <p14:tracePt t="21213" x="2571750" y="3822700"/>
          <p14:tracePt t="21216" x="2571750" y="3829050"/>
          <p14:tracePt t="21226" x="2559050" y="3873500"/>
          <p14:tracePt t="21229" x="2552700" y="3898900"/>
          <p14:tracePt t="21231" x="2546350" y="3911600"/>
          <p14:tracePt t="21241" x="2533650" y="3943350"/>
          <p14:tracePt t="21260" x="2514600" y="3994150"/>
          <p14:tracePt t="21276" x="2514600" y="4013200"/>
          <p14:tracePt t="21291" x="2514600" y="4051300"/>
          <p14:tracePt t="21308" x="2514600" y="4076700"/>
          <p14:tracePt t="21324" x="2540000" y="4127500"/>
          <p14:tracePt t="21341" x="2578100" y="4184650"/>
          <p14:tracePt t="21358" x="2635250" y="4248150"/>
          <p14:tracePt t="21376" x="2667000" y="4286250"/>
          <p14:tracePt t="21380" x="2679700" y="4292600"/>
          <p14:tracePt t="21392" x="2686050" y="4305300"/>
          <p14:tracePt t="21409" x="2698750" y="4318000"/>
          <p14:tracePt t="21425" x="2717800" y="4318000"/>
          <p14:tracePt t="21428" x="2724150" y="4324350"/>
          <p14:tracePt t="21441" x="2743200" y="4324350"/>
          <p14:tracePt t="21458" x="2768600" y="4330700"/>
          <p14:tracePt t="21475" x="2794000" y="4330700"/>
          <p14:tracePt t="21493" x="2819400" y="4330700"/>
          <p14:tracePt t="21509" x="2857500" y="4330700"/>
          <p14:tracePt t="21513" x="2863850" y="4330700"/>
          <p14:tracePt t="21516" x="2876550" y="4330700"/>
          <p14:tracePt t="21525" x="2889250" y="4318000"/>
          <p14:tracePt t="21542" x="2914650" y="4298950"/>
          <p14:tracePt t="21546" x="2921000" y="4286250"/>
          <p14:tracePt t="21548" x="2927350" y="4279900"/>
          <p14:tracePt t="21574" x="2940050" y="4260850"/>
          <p14:tracePt t="21591" x="2952750" y="4222750"/>
          <p14:tracePt t="21608" x="2965450" y="4152900"/>
          <p14:tracePt t="21625" x="2971800" y="4127500"/>
          <p14:tracePt t="21628" x="2971800" y="4121150"/>
          <p14:tracePt t="21632" x="2978150" y="4114800"/>
          <p14:tracePt t="21642" x="2978150" y="4076700"/>
          <p14:tracePt t="21646" x="2984500" y="4070350"/>
          <p14:tracePt t="21650" x="2984500" y="4057650"/>
          <p14:tracePt t="21652" x="2990850" y="4044950"/>
          <p14:tracePt t="21660" x="2990850" y="4019550"/>
          <p14:tracePt t="21676" x="2990850" y="3962400"/>
          <p14:tracePt t="21693" x="2990850" y="3924300"/>
          <p14:tracePt t="21697" x="2990850" y="3917950"/>
          <p14:tracePt t="21710" x="2990850" y="3911600"/>
          <p14:tracePt t="21725" x="2990850" y="3898900"/>
          <p14:tracePt t="21742" x="2990850" y="3879850"/>
          <p14:tracePt t="21759" x="2990850" y="3867150"/>
          <p14:tracePt t="21762" x="2990850" y="3860800"/>
          <p14:tracePt t="21775" x="2990850" y="3848100"/>
          <p14:tracePt t="21792" x="2978150" y="3835400"/>
          <p14:tracePt t="21809" x="2965450" y="3816350"/>
          <p14:tracePt t="21825" x="2952750" y="3816350"/>
          <p14:tracePt t="21842" x="2940050" y="3816350"/>
          <p14:tracePt t="21858" x="2933700" y="3816350"/>
          <p14:tracePt t="21874" x="2914650" y="3841750"/>
          <p14:tracePt t="21876" x="2914650" y="3848100"/>
          <p14:tracePt t="21893" x="2914650" y="3917950"/>
          <p14:tracePt t="21909" x="2908300" y="4000500"/>
          <p14:tracePt t="21913" x="2908300" y="4019550"/>
          <p14:tracePt t="21917" x="2901950" y="4044950"/>
          <p14:tracePt t="21921" x="2901950" y="4057650"/>
          <p14:tracePt t="21928" x="2901950" y="4095750"/>
          <p14:tracePt t="21942" x="2914650" y="4133850"/>
          <p14:tracePt t="21958" x="2914650" y="4171950"/>
          <p14:tracePt t="21962" x="2921000" y="4184650"/>
          <p14:tracePt t="21964" x="2921000" y="4197350"/>
          <p14:tracePt t="21969" x="2927350" y="4203700"/>
          <p14:tracePt t="21975" x="2927350" y="4216400"/>
          <p14:tracePt t="21977" x="2933700" y="4229100"/>
          <p14:tracePt t="21991" x="2940050" y="4241800"/>
          <p14:tracePt t="22029" x="2946400" y="4248150"/>
          <p14:tracePt t="22142" x="2952750" y="4254500"/>
          <p14:tracePt t="22151" x="2959100" y="4260850"/>
          <p14:tracePt t="22159" x="2965450" y="4273550"/>
          <p14:tracePt t="22176" x="2997200" y="4318000"/>
          <p14:tracePt t="22193" x="3054350" y="4368800"/>
          <p14:tracePt t="22209" x="3124200" y="4413250"/>
          <p14:tracePt t="22213" x="3130550" y="4419600"/>
          <p14:tracePt t="22216" x="3136900" y="4432300"/>
          <p14:tracePt t="22226" x="3155950" y="4438650"/>
          <p14:tracePt t="22243" x="3162300" y="4438650"/>
          <p14:tracePt t="22341" x="3168650" y="4438650"/>
          <p14:tracePt t="22361" x="3168650" y="4432300"/>
          <p14:tracePt t="22368" x="3168650" y="4419600"/>
          <p14:tracePt t="22374" x="3168650" y="4406900"/>
          <p14:tracePt t="22392" x="3155950" y="4349750"/>
          <p14:tracePt t="22408" x="3130550" y="4292600"/>
          <p14:tracePt t="22424" x="3111500" y="4241800"/>
          <p14:tracePt t="22441" x="3086100" y="4197350"/>
          <p14:tracePt t="22458" x="3060700" y="4133850"/>
          <p14:tracePt t="22474" x="3035300" y="4083050"/>
          <p14:tracePt t="22492" x="3009900" y="4019550"/>
          <p14:tracePt t="22508" x="2997200" y="3981450"/>
          <p14:tracePt t="22525" x="2984500" y="3968750"/>
          <p14:tracePt t="22541" x="2978150" y="3968750"/>
          <p14:tracePt t="22558" x="2978150" y="3956050"/>
          <p14:tracePt t="22575" x="2978150" y="3949700"/>
          <p14:tracePt t="22743" x="2971800" y="3949700"/>
          <p14:tracePt t="22753" x="2971800" y="3956050"/>
          <p14:tracePt t="22761" x="2978150" y="3962400"/>
          <p14:tracePt t="22777" x="2984500" y="3968750"/>
          <p14:tracePt t="22791" x="2990850" y="3981450"/>
          <p14:tracePt t="22808" x="2997200" y="3994150"/>
          <p14:tracePt t="22824" x="3003550" y="4006850"/>
          <p14:tracePt t="22841" x="3009900" y="4019550"/>
          <p14:tracePt t="22858" x="3022600" y="4025900"/>
          <p14:tracePt t="22875" x="3035300" y="4038600"/>
          <p14:tracePt t="22892" x="3054350" y="4044950"/>
          <p14:tracePt t="22908" x="3067050" y="4064000"/>
          <p14:tracePt t="22924" x="3086100" y="4076700"/>
          <p14:tracePt t="22941" x="3111500" y="4102100"/>
          <p14:tracePt t="22958" x="3130550" y="4121150"/>
          <p14:tracePt t="22975" x="3162300" y="4152900"/>
          <p14:tracePt t="22991" x="3181350" y="4178300"/>
          <p14:tracePt t="23008" x="3219450" y="4216400"/>
          <p14:tracePt t="23024" x="3251200" y="4241800"/>
          <p14:tracePt t="23041" x="3282950" y="4273550"/>
          <p14:tracePt t="23058" x="3308350" y="4298950"/>
          <p14:tracePt t="23075" x="3333750" y="4324350"/>
          <p14:tracePt t="23092" x="3365500" y="4349750"/>
          <p14:tracePt t="23109" x="3378200" y="4368800"/>
          <p14:tracePt t="23124" x="3409950" y="4400550"/>
          <p14:tracePt t="23141" x="3435350" y="4438650"/>
          <p14:tracePt t="23159" x="3460750" y="4464050"/>
          <p14:tracePt t="23161" x="3473450" y="4470400"/>
          <p14:tracePt t="23174" x="3498850" y="4495800"/>
          <p14:tracePt t="23191" x="3524250" y="4521200"/>
          <p14:tracePt t="23208" x="3562350" y="4552950"/>
          <p14:tracePt t="23224" x="3613150" y="4584700"/>
          <p14:tracePt t="23241" x="3651250" y="4616450"/>
          <p14:tracePt t="23258" x="3689350" y="4641850"/>
          <p14:tracePt t="23261" x="3702050" y="4654550"/>
          <p14:tracePt t="23276" x="3746500" y="4679950"/>
          <p14:tracePt t="23292" x="3797300" y="4711700"/>
          <p14:tracePt t="23308" x="3848100" y="4743450"/>
          <p14:tracePt t="23324" x="3879850" y="4762500"/>
          <p14:tracePt t="23341" x="3943350" y="4781550"/>
          <p14:tracePt t="23358" x="3981450" y="4800600"/>
          <p14:tracePt t="23359" x="3994150" y="4813300"/>
          <p14:tracePt t="23374" x="4038600" y="4832350"/>
          <p14:tracePt t="23392" x="4076700" y="4857750"/>
          <p14:tracePt t="23408" x="4108450" y="4870450"/>
          <p14:tracePt t="23424" x="4152900" y="4895850"/>
          <p14:tracePt t="23441" x="4184650" y="4914900"/>
          <p14:tracePt t="23458" x="4222750" y="4933950"/>
          <p14:tracePt t="23474" x="4248150" y="4940300"/>
          <p14:tracePt t="23476" x="4254500" y="4946650"/>
          <p14:tracePt t="23491" x="4273550" y="4959350"/>
          <p14:tracePt t="23507" x="4305300" y="4965700"/>
          <p14:tracePt t="23524" x="4343400" y="4978400"/>
          <p14:tracePt t="23541" x="4368800" y="5003800"/>
          <p14:tracePt t="23557" x="4394200" y="5016500"/>
          <p14:tracePt t="23574" x="4406900" y="5035550"/>
          <p14:tracePt t="23591" x="4432300" y="5048250"/>
          <p14:tracePt t="23592" x="4445000" y="5048250"/>
          <p14:tracePt t="23607" x="4483100" y="5054600"/>
          <p14:tracePt t="23624" x="4521200" y="5092700"/>
          <p14:tracePt t="23641" x="4635500" y="5143500"/>
          <p14:tracePt t="23657" x="4699000" y="5175250"/>
          <p14:tracePt t="23674" x="4768850" y="5194300"/>
          <p14:tracePt t="23675" x="4794250" y="5200650"/>
          <p14:tracePt t="23691" x="4851400" y="5238750"/>
          <p14:tracePt t="23707" x="4902200" y="5276850"/>
          <p14:tracePt t="23724" x="4965700" y="5314950"/>
          <p14:tracePt t="23741" x="5048250" y="5346700"/>
          <p14:tracePt t="23757" x="5130800" y="5384800"/>
          <p14:tracePt t="23775" x="5238750" y="5435600"/>
          <p14:tracePt t="23792" x="5295900" y="5454650"/>
          <p14:tracePt t="23808" x="5384800" y="5486400"/>
          <p14:tracePt t="23814" x="5410200" y="5492750"/>
          <p14:tracePt t="23816" x="5435600" y="5499100"/>
          <p14:tracePt t="23824" x="5473700" y="5505450"/>
          <p14:tracePt t="23841" x="5556250" y="5530850"/>
          <p14:tracePt t="23858" x="5626100" y="5556250"/>
          <p14:tracePt t="23862" x="5638800" y="5562600"/>
          <p14:tracePt t="23865" x="5651500" y="5568950"/>
          <p14:tracePt t="23869" x="5670550" y="5575300"/>
          <p14:tracePt t="23876" x="5708650" y="5588000"/>
          <p14:tracePt t="23892" x="5772150" y="5613400"/>
          <p14:tracePt t="23909" x="5842000" y="5638800"/>
          <p14:tracePt t="23925" x="5905500" y="5645150"/>
          <p14:tracePt t="23928" x="5924550" y="5651500"/>
          <p14:tracePt t="23942" x="5975350" y="5664200"/>
          <p14:tracePt t="23958" x="6032500" y="5676900"/>
          <p14:tracePt t="23961" x="6051550" y="5683250"/>
          <p14:tracePt t="23965" x="6057900" y="5689600"/>
          <p14:tracePt t="23975" x="6096000" y="5702300"/>
          <p14:tracePt t="23993" x="6159500" y="5721350"/>
          <p14:tracePt t="24009" x="6191250" y="5734050"/>
          <p14:tracePt t="24012" x="6203950" y="5740400"/>
          <p14:tracePt t="24018" x="6216650" y="5740400"/>
          <p14:tracePt t="24027" x="6235700" y="5753100"/>
          <p14:tracePt t="24041" x="6267450" y="5759450"/>
          <p14:tracePt t="24057" x="6280150" y="5772150"/>
          <p14:tracePt t="24075" x="6292850" y="5784850"/>
          <p14:tracePt t="24093" x="6324600" y="5803900"/>
          <p14:tracePt t="24097" x="6330950" y="5810250"/>
          <p14:tracePt t="24105" x="6343650" y="5810250"/>
          <p14:tracePt t="24114" x="6362700" y="5822950"/>
          <p14:tracePt t="24125" x="6388100" y="5829300"/>
          <p14:tracePt t="24141" x="6413500" y="5842000"/>
          <p14:tracePt t="24160" x="6451600" y="5867400"/>
          <p14:tracePt t="24175" x="6477000" y="5880100"/>
          <p14:tracePt t="24178" x="6477000" y="5892800"/>
          <p14:tracePt t="24191" x="6496050" y="5899150"/>
          <p14:tracePt t="24207" x="6534150" y="5918200"/>
          <p14:tracePt t="24226" x="6565900" y="5937250"/>
          <p14:tracePt t="24242" x="6597650" y="5943600"/>
          <p14:tracePt t="24245" x="6604000" y="5949950"/>
          <p14:tracePt t="24258" x="6610350" y="5956300"/>
          <p14:tracePt t="24275" x="6616700" y="5956300"/>
          <p14:tracePt t="24292" x="6623050" y="5975350"/>
          <p14:tracePt t="24325" x="6629400" y="5975350"/>
          <p14:tracePt t="24341" x="6635750" y="5981700"/>
          <p14:tracePt t="24390" x="6642100" y="5988050"/>
          <p14:tracePt t="24402" x="6648450" y="5988050"/>
          <p14:tracePt t="24414" x="6654800" y="5988050"/>
          <p14:tracePt t="24427" x="6661150" y="5988050"/>
          <p14:tracePt t="24441" x="6667500" y="5994400"/>
          <p14:tracePt t="24457" x="6673850" y="6007100"/>
          <p14:tracePt t="24474" x="6686550" y="6007100"/>
          <p14:tracePt t="24492" x="6705600" y="6019800"/>
          <p14:tracePt t="24508" x="6718300" y="6032500"/>
          <p14:tracePt t="24525" x="6731000" y="6038850"/>
          <p14:tracePt t="24541" x="6743700" y="6038850"/>
          <p14:tracePt t="24558" x="6762750" y="6051550"/>
          <p14:tracePt t="24575" x="6769100" y="6064250"/>
          <p14:tracePt t="24591" x="6781800" y="6064250"/>
          <p14:tracePt t="24607" x="6794500" y="6064250"/>
          <p14:tracePt t="24624" x="6807200" y="6076950"/>
          <p14:tracePt t="24642" x="6813550" y="6083300"/>
          <p14:tracePt t="24694" x="6813550" y="6089650"/>
          <p14:tracePt t="24707" x="6813550" y="6096000"/>
          <p14:tracePt t="24715" x="6826250" y="6102350"/>
          <p14:tracePt t="24741" x="6845300" y="6121400"/>
          <p14:tracePt t="24757" x="6870700" y="6140450"/>
          <p14:tracePt t="24774" x="6889750" y="6146800"/>
          <p14:tracePt t="24790" x="6896100" y="6146800"/>
          <p14:tracePt t="24807" x="6908800" y="6159500"/>
          <p14:tracePt t="24858" x="6915150" y="6165850"/>
          <p14:tracePt t="24979" x="6921500" y="6165850"/>
          <p14:tracePt t="24988" x="6927850" y="6165850"/>
          <p14:tracePt t="24999" x="6934200" y="6165850"/>
          <p14:tracePt t="25008" x="6940550" y="6165850"/>
          <p14:tracePt t="25567" x="6946900" y="6172200"/>
          <p14:tracePt t="25680" x="6940550" y="6172200"/>
          <p14:tracePt t="25695" x="6934200" y="6172200"/>
          <p14:tracePt t="25707" x="6927850" y="6172200"/>
          <p14:tracePt t="25715" x="6921500" y="6172200"/>
          <p14:tracePt t="25730" x="6915150" y="6172200"/>
          <p14:tracePt t="25740" x="6908800" y="6172200"/>
          <p14:tracePt t="25757" x="6883400" y="6172200"/>
          <p14:tracePt t="25790" x="6845300" y="6172200"/>
          <p14:tracePt t="25824" x="6762750" y="6127750"/>
          <p14:tracePt t="25857" x="6540500" y="6007100"/>
          <p14:tracePt t="25874" x="6426200" y="5930900"/>
          <p14:tracePt t="25890" x="6305550" y="5848350"/>
          <p14:tracePt t="25907" x="6178550" y="5759450"/>
          <p14:tracePt t="25924" x="6070600" y="5676900"/>
          <p14:tracePt t="25940" x="5962650" y="5613400"/>
          <p14:tracePt t="25942" x="5930900" y="5594350"/>
          <p14:tracePt t="25959" x="5842000" y="5511800"/>
          <p14:tracePt t="25975" x="5778500" y="5448300"/>
          <p14:tracePt t="25978" x="5772150" y="5429250"/>
          <p14:tracePt t="25983" x="5759450" y="5410200"/>
          <p14:tracePt t="25991" x="5727700" y="5378450"/>
          <p14:tracePt t="25995" x="5708650" y="5346700"/>
          <p14:tracePt t="25998" x="5689600" y="5334000"/>
          <p14:tracePt t="26002" x="5670550" y="5314950"/>
          <p14:tracePt t="26007" x="5657850" y="5295900"/>
          <p14:tracePt t="26024" x="5638800" y="5270500"/>
          <p14:tracePt t="26041" x="5613400" y="5238750"/>
          <p14:tracePt t="26043" x="5613400" y="5232400"/>
          <p14:tracePt t="26058" x="5600700" y="5213350"/>
          <p14:tracePt t="26074" x="5575300" y="5187950"/>
          <p14:tracePt t="26091" x="5556250" y="5162550"/>
          <p14:tracePt t="26107" x="5543550" y="5137150"/>
          <p14:tracePt t="26110" x="5530850" y="5137150"/>
          <p14:tracePt t="26115" x="5530850" y="5124450"/>
          <p14:tracePt t="26119" x="5524500" y="5118100"/>
          <p14:tracePt t="26128" x="5518150" y="5105400"/>
          <p14:tracePt t="26140" x="5505450" y="5080000"/>
          <p14:tracePt t="26144" x="5505450" y="5073650"/>
          <p14:tracePt t="26158" x="5492750" y="5060950"/>
          <p14:tracePt t="26174" x="5473700" y="5035550"/>
          <p14:tracePt t="26190" x="5467350" y="5022850"/>
          <p14:tracePt t="26207" x="5461000" y="5016500"/>
          <p14:tracePt t="26224" x="5454650" y="5010150"/>
          <p14:tracePt t="26258" x="5448300" y="4997450"/>
          <p14:tracePt t="26291" x="5448300" y="4991100"/>
          <p14:tracePt t="26308" x="5448300" y="4978400"/>
          <p14:tracePt t="26347" x="5448300" y="4972050"/>
          <p14:tracePt t="26357" x="5448300" y="4965700"/>
          <p14:tracePt t="26428" x="5448300" y="4959350"/>
          <p14:tracePt t="26435" x="5454650" y="4946650"/>
          <p14:tracePt t="26458" x="5467350" y="4940300"/>
          <p14:tracePt t="26474" x="5473700" y="4933950"/>
          <p14:tracePt t="26491" x="5473700" y="4927600"/>
          <p14:tracePt t="26507" x="5480050" y="4927600"/>
          <p14:tracePt t="26524" x="5480050" y="4914900"/>
          <p14:tracePt t="26541" x="5486400" y="4914900"/>
          <p14:tracePt t="26557" x="5499100" y="4908550"/>
          <p14:tracePt t="26574" x="5499100" y="4902200"/>
          <p14:tracePt t="26591" x="5505450" y="4895850"/>
          <p14:tracePt t="26692" x="5511800" y="4895850"/>
          <p14:tracePt t="26712" x="5518150" y="4895850"/>
          <p14:tracePt t="26724" x="5518150" y="4889500"/>
          <p14:tracePt t="27018" x="5524500" y="4889500"/>
          <p14:tracePt t="27059" x="5530850" y="4889500"/>
          <p14:tracePt t="27074" x="5537200" y="4889500"/>
          <p14:tracePt t="27109" x="5543550" y="4889500"/>
          <p14:tracePt t="27119" x="5543550" y="4883150"/>
          <p14:tracePt t="27213" x="5549900" y="4883150"/>
          <p14:tracePt t="27251" x="5556250" y="4883150"/>
          <p14:tracePt t="27308" x="5562600" y="4883150"/>
          <p14:tracePt t="27324" x="5568950" y="4883150"/>
          <p14:tracePt t="27332" x="5575300" y="4883150"/>
          <p14:tracePt t="27341" x="5575300" y="4876800"/>
          <p14:tracePt t="27384" x="5581650" y="4876800"/>
          <p14:tracePt t="27390" x="5588000" y="4876800"/>
          <p14:tracePt t="27407" x="5607050" y="4876800"/>
          <p14:tracePt t="27440" x="5613400" y="4876800"/>
          <p14:tracePt t="27457" x="5626100" y="4876800"/>
          <p14:tracePt t="27474" x="5638800" y="4876800"/>
          <p14:tracePt t="27508" x="5651500" y="4876800"/>
          <p14:tracePt t="27524" x="5657850" y="4876800"/>
          <p14:tracePt t="27541" x="5670550" y="4876800"/>
          <p14:tracePt t="27574" x="5676900" y="4876800"/>
          <p14:tracePt t="27633" x="5683250" y="4876800"/>
          <p14:tracePt t="27640" x="5689600" y="4876800"/>
          <p14:tracePt t="27666" x="5702300" y="4876800"/>
          <p14:tracePt t="27692" x="5708650" y="4876800"/>
          <p14:tracePt t="27699" x="5715000" y="4876800"/>
          <p14:tracePt t="27727" x="5721350" y="4876800"/>
          <p14:tracePt t="27739" x="5727700" y="4876800"/>
          <p14:tracePt t="27760" x="5734050" y="4876800"/>
          <p14:tracePt t="27771" x="5753100" y="4870450"/>
          <p14:tracePt t="27787" x="5759450" y="4870450"/>
          <p14:tracePt t="27791" x="5765800" y="4870450"/>
          <p14:tracePt t="27807" x="5778500" y="4864100"/>
          <p14:tracePt t="27823" x="5791200" y="4864100"/>
          <p14:tracePt t="27841" x="5797550" y="4864100"/>
          <p14:tracePt t="27858" x="5822950" y="4870450"/>
          <p14:tracePt t="27874" x="5835650" y="4883150"/>
          <p14:tracePt t="27894" x="5842000" y="4883150"/>
          <p14:tracePt t="27909" x="5842000" y="4889500"/>
          <p14:tracePt t="27924" x="5854700" y="4889500"/>
          <p14:tracePt t="27941" x="5867400" y="4889500"/>
          <p14:tracePt t="27975" x="5873750" y="4889500"/>
          <p14:tracePt t="27991" x="5880100" y="4889500"/>
          <p14:tracePt t="28020" x="5886450" y="4889500"/>
          <p14:tracePt t="28025" x="5892800" y="4889500"/>
          <p14:tracePt t="28040" x="5899150" y="4889500"/>
          <p14:tracePt t="28056" x="5905500" y="4883150"/>
          <p14:tracePt t="28073" x="5911850" y="4883150"/>
          <p14:tracePt t="28090" x="5930900" y="4883150"/>
          <p14:tracePt t="28106" x="5943600" y="4883150"/>
          <p14:tracePt t="28123" x="5962650" y="4883150"/>
          <p14:tracePt t="28141" x="6000750" y="4883150"/>
          <p14:tracePt t="28159" x="6051550" y="4883150"/>
          <p14:tracePt t="28175" x="6076950" y="4883150"/>
          <p14:tracePt t="28190" x="6115050" y="4883150"/>
          <p14:tracePt t="28208" x="6146800" y="4870450"/>
          <p14:tracePt t="28224" x="6159500" y="4870450"/>
          <p14:tracePt t="28241" x="6172200" y="4870450"/>
          <p14:tracePt t="28258" x="6184900" y="4870450"/>
          <p14:tracePt t="28274" x="6191250" y="4870450"/>
          <p14:tracePt t="28291" x="6203950" y="4870450"/>
          <p14:tracePt t="28307" x="6223000" y="4864100"/>
          <p14:tracePt t="28323" x="6235700" y="4864100"/>
          <p14:tracePt t="28340" x="6254750" y="4864100"/>
          <p14:tracePt t="28341" x="6261100" y="4864100"/>
          <p14:tracePt t="28358" x="6292850" y="4864100"/>
          <p14:tracePt t="28376" x="6400800" y="4845050"/>
          <p14:tracePt t="28379" x="6438900" y="4838700"/>
          <p14:tracePt t="28382" x="6464300" y="4832350"/>
          <p14:tracePt t="28392" x="6502400" y="4832350"/>
          <p14:tracePt t="28407" x="6572250" y="4813300"/>
          <p14:tracePt t="28410" x="6591300" y="4813300"/>
          <p14:tracePt t="28425" x="6642100" y="4813300"/>
          <p14:tracePt t="28441" x="6692900" y="4813300"/>
          <p14:tracePt t="28457" x="6737350" y="4813300"/>
          <p14:tracePt t="28475" x="6769100" y="4813300"/>
          <p14:tracePt t="28490" x="6781800" y="4813300"/>
          <p14:tracePt t="28507" x="6794500" y="4813300"/>
          <p14:tracePt t="28541" x="6800850" y="4813300"/>
          <p14:tracePt t="28741" x="6807200" y="4813300"/>
          <p14:tracePt t="2947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sr-Latn-BA" dirty="0"/>
              <a:t>Potražnja za dobrom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Individualna kriva tražnje za dobrom</a:t>
            </a:r>
          </a:p>
          <a:p>
            <a:endParaRPr lang="en-US" dirty="0"/>
          </a:p>
        </p:txBody>
      </p:sp>
      <p:pic>
        <p:nvPicPr>
          <p:cNvPr id="6" name="Picture 4" descr="Eko-menadz 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66800" y="1981200"/>
            <a:ext cx="6553200" cy="4147088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32"/>
    </mc:Choice>
    <mc:Fallback xmlns="">
      <p:transition spd="slow" advTm="9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64" x="2495550" y="3803650"/>
          <p14:tracePt t="31603" x="2501900" y="3803650"/>
          <p14:tracePt t="31675" x="2508250" y="3803650"/>
          <p14:tracePt t="31687" x="2514600" y="3803650"/>
          <p14:tracePt t="31692" x="2514600" y="3810000"/>
          <p14:tracePt t="31705" x="2520950" y="3810000"/>
          <p14:tracePt t="31738" x="2527300" y="3822700"/>
          <p14:tracePt t="31771" x="2552700" y="3860800"/>
          <p14:tracePt t="31805" x="2571750" y="3886200"/>
          <p14:tracePt t="31821" x="2584450" y="3898900"/>
          <p14:tracePt t="31838" x="2590800" y="3905250"/>
          <p14:tracePt t="31854" x="2609850" y="3924300"/>
          <p14:tracePt t="31871" x="2622550" y="3943350"/>
          <p14:tracePt t="31888" x="2647950" y="3962400"/>
          <p14:tracePt t="31905" x="2667000" y="3981450"/>
          <p14:tracePt t="31922" x="2692400" y="4013200"/>
          <p14:tracePt t="31939" x="2736850" y="4057650"/>
          <p14:tracePt t="31956" x="2762250" y="4089400"/>
          <p14:tracePt t="31959" x="2774950" y="4095750"/>
          <p14:tracePt t="31972" x="2800350" y="4121150"/>
          <p14:tracePt t="31989" x="2806700" y="4140200"/>
          <p14:tracePt t="31992" x="2813050" y="4146550"/>
          <p14:tracePt t="32004" x="2819400" y="4152900"/>
          <p14:tracePt t="32021" x="2832100" y="4191000"/>
          <p14:tracePt t="32040" x="2851150" y="4210050"/>
          <p14:tracePt t="32044" x="2857500" y="4216400"/>
          <p14:tracePt t="32048" x="2863850" y="4216400"/>
          <p14:tracePt t="32057" x="2870200" y="4222750"/>
          <p14:tracePt t="32072" x="2882900" y="4235450"/>
          <p14:tracePt t="32089" x="2908300" y="4260850"/>
          <p14:tracePt t="32092" x="2914650" y="4267200"/>
          <p14:tracePt t="32096" x="2921000" y="4267200"/>
          <p14:tracePt t="32105" x="2927350" y="4279900"/>
          <p14:tracePt t="32123" x="2984500" y="4318000"/>
          <p14:tracePt t="32139" x="3003550" y="4343400"/>
          <p14:tracePt t="32144" x="3016250" y="4349750"/>
          <p14:tracePt t="32155" x="3041650" y="4362450"/>
          <p14:tracePt t="32171" x="3073400" y="4381500"/>
          <p14:tracePt t="32188" x="3136900" y="4413250"/>
          <p14:tracePt t="32206" x="3187700" y="4451350"/>
          <p14:tracePt t="32209" x="3194050" y="4457700"/>
          <p14:tracePt t="32222" x="3219450" y="4476750"/>
          <p14:tracePt t="32240" x="3257550" y="4508500"/>
          <p14:tracePt t="32243" x="3263900" y="4508500"/>
          <p14:tracePt t="32256" x="3270250" y="4514850"/>
          <p14:tracePt t="32272" x="3289300" y="4540250"/>
          <p14:tracePt t="32289" x="3308350" y="4552950"/>
          <p14:tracePt t="32293" x="3314700" y="4559300"/>
          <p14:tracePt t="32295" x="3327400" y="4565650"/>
          <p14:tracePt t="32305" x="3340100" y="4584700"/>
          <p14:tracePt t="32321" x="3390900" y="4603750"/>
          <p14:tracePt t="32322" x="3403600" y="4610100"/>
          <p14:tracePt t="32340" x="3441700" y="4641850"/>
          <p14:tracePt t="32357" x="3492500" y="4679950"/>
          <p14:tracePt t="32361" x="3498850" y="4679950"/>
          <p14:tracePt t="32363" x="3505200" y="4686300"/>
          <p14:tracePt t="32372" x="3524250" y="4705350"/>
          <p14:tracePt t="32389" x="3556000" y="4724400"/>
          <p14:tracePt t="32392" x="3562350" y="4730750"/>
          <p14:tracePt t="32395" x="3568700" y="4737100"/>
          <p14:tracePt t="32400" x="3575050" y="4749800"/>
          <p14:tracePt t="32406" x="3581400" y="4762500"/>
          <p14:tracePt t="32408" x="3600450" y="4768850"/>
          <p14:tracePt t="32421" x="3632200" y="4787900"/>
          <p14:tracePt t="32440" x="3676650" y="4832350"/>
          <p14:tracePt t="32443" x="3695700" y="4838700"/>
          <p14:tracePt t="32447" x="3708400" y="4851400"/>
          <p14:tracePt t="32456" x="3746500" y="4864100"/>
          <p14:tracePt t="32460" x="3765550" y="4876800"/>
          <p14:tracePt t="32471" x="3810000" y="4908550"/>
          <p14:tracePt t="32488" x="3873500" y="4933950"/>
          <p14:tracePt t="32504" x="3924300" y="4978400"/>
          <p14:tracePt t="32508" x="3937000" y="4978400"/>
          <p14:tracePt t="32522" x="3968750" y="4997450"/>
          <p14:tracePt t="32540" x="4019550" y="5029200"/>
          <p14:tracePt t="32547" x="4044950" y="5041900"/>
          <p14:tracePt t="32552" x="4051300" y="5041900"/>
          <p14:tracePt t="32556" x="4057650" y="5054600"/>
          <p14:tracePt t="32562" x="4064000" y="5054600"/>
          <p14:tracePt t="32564" x="4070350" y="5067300"/>
          <p14:tracePt t="32576" x="4076700" y="5073650"/>
          <p14:tracePt t="32588" x="4089400" y="5092700"/>
          <p14:tracePt t="32606" x="4146550" y="5111750"/>
          <p14:tracePt t="32609" x="4159250" y="5118100"/>
          <p14:tracePt t="32612" x="4165600" y="5124450"/>
          <p14:tracePt t="32615" x="4171950" y="5130800"/>
          <p14:tracePt t="32621" x="4178300" y="5130800"/>
          <p14:tracePt t="32638" x="4222750" y="5137150"/>
          <p14:tracePt t="32639" x="4235450" y="5143500"/>
          <p14:tracePt t="32656" x="4273550" y="5156200"/>
          <p14:tracePt t="32672" x="4305300" y="5175250"/>
          <p14:tracePt t="32676" x="4324350" y="5187950"/>
          <p14:tracePt t="32679" x="4337050" y="5187950"/>
          <p14:tracePt t="32688" x="4356100" y="5200650"/>
          <p14:tracePt t="32705" x="4413250" y="5213350"/>
          <p14:tracePt t="32709" x="4419600" y="5219700"/>
          <p14:tracePt t="32711" x="4419600" y="5232400"/>
          <p14:tracePt t="32715" x="4425950" y="5232400"/>
          <p14:tracePt t="32724" x="4445000" y="5251450"/>
          <p14:tracePt t="32738" x="4470400" y="5264150"/>
          <p14:tracePt t="32755" x="4502150" y="5276850"/>
          <p14:tracePt t="32772" x="4521200" y="5283200"/>
          <p14:tracePt t="32789" x="4527550" y="5289550"/>
          <p14:tracePt t="32806" x="4533900" y="5295900"/>
          <p14:tracePt t="32809" x="4540250" y="5295900"/>
          <p14:tracePt t="32812" x="4540250" y="5302250"/>
          <p14:tracePt t="32822" x="4552950" y="5308600"/>
          <p14:tracePt t="32840" x="4578350" y="5321300"/>
          <p14:tracePt t="32843" x="4584700" y="5327650"/>
          <p14:tracePt t="32855" x="4603750" y="5334000"/>
          <p14:tracePt t="32872" x="4629150" y="5353050"/>
          <p14:tracePt t="32888" x="4629150" y="5359400"/>
          <p14:tracePt t="32904" x="4641850" y="5365750"/>
          <p14:tracePt t="32927" x="4641850" y="5372100"/>
          <p14:tracePt t="32939" x="4648200" y="5372100"/>
          <p14:tracePt t="32954" x="4660900" y="5378450"/>
          <p14:tracePt t="32971" x="4673600" y="5391150"/>
          <p14:tracePt t="32988" x="4705350" y="5416550"/>
          <p14:tracePt t="33005" x="4737100" y="5422900"/>
          <p14:tracePt t="33009" x="4749800" y="5429250"/>
          <p14:tracePt t="33012" x="4756150" y="5435600"/>
          <p14:tracePt t="33015" x="4762500" y="5448300"/>
          <p14:tracePt t="33021" x="4775200" y="5448300"/>
          <p14:tracePt t="33038" x="4800600" y="5480050"/>
          <p14:tracePt t="33039" x="4806950" y="5480050"/>
          <p14:tracePt t="33054" x="4813300" y="5492750"/>
          <p14:tracePt t="33072" x="4819650" y="5492750"/>
          <p14:tracePt t="33105" x="4826000" y="5499100"/>
          <p14:tracePt t="33122" x="4832350" y="5505450"/>
          <p14:tracePt t="33140" x="4845050" y="5505450"/>
          <p14:tracePt t="33157" x="4864100" y="5511800"/>
          <p14:tracePt t="33163" x="4870450" y="5518150"/>
          <p14:tracePt t="33167" x="4876800" y="5518150"/>
          <p14:tracePt t="33172" x="4876800" y="5524500"/>
          <p14:tracePt t="33188" x="4902200" y="5530850"/>
          <p14:tracePt t="33206" x="4927600" y="5543550"/>
          <p14:tracePt t="33221" x="4946650" y="5543550"/>
          <p14:tracePt t="33247" x="4953000" y="5549900"/>
          <p14:tracePt t="33255" x="4965700" y="5556250"/>
          <p14:tracePt t="33272" x="4984750" y="5556250"/>
          <p14:tracePt t="33289" x="5022850" y="5556250"/>
          <p14:tracePt t="33293" x="5029200" y="5556250"/>
          <p14:tracePt t="33296" x="5041900" y="5556250"/>
          <p14:tracePt t="33299" x="5054600" y="5556250"/>
          <p14:tracePt t="33306" x="5067300" y="5556250"/>
          <p14:tracePt t="33322" x="5105400" y="5556250"/>
          <p14:tracePt t="33325" x="5124450" y="5556250"/>
          <p14:tracePt t="33327" x="5137150" y="5556250"/>
          <p14:tracePt t="33338" x="5162550" y="5556250"/>
          <p14:tracePt t="33354" x="5168900" y="5562600"/>
          <p14:tracePt t="33371" x="5175250" y="5562600"/>
          <p14:tracePt t="33607" x="5168900" y="5562600"/>
          <p14:tracePt t="33613" x="5162550" y="5562600"/>
          <p14:tracePt t="33621" x="5156200" y="5562600"/>
          <p14:tracePt t="33641" x="5149850" y="5562600"/>
          <p14:tracePt t="33655" x="5143500" y="5562600"/>
          <p14:tracePt t="33672" x="5130800" y="5562600"/>
          <p14:tracePt t="33688" x="5118100" y="5562600"/>
          <p14:tracePt t="33705" x="5092700" y="5562600"/>
          <p14:tracePt t="33721" x="5073650" y="5562600"/>
          <p14:tracePt t="33723" x="5067300" y="5556250"/>
          <p14:tracePt t="33727" x="5060950" y="5556250"/>
          <p14:tracePt t="33738" x="5054600" y="5549900"/>
          <p14:tracePt t="33755" x="5029200" y="5549900"/>
          <p14:tracePt t="33771" x="5003800" y="5543550"/>
          <p14:tracePt t="33788" x="4959350" y="5537200"/>
          <p14:tracePt t="33804" x="4908550" y="5524500"/>
          <p14:tracePt t="33807" x="4876800" y="5524500"/>
          <p14:tracePt t="33821" x="4756150" y="5499100"/>
          <p14:tracePt t="33839" x="4629150" y="5448300"/>
          <p14:tracePt t="33856" x="4552950" y="5403850"/>
          <p14:tracePt t="33872" x="4470400" y="5378450"/>
          <p14:tracePt t="33888" x="4381500" y="5365750"/>
          <p14:tracePt t="33905" x="4298950" y="5346700"/>
          <p14:tracePt t="33923" x="4216400" y="5321300"/>
          <p14:tracePt t="33939" x="4152900" y="5308600"/>
          <p14:tracePt t="33955" x="4070350" y="5276850"/>
          <p14:tracePt t="33972" x="3987800" y="5257800"/>
          <p14:tracePt t="33988" x="3911600" y="5226050"/>
          <p14:tracePt t="34004" x="3835400" y="5187950"/>
          <p14:tracePt t="34021" x="3752850" y="5143500"/>
          <p14:tracePt t="34023" x="3740150" y="5130800"/>
          <p14:tracePt t="34038" x="3676650" y="5092700"/>
          <p14:tracePt t="34054" x="3581400" y="5041900"/>
          <p14:tracePt t="34071" x="3511550" y="5003800"/>
          <p14:tracePt t="34087" x="3460750" y="4972050"/>
          <p14:tracePt t="34105" x="3397250" y="4933950"/>
          <p14:tracePt t="34113" x="3365500" y="4921250"/>
          <p14:tracePt t="34115" x="3352800" y="4908550"/>
          <p14:tracePt t="34122" x="3340100" y="4895850"/>
          <p14:tracePt t="34137" x="3289300" y="4857750"/>
          <p14:tracePt t="34139" x="3276600" y="4845050"/>
          <p14:tracePt t="34155" x="3181350" y="4762500"/>
          <p14:tracePt t="34174" x="3060700" y="4667250"/>
          <p14:tracePt t="34188" x="2978150" y="4603750"/>
          <p14:tracePt t="34192" x="2959100" y="4591050"/>
          <p14:tracePt t="34196" x="2940050" y="4572000"/>
          <p14:tracePt t="34207" x="2889250" y="4533900"/>
          <p14:tracePt t="34221" x="2844800" y="4483100"/>
          <p14:tracePt t="34238" x="2806700" y="4413250"/>
          <p14:tracePt t="34241" x="2800350" y="4387850"/>
          <p14:tracePt t="34244" x="2787650" y="4368800"/>
          <p14:tracePt t="34255" x="2762250" y="4318000"/>
          <p14:tracePt t="34271" x="2724150" y="4267200"/>
          <p14:tracePt t="34288" x="2698750" y="4229100"/>
          <p14:tracePt t="34305" x="2660650" y="4203700"/>
          <p14:tracePt t="34322" x="2641600" y="4146550"/>
          <p14:tracePt t="34324" x="2635250" y="4133850"/>
          <p14:tracePt t="34327" x="2628900" y="4121150"/>
          <p14:tracePt t="34339" x="2616200" y="4089400"/>
          <p14:tracePt t="34357" x="2584450" y="4057650"/>
          <p14:tracePt t="34373" x="2552700" y="4025900"/>
          <p14:tracePt t="34377" x="2546350" y="4025900"/>
          <p14:tracePt t="34379" x="2540000" y="4025900"/>
          <p14:tracePt t="34387" x="2527300" y="4025900"/>
          <p14:tracePt t="34404" x="2501900" y="4025900"/>
          <p14:tracePt t="34421" x="2495550" y="4013200"/>
          <p14:tracePt t="34437" x="2489200" y="4013200"/>
          <p14:tracePt t="34455" x="2495550" y="4013200"/>
          <p14:tracePt t="34557" x="2495550" y="4006850"/>
          <p14:tracePt t="34565" x="2495550" y="4000500"/>
          <p14:tracePt t="34574" x="2495550" y="3994150"/>
          <p14:tracePt t="34636" x="2495550" y="3987800"/>
          <p14:tracePt t="34640" x="2501900" y="3981450"/>
          <p14:tracePt t="34655" x="2508250" y="3981450"/>
          <p14:tracePt t="34685" x="2514600" y="3981450"/>
          <p14:tracePt t="34694" x="2514600" y="3975100"/>
          <p14:tracePt t="34705" x="2514600" y="3968750"/>
          <p14:tracePt t="34722" x="2520950" y="3956050"/>
          <p14:tracePt t="34738" x="2520950" y="3949700"/>
          <p14:tracePt t="34816" x="2520950" y="3943350"/>
          <p14:tracePt t="34829" x="2527300" y="3943350"/>
          <p14:tracePt t="34842" x="2527300" y="3937000"/>
          <p14:tracePt t="34865" x="2533650" y="3937000"/>
          <p14:tracePt t="34873" x="2540000" y="3937000"/>
          <p14:tracePt t="34879" x="2546350" y="3937000"/>
          <p14:tracePt t="34888" x="2559050" y="3937000"/>
          <p14:tracePt t="34904" x="2578100" y="3943350"/>
          <p14:tracePt t="34921" x="2609850" y="3956050"/>
          <p14:tracePt t="34937" x="2635250" y="3975100"/>
          <p14:tracePt t="34940" x="2641600" y="3981450"/>
          <p14:tracePt t="34954" x="2660650" y="4006850"/>
          <p14:tracePt t="34971" x="2692400" y="4044950"/>
          <p14:tracePt t="34987" x="2717800" y="4095750"/>
          <p14:tracePt t="35004" x="2736850" y="4127500"/>
          <p14:tracePt t="35021" x="2749550" y="4146550"/>
          <p14:tracePt t="35038" x="2768600" y="4171950"/>
          <p14:tracePt t="35054" x="2781300" y="4191000"/>
          <p14:tracePt t="35071" x="2794000" y="4216400"/>
          <p14:tracePt t="35088" x="2819400" y="4248150"/>
          <p14:tracePt t="35104" x="2844800" y="4279900"/>
          <p14:tracePt t="35106" x="2851150" y="4292600"/>
          <p14:tracePt t="35121" x="2863850" y="4311650"/>
          <p14:tracePt t="35137" x="2889250" y="4337050"/>
          <p14:tracePt t="35139" x="2895600" y="4343400"/>
          <p14:tracePt t="35154" x="2908300" y="4368800"/>
          <p14:tracePt t="35170" x="2946400" y="4413250"/>
          <p14:tracePt t="35187" x="2971800" y="4438650"/>
          <p14:tracePt t="35204" x="3003550" y="4457700"/>
          <p14:tracePt t="35221" x="3028950" y="4476750"/>
          <p14:tracePt t="35237" x="3035300" y="4489450"/>
          <p14:tracePt t="35254" x="3054350" y="4489450"/>
          <p14:tracePt t="35256" x="3054350" y="4495800"/>
          <p14:tracePt t="35271" x="3067050" y="4502150"/>
          <p14:tracePt t="35287" x="3086100" y="4508500"/>
          <p14:tracePt t="35304" x="3098800" y="4521200"/>
          <p14:tracePt t="35321" x="3105150" y="4521200"/>
          <p14:tracePt t="35338" x="3130550" y="4533900"/>
          <p14:tracePt t="35357" x="3136900" y="4540250"/>
          <p14:tracePt t="35372" x="3149600" y="4546600"/>
          <p14:tracePt t="35388" x="3168650" y="4565650"/>
          <p14:tracePt t="35392" x="3175000" y="4572000"/>
          <p14:tracePt t="35396" x="3187700" y="4572000"/>
          <p14:tracePt t="35400" x="3187700" y="4578350"/>
          <p14:tracePt t="35405" x="3200400" y="4578350"/>
          <p14:tracePt t="35407" x="3206750" y="4584700"/>
          <p14:tracePt t="35418" x="3225800" y="4591050"/>
          <p14:tracePt t="35421" x="3232150" y="4591050"/>
          <p14:tracePt t="35427" x="3238500" y="4610100"/>
          <p14:tracePt t="35437" x="3257550" y="4610100"/>
          <p14:tracePt t="35454" x="3270250" y="4629150"/>
          <p14:tracePt t="35456" x="3276600" y="4629150"/>
          <p14:tracePt t="35471" x="3276600" y="4641850"/>
          <p14:tracePt t="35487" x="3289300" y="4654550"/>
          <p14:tracePt t="35504" x="3302000" y="4667250"/>
          <p14:tracePt t="35521" x="3308350" y="4673600"/>
          <p14:tracePt t="35539" x="3321050" y="4673600"/>
          <p14:tracePt t="35556" x="3340100" y="4692650"/>
          <p14:tracePt t="35572" x="3352800" y="4699000"/>
          <p14:tracePt t="35589" x="3352800" y="4705350"/>
          <p14:tracePt t="35605" x="3365500" y="4711700"/>
          <p14:tracePt t="35609" x="3371850" y="4711700"/>
          <p14:tracePt t="35621" x="3384550" y="4718050"/>
          <p14:tracePt t="35637" x="3390900" y="4724400"/>
          <p14:tracePt t="35640" x="3397250" y="4724400"/>
          <p14:tracePt t="35655" x="3409950" y="4737100"/>
          <p14:tracePt t="35671" x="3416300" y="4743450"/>
          <p14:tracePt t="35687" x="3435350" y="4756150"/>
          <p14:tracePt t="35704" x="3441700" y="4762500"/>
          <p14:tracePt t="35721" x="3448050" y="4768850"/>
          <p14:tracePt t="35737" x="3448050" y="4775200"/>
          <p14:tracePt t="35755" x="3467100" y="4787900"/>
          <p14:tracePt t="35772" x="3467100" y="4794250"/>
          <p14:tracePt t="35789" x="3473450" y="4794250"/>
          <p14:tracePt t="35808" x="3479800" y="4800600"/>
          <p14:tracePt t="36075" x="3486150" y="4800600"/>
          <p14:tracePt t="36084" x="3492500" y="4800600"/>
          <p14:tracePt t="36088" x="3498850" y="4800600"/>
          <p14:tracePt t="36104" x="3536950" y="4806950"/>
          <p14:tracePt t="36108" x="3543300" y="4813300"/>
          <p14:tracePt t="36120" x="3556000" y="4819650"/>
          <p14:tracePt t="36137" x="3581400" y="4826000"/>
          <p14:tracePt t="36154" x="3613150" y="4845050"/>
          <p14:tracePt t="36187" x="3676650" y="4870450"/>
          <p14:tracePt t="36220" x="3733800" y="4908550"/>
          <p14:tracePt t="36254" x="3784600" y="4940300"/>
          <p14:tracePt t="36270" x="3803650" y="4953000"/>
          <p14:tracePt t="36289" x="3822700" y="4959350"/>
          <p14:tracePt t="36304" x="3835400" y="4972050"/>
          <p14:tracePt t="36321" x="3854450" y="4978400"/>
          <p14:tracePt t="36323" x="3860800" y="4978400"/>
          <p14:tracePt t="36337" x="3867150" y="4991100"/>
          <p14:tracePt t="36356" x="3898900" y="4997450"/>
          <p14:tracePt t="36359" x="3898900" y="5003800"/>
          <p14:tracePt t="36363" x="3911600" y="5010150"/>
          <p14:tracePt t="36371" x="3924300" y="5016500"/>
          <p14:tracePt t="36388" x="3968750" y="5035550"/>
          <p14:tracePt t="36405" x="4038600" y="5067300"/>
          <p14:tracePt t="36409" x="4070350" y="5073650"/>
          <p14:tracePt t="36411" x="4108450" y="5092700"/>
          <p14:tracePt t="36415" x="4140200" y="5099050"/>
          <p14:tracePt t="36421" x="4159250" y="5105400"/>
          <p14:tracePt t="36438" x="4216400" y="5124450"/>
          <p14:tracePt t="36442" x="4229100" y="5124450"/>
          <p14:tracePt t="36445" x="4248150" y="5130800"/>
          <p14:tracePt t="36448" x="4267200" y="5137150"/>
          <p14:tracePt t="36452" x="4273550" y="5137150"/>
          <p14:tracePt t="36459" x="4298950" y="5149850"/>
          <p14:tracePt t="36471" x="4330700" y="5156200"/>
          <p14:tracePt t="36487" x="4362450" y="5162550"/>
          <p14:tracePt t="36504" x="4375150" y="5181600"/>
          <p14:tracePt t="36521" x="4413250" y="5187950"/>
          <p14:tracePt t="36539" x="4476750" y="5194300"/>
          <p14:tracePt t="36543" x="4483100" y="5194300"/>
          <p14:tracePt t="36549" x="4495800" y="5194300"/>
          <p14:tracePt t="36551" x="4508500" y="5194300"/>
          <p14:tracePt t="36556" x="4514850" y="5194300"/>
          <p14:tracePt t="36571" x="4559300" y="5207000"/>
          <p14:tracePt t="36588" x="4591050" y="5219700"/>
          <p14:tracePt t="36604" x="4616450" y="5219700"/>
          <p14:tracePt t="36620" x="4641850" y="5232400"/>
          <p14:tracePt t="36637" x="4660900" y="5238750"/>
          <p14:tracePt t="36655" x="4679950" y="5238750"/>
          <p14:tracePt t="36672" x="4699000" y="5245100"/>
          <p14:tracePt t="36688" x="4730750" y="5257800"/>
          <p14:tracePt t="36705" x="4737100" y="5264150"/>
          <p14:tracePt t="36721" x="4756150" y="5276850"/>
          <p14:tracePt t="36725" x="4762500" y="5289550"/>
          <p14:tracePt t="36728" x="4768850" y="5295900"/>
          <p14:tracePt t="36733" x="4775200" y="5302250"/>
          <p14:tracePt t="36742" x="4800600" y="5314950"/>
          <p14:tracePt t="36754" x="4832350" y="5327650"/>
          <p14:tracePt t="36755" x="4838700" y="5334000"/>
          <p14:tracePt t="36770" x="4864100" y="5346700"/>
          <p14:tracePt t="36787" x="4889500" y="5365750"/>
          <p14:tracePt t="36805" x="4908550" y="5372100"/>
          <p14:tracePt t="36821" x="4927600" y="5391150"/>
          <p14:tracePt t="36838" x="4933950" y="5391150"/>
          <p14:tracePt t="36855" x="4946650" y="5397500"/>
          <p14:tracePt t="36872" x="4953000" y="5403850"/>
          <p14:tracePt t="36888" x="4965700" y="5403850"/>
          <p14:tracePt t="36904" x="4972050" y="5410200"/>
          <p14:tracePt t="36920" x="4978400" y="5416550"/>
          <p14:tracePt t="36942" x="4984750" y="5416550"/>
          <p14:tracePt t="36954" x="5003800" y="5429250"/>
          <p14:tracePt t="36972" x="5016500" y="5429250"/>
          <p14:tracePt t="36988" x="5016500" y="5435600"/>
          <p14:tracePt t="37005" x="5022850" y="5435600"/>
          <p14:tracePt t="37021" x="5029200" y="5441950"/>
          <p14:tracePt t="37039" x="5041900" y="5448300"/>
          <p14:tracePt t="37055" x="5054600" y="5467350"/>
          <p14:tracePt t="37071" x="5080000" y="5486400"/>
          <p14:tracePt t="37088" x="5092700" y="5505450"/>
          <p14:tracePt t="37104" x="5099050" y="5518150"/>
          <p14:tracePt t="37121" x="5105400" y="5524500"/>
          <p14:tracePt t="37139" x="5118100" y="5537200"/>
          <p14:tracePt t="37143" x="5124450" y="5537200"/>
          <p14:tracePt t="37154" x="5130800" y="5543550"/>
          <p14:tracePt t="37171" x="5149850" y="5556250"/>
          <p14:tracePt t="37188" x="5162550" y="5568950"/>
          <p14:tracePt t="37205" x="5175250" y="5575300"/>
          <p14:tracePt t="37224" x="5175250" y="5581650"/>
          <p14:tracePt t="37237" x="5181600" y="5581650"/>
          <p14:tracePt t="37285" x="5187950" y="5581650"/>
          <p14:tracePt t="38558" x="5187950" y="5588000"/>
          <p14:tracePt t="38614" x="5181600" y="5588000"/>
          <p14:tracePt t="38700" x="5175250" y="5588000"/>
          <p14:tracePt t="38714" x="5168900" y="5588000"/>
          <p14:tracePt t="38724" x="5162550" y="5588000"/>
          <p14:tracePt t="38759" x="5156200" y="5588000"/>
          <p14:tracePt t="38818" x="5149850" y="5588000"/>
          <p14:tracePt t="38825" x="5143500" y="5588000"/>
          <p14:tracePt t="38838" x="5137150" y="5581650"/>
          <p14:tracePt t="38858" x="5130800" y="5575300"/>
          <p14:tracePt t="38870" x="5124450" y="5575300"/>
          <p14:tracePt t="38887" x="5111750" y="5568950"/>
          <p14:tracePt t="38904" x="5105400" y="5562600"/>
          <p14:tracePt t="38921" x="5080000" y="5556250"/>
          <p14:tracePt t="38937" x="5060950" y="5543550"/>
          <p14:tracePt t="38954" x="5029200" y="5518150"/>
          <p14:tracePt t="38970" x="4984750" y="5499100"/>
          <p14:tracePt t="38987" x="4933950" y="5467350"/>
          <p14:tracePt t="39004" x="4889500" y="5429250"/>
          <p14:tracePt t="39006" x="4876800" y="5422900"/>
          <p14:tracePt t="39021" x="4737100" y="5372100"/>
          <p14:tracePt t="39038" x="4654550" y="5334000"/>
          <p14:tracePt t="39053" x="4572000" y="5295900"/>
          <p14:tracePt t="39070" x="4476750" y="5264150"/>
          <p14:tracePt t="39087" x="4394200" y="5245100"/>
          <p14:tracePt t="39104" x="4311650" y="5219700"/>
          <p14:tracePt t="39106" x="4286250" y="5219700"/>
          <p14:tracePt t="39121" x="4210050" y="5207000"/>
          <p14:tracePt t="39137" x="4171950" y="5181600"/>
          <p14:tracePt t="39154" x="4127500" y="5168900"/>
          <p14:tracePt t="39170" x="4076700" y="5143500"/>
          <p14:tracePt t="39187" x="4019550" y="5118100"/>
          <p14:tracePt t="39203" x="3975100" y="5099050"/>
          <p14:tracePt t="39206" x="3968750" y="5092700"/>
          <p14:tracePt t="39220" x="3917950" y="5067300"/>
          <p14:tracePt t="39237" x="3860800" y="5035550"/>
          <p14:tracePt t="39253" x="3816350" y="5010150"/>
          <p14:tracePt t="39270" x="3784600" y="4984750"/>
          <p14:tracePt t="39288" x="3721100" y="4953000"/>
          <p14:tracePt t="39304" x="3657600" y="4914900"/>
          <p14:tracePt t="39305" x="3638550" y="4908550"/>
          <p14:tracePt t="39321" x="3581400" y="4889500"/>
          <p14:tracePt t="39337" x="3511550" y="4845050"/>
          <p14:tracePt t="39354" x="3454400" y="4806950"/>
          <p14:tracePt t="39370" x="3409950" y="4781550"/>
          <p14:tracePt t="39386" x="3352800" y="4749800"/>
          <p14:tracePt t="39403" x="3302000" y="4711700"/>
          <p14:tracePt t="39405" x="3295650" y="4705350"/>
          <p14:tracePt t="39420" x="3257550" y="4673600"/>
          <p14:tracePt t="39436" x="3194050" y="4622800"/>
          <p14:tracePt t="39453" x="3143250" y="4572000"/>
          <p14:tracePt t="39470" x="3086100" y="4514850"/>
          <p14:tracePt t="39486" x="3028950" y="4457700"/>
          <p14:tracePt t="39503" x="2997200" y="4432300"/>
          <p14:tracePt t="39520" x="2965450" y="4387850"/>
          <p14:tracePt t="39521" x="2952750" y="4381500"/>
          <p14:tracePt t="39536" x="2927350" y="4356100"/>
          <p14:tracePt t="39553" x="2889250" y="4324350"/>
          <p14:tracePt t="39570" x="2857500" y="4298950"/>
          <p14:tracePt t="39586" x="2838450" y="4267200"/>
          <p14:tracePt t="39603" x="2819400" y="4254500"/>
          <p14:tracePt t="39605" x="2819400" y="4248150"/>
          <p14:tracePt t="39620" x="2819400" y="4222750"/>
          <p14:tracePt t="39637" x="2806700" y="4165600"/>
          <p14:tracePt t="39653" x="2794000" y="4140200"/>
          <p14:tracePt t="39670" x="2774950" y="4121150"/>
          <p14:tracePt t="39687" x="2762250" y="4108450"/>
          <p14:tracePt t="39705" x="2755900" y="4089400"/>
          <p14:tracePt t="39721" x="2743200" y="4076700"/>
          <p14:tracePt t="39738" x="2724150" y="4057650"/>
          <p14:tracePt t="39753" x="2717800" y="4051300"/>
          <p14:tracePt t="39770" x="2711450" y="4038600"/>
          <p14:tracePt t="39787" x="2692400" y="4006850"/>
          <p14:tracePt t="39790" x="2686050" y="4000500"/>
          <p14:tracePt t="39793" x="2679700" y="4000500"/>
          <p14:tracePt t="39803" x="2673350" y="3987800"/>
          <p14:tracePt t="39820" x="2673350" y="3962400"/>
          <p14:tracePt t="39822" x="2667000" y="3956050"/>
          <p14:tracePt t="39837" x="2654300" y="3937000"/>
          <p14:tracePt t="39854" x="2647950" y="3924300"/>
          <p14:tracePt t="39887" x="2641600" y="3924300"/>
          <p14:tracePt t="40129" x="2641600" y="3917950"/>
          <p14:tracePt t="40175" x="2647950" y="3917950"/>
          <p14:tracePt t="40199" x="2654300" y="3917950"/>
          <p14:tracePt t="40214" x="2660650" y="3917950"/>
          <p14:tracePt t="40266" x="2667000" y="3917950"/>
          <p14:tracePt t="40273" x="2673350" y="3917950"/>
          <p14:tracePt t="40278" x="2679700" y="3924300"/>
          <p14:tracePt t="40287" x="2679700" y="3930650"/>
          <p14:tracePt t="40304" x="2692400" y="3937000"/>
          <p14:tracePt t="40319" x="2698750" y="3949700"/>
          <p14:tracePt t="40337" x="2711450" y="3962400"/>
          <p14:tracePt t="40353" x="2711450" y="3968750"/>
          <p14:tracePt t="40369" x="2711450" y="3975100"/>
          <p14:tracePt t="40387" x="2724150" y="3987800"/>
          <p14:tracePt t="40403" x="2730500" y="4006850"/>
          <p14:tracePt t="40420" x="2736850" y="4019550"/>
          <p14:tracePt t="40437" x="2743200" y="4025900"/>
          <p14:tracePt t="40453" x="2743200" y="4032250"/>
          <p14:tracePt t="40727" x="2743200" y="4038600"/>
          <p14:tracePt t="40751" x="2736850" y="4038600"/>
          <p14:tracePt t="40759" x="2730500" y="4038600"/>
          <p14:tracePt t="40783" x="2724150" y="4038600"/>
          <p14:tracePt t="40790" x="2717800" y="4038600"/>
          <p14:tracePt t="40803" x="2717800" y="4032250"/>
          <p14:tracePt t="40821" x="2711450" y="4032250"/>
          <p14:tracePt t="40837" x="2698750" y="4032250"/>
          <p14:tracePt t="40853" x="2698750" y="4025900"/>
          <p14:tracePt t="40870" x="2686050" y="4019550"/>
          <p14:tracePt t="40887" x="2673350" y="4013200"/>
          <p14:tracePt t="40903" x="2667000" y="4000500"/>
          <p14:tracePt t="40920" x="2654300" y="3994150"/>
          <p14:tracePt t="40953" x="2654300" y="3981450"/>
          <p14:tracePt t="40970" x="2647950" y="3968750"/>
          <p14:tracePt t="40986" x="2647950" y="3956050"/>
          <p14:tracePt t="41003" x="2635250" y="3949700"/>
          <p14:tracePt t="41019" x="2635250" y="3937000"/>
          <p14:tracePt t="41022" x="2635250" y="3930650"/>
          <p14:tracePt t="41037" x="2628900" y="3917950"/>
          <p14:tracePt t="41053" x="2622550" y="3905250"/>
          <p14:tracePt t="41070" x="2622550" y="3898900"/>
          <p14:tracePt t="41086" x="2616200" y="3892550"/>
          <p14:tracePt t="41120" x="2616200" y="3886200"/>
          <p14:tracePt t="41136" x="2616200" y="3879850"/>
          <p14:tracePt t="42091" x="2609850" y="3873500"/>
          <p14:tracePt t="42145" x="2603500" y="3873500"/>
          <p14:tracePt t="42194" x="2597150" y="3873500"/>
          <p14:tracePt t="42211" x="2590800" y="3873500"/>
          <p14:tracePt t="42234" x="2584450" y="3873500"/>
          <p14:tracePt t="42246" x="2578100" y="3873500"/>
          <p14:tracePt t="42508" x="2584450" y="3873500"/>
          <p14:tracePt t="42524" x="2590800" y="3873500"/>
          <p14:tracePt t="42535" x="2597150" y="3873500"/>
          <p14:tracePt t="42569" x="2597150" y="3879850"/>
          <p14:tracePt t="42578" x="2597150" y="3886200"/>
          <p14:tracePt t="42590" x="2603500" y="3892550"/>
          <p14:tracePt t="42602" x="2609850" y="3905250"/>
          <p14:tracePt t="42637" x="2628900" y="3937000"/>
          <p14:tracePt t="42669" x="2647950" y="3962400"/>
          <p14:tracePt t="42703" x="2660650" y="3975100"/>
          <p14:tracePt t="42719" x="2660650" y="3987800"/>
          <p14:tracePt t="42736" x="2673350" y="4000500"/>
          <p14:tracePt t="42752" x="2679700" y="4006850"/>
          <p14:tracePt t="42769" x="2679700" y="4019550"/>
          <p14:tracePt t="42786" x="2686050" y="4025900"/>
          <p14:tracePt t="42802" x="2692400" y="4038600"/>
          <p14:tracePt t="42819" x="2692400" y="4044950"/>
          <p14:tracePt t="42836" x="2698750" y="4051300"/>
          <p14:tracePt t="42837" x="2698750" y="4057650"/>
          <p14:tracePt t="42853" x="2705100" y="4064000"/>
          <p14:tracePt t="42869" x="2711450" y="4070350"/>
          <p14:tracePt t="42886" x="2717800" y="4076700"/>
          <p14:tracePt t="42903" x="2724150" y="4089400"/>
          <p14:tracePt t="42936" x="2730500" y="4095750"/>
          <p14:tracePt t="42953" x="2736850" y="4102100"/>
          <p14:tracePt t="42975" x="2736850" y="4108450"/>
          <p14:tracePt t="42986" x="2749550" y="4121150"/>
          <p14:tracePt t="43003" x="2755900" y="4127500"/>
          <p14:tracePt t="43020" x="2768600" y="4140200"/>
          <p14:tracePt t="43023" x="2768600" y="4146550"/>
          <p14:tracePt t="43026" x="2774950" y="4152900"/>
          <p14:tracePt t="43036" x="2787650" y="4159250"/>
          <p14:tracePt t="43053" x="2787650" y="4165600"/>
          <p14:tracePt t="43069" x="2794000" y="4178300"/>
          <p14:tracePt t="43086" x="2806700" y="4191000"/>
          <p14:tracePt t="43104" x="2806700" y="4197350"/>
          <p14:tracePt t="43122" x="2813050" y="4197350"/>
          <p14:tracePt t="43137" x="2819400" y="4210050"/>
          <p14:tracePt t="43153" x="2832100" y="4216400"/>
          <p14:tracePt t="43169" x="2838450" y="4222750"/>
          <p14:tracePt t="43186" x="2851150" y="4229100"/>
          <p14:tracePt t="43219" x="2851150" y="4235450"/>
          <p14:tracePt t="43236" x="2857500" y="4235450"/>
          <p14:tracePt t="43253" x="2863850" y="4241800"/>
          <p14:tracePt t="43270" x="2863850" y="4248150"/>
          <p14:tracePt t="43286" x="2876550" y="4260850"/>
          <p14:tracePt t="43319" x="2882900" y="4273550"/>
          <p14:tracePt t="43336" x="2901950" y="4273550"/>
          <p14:tracePt t="43353" x="2908300" y="4273550"/>
          <p14:tracePt t="43369" x="2914650" y="4279900"/>
          <p14:tracePt t="43386" x="2927350" y="4292600"/>
          <p14:tracePt t="43403" x="2940050" y="4298950"/>
          <p14:tracePt t="43419" x="2946400" y="4305300"/>
          <p14:tracePt t="43452" x="2952750" y="4305300"/>
          <p14:tracePt t="43479" x="2959100" y="4305300"/>
          <p14:tracePt t="43486" x="2959100" y="4311650"/>
          <p14:tracePt t="43502" x="2978150" y="4324350"/>
          <p14:tracePt t="43519" x="2984500" y="4330700"/>
          <p14:tracePt t="43536" x="2997200" y="4343400"/>
          <p14:tracePt t="43537" x="3003550" y="4349750"/>
          <p14:tracePt t="43553" x="3009900" y="4356100"/>
          <p14:tracePt t="43569" x="3022600" y="4368800"/>
          <p14:tracePt t="43603" x="3035300" y="4381500"/>
          <p14:tracePt t="43605" x="3041650" y="4381500"/>
          <p14:tracePt t="43619" x="3054350" y="4400550"/>
          <p14:tracePt t="43636" x="3067050" y="4400550"/>
          <p14:tracePt t="43653" x="3086100" y="4419600"/>
          <p14:tracePt t="43669" x="3105150" y="4432300"/>
          <p14:tracePt t="43685" x="3117850" y="4445000"/>
          <p14:tracePt t="43702" x="3136900" y="4451350"/>
          <p14:tracePt t="43719" x="3149600" y="4464050"/>
          <p14:tracePt t="43736" x="3168650" y="4476750"/>
          <p14:tracePt t="43738" x="3168650" y="4489450"/>
          <p14:tracePt t="43752" x="3181350" y="4502150"/>
          <p14:tracePt t="43769" x="3194050" y="4514850"/>
          <p14:tracePt t="43786" x="3200400" y="4527550"/>
          <p14:tracePt t="43803" x="3206750" y="4540250"/>
          <p14:tracePt t="43819" x="3213100" y="4546600"/>
          <p14:tracePt t="43836" x="3225800" y="4559300"/>
          <p14:tracePt t="43853" x="3238500" y="4565650"/>
          <p14:tracePt t="43869" x="3244850" y="4578350"/>
          <p14:tracePt t="43885" x="3251200" y="4584700"/>
          <p14:tracePt t="43902" x="3257550" y="4591050"/>
          <p14:tracePt t="43937" x="3263900" y="4591050"/>
          <p14:tracePt t="44074" x="3263900" y="4597400"/>
          <p14:tracePt t="44077" x="3270250" y="4597400"/>
          <p14:tracePt t="44086" x="3270250" y="4603750"/>
          <p14:tracePt t="44103" x="3276600" y="4603750"/>
          <p14:tracePt t="44119" x="3276600" y="4610100"/>
          <p14:tracePt t="44154" x="3282950" y="4610100"/>
          <p14:tracePt t="44167" x="3289300" y="4616450"/>
          <p14:tracePt t="44178" x="3295650" y="4622800"/>
          <p14:tracePt t="44190" x="3302000" y="4629150"/>
          <p14:tracePt t="44204" x="3314700" y="4641850"/>
          <p14:tracePt t="44219" x="3333750" y="4648200"/>
          <p14:tracePt t="44222" x="3340100" y="4654550"/>
          <p14:tracePt t="44236" x="3346450" y="4660900"/>
          <p14:tracePt t="44253" x="3371850" y="4673600"/>
          <p14:tracePt t="44269" x="3378200" y="4679950"/>
          <p14:tracePt t="44286" x="3384550" y="4686300"/>
          <p14:tracePt t="44302" x="3390900" y="4699000"/>
          <p14:tracePt t="44320" x="3403600" y="4705350"/>
          <p14:tracePt t="44335" x="3416300" y="4718050"/>
          <p14:tracePt t="44354" x="3422650" y="4718050"/>
          <p14:tracePt t="44369" x="3435350" y="4724400"/>
          <p14:tracePt t="44386" x="3448050" y="4730750"/>
          <p14:tracePt t="44403" x="3460750" y="4737100"/>
          <p14:tracePt t="44421" x="3467100" y="4749800"/>
          <p14:tracePt t="44425" x="3473450" y="4749800"/>
          <p14:tracePt t="44436" x="3479800" y="4756150"/>
          <p14:tracePt t="44452" x="3492500" y="4762500"/>
          <p14:tracePt t="44469" x="3498850" y="4762500"/>
          <p14:tracePt t="44502" x="3511550" y="4768850"/>
          <p14:tracePt t="44519" x="3517900" y="4781550"/>
          <p14:tracePt t="44535" x="3530600" y="4781550"/>
          <p14:tracePt t="44537" x="3536950" y="4781550"/>
          <p14:tracePt t="44553" x="3549650" y="4794250"/>
          <p14:tracePt t="44569" x="3556000" y="4806950"/>
          <p14:tracePt t="44586" x="3568700" y="4813300"/>
          <p14:tracePt t="44603" x="3587750" y="4826000"/>
          <p14:tracePt t="44619" x="3600450" y="4832350"/>
          <p14:tracePt t="44636" x="3606800" y="4838700"/>
          <p14:tracePt t="44653" x="3619500" y="4845050"/>
          <p14:tracePt t="44669" x="3632200" y="4851400"/>
          <p14:tracePt t="44686" x="3651250" y="4864100"/>
          <p14:tracePt t="44702" x="3663950" y="4876800"/>
          <p14:tracePt t="44719" x="3683000" y="4889500"/>
          <p14:tracePt t="44736" x="3689350" y="4889500"/>
          <p14:tracePt t="44753" x="3702050" y="4902200"/>
          <p14:tracePt t="44769" x="3708400" y="4914900"/>
          <p14:tracePt t="44786" x="3727450" y="4914900"/>
          <p14:tracePt t="44802" x="3740150" y="4921250"/>
          <p14:tracePt t="44819" x="3746500" y="4927600"/>
          <p14:tracePt t="44836" x="3752850" y="4933950"/>
          <p14:tracePt t="44854" x="3765550" y="4953000"/>
          <p14:tracePt t="44857" x="3771900" y="4959350"/>
          <p14:tracePt t="44869" x="3784600" y="4972050"/>
          <p14:tracePt t="44886" x="3803650" y="4984750"/>
          <p14:tracePt t="44902" x="3829050" y="4997450"/>
          <p14:tracePt t="44919" x="3835400" y="5003800"/>
          <p14:tracePt t="44936" x="3854450" y="5016500"/>
          <p14:tracePt t="44952" x="3860800" y="5029200"/>
          <p14:tracePt t="44969" x="3873500" y="5041900"/>
          <p14:tracePt t="44985" x="3886200" y="5048250"/>
          <p14:tracePt t="45002" x="3905250" y="5054600"/>
          <p14:tracePt t="45018" x="3924300" y="5073650"/>
          <p14:tracePt t="45035" x="3943350" y="5092700"/>
          <p14:tracePt t="45053" x="3968750" y="5105400"/>
          <p14:tracePt t="45069" x="3987800" y="5124450"/>
          <p14:tracePt t="45085" x="4006850" y="5137150"/>
          <p14:tracePt t="45102" x="4025900" y="5143500"/>
          <p14:tracePt t="45119" x="4044950" y="5149850"/>
          <p14:tracePt t="45137" x="4057650" y="5162550"/>
          <p14:tracePt t="45153" x="4076700" y="5175250"/>
          <p14:tracePt t="45169" x="4089400" y="5181600"/>
          <p14:tracePt t="45185" x="4102100" y="5187950"/>
          <p14:tracePt t="45203" x="4127500" y="5194300"/>
          <p14:tracePt t="45219" x="4133850" y="5194300"/>
          <p14:tracePt t="45235" x="4159250" y="5219700"/>
          <p14:tracePt t="45252" x="4171950" y="5219700"/>
          <p14:tracePt t="45269" x="4178300" y="5219700"/>
          <p14:tracePt t="45285" x="4191000" y="5219700"/>
          <p14:tracePt t="45303" x="4197350" y="5226050"/>
          <p14:tracePt t="45319" x="4203700" y="5232400"/>
          <p14:tracePt t="45336" x="4216400" y="5245100"/>
          <p14:tracePt t="45353" x="4235450" y="5264150"/>
          <p14:tracePt t="45369" x="4254500" y="5264150"/>
          <p14:tracePt t="45386" x="4267200" y="5264150"/>
          <p14:tracePt t="45403" x="4286250" y="5283200"/>
          <p14:tracePt t="45419" x="4298950" y="5289550"/>
          <p14:tracePt t="45435" x="4324350" y="5295900"/>
          <p14:tracePt t="45452" x="4337050" y="5308600"/>
          <p14:tracePt t="45469" x="4349750" y="5314950"/>
          <p14:tracePt t="45485" x="4356100" y="5321300"/>
          <p14:tracePt t="45503" x="4375150" y="5327650"/>
          <p14:tracePt t="45519" x="4381500" y="5340350"/>
          <p14:tracePt t="45535" x="4406900" y="5359400"/>
          <p14:tracePt t="45552" x="4451350" y="5378450"/>
          <p14:tracePt t="45569" x="4489450" y="5397500"/>
          <p14:tracePt t="45585" x="4514850" y="5403850"/>
          <p14:tracePt t="45603" x="4533900" y="5403850"/>
          <p14:tracePt t="45621" x="4546600" y="5416550"/>
          <p14:tracePt t="45637" x="4552950" y="5416550"/>
          <p14:tracePt t="45653" x="4565650" y="5416550"/>
          <p14:tracePt t="45671" x="4591050" y="5429250"/>
          <p14:tracePt t="45686" x="4603750" y="5435600"/>
          <p14:tracePt t="45687" x="4610100" y="5435600"/>
          <p14:tracePt t="45702" x="4616450" y="5441950"/>
          <p14:tracePt t="45719" x="4629150" y="5441950"/>
          <p14:tracePt t="45735" x="4648200" y="5448300"/>
          <p14:tracePt t="45752" x="4660900" y="5461000"/>
          <p14:tracePt t="45769" x="4679950" y="5467350"/>
          <p14:tracePt t="45785" x="4705350" y="5473700"/>
          <p14:tracePt t="45787" x="4711700" y="5480050"/>
          <p14:tracePt t="45803" x="4743450" y="5492750"/>
          <p14:tracePt t="45819" x="4781550" y="5505450"/>
          <p14:tracePt t="45835" x="4794250" y="5499100"/>
          <p14:tracePt t="45853" x="4806950" y="5499100"/>
          <p14:tracePt t="45869" x="4819650" y="5505450"/>
          <p14:tracePt t="45886" x="4832350" y="5511800"/>
          <p14:tracePt t="45887" x="4838700" y="5511800"/>
          <p14:tracePt t="45903" x="4857750" y="5524500"/>
          <p14:tracePt t="45919" x="4870450" y="5524500"/>
          <p14:tracePt t="45935" x="4889500" y="5530850"/>
          <p14:tracePt t="45952" x="4902200" y="5537200"/>
          <p14:tracePt t="45969" x="4914900" y="5543550"/>
          <p14:tracePt t="45985" x="4927600" y="5543550"/>
          <p14:tracePt t="46003" x="4946650" y="5543550"/>
          <p14:tracePt t="46019" x="4959350" y="5543550"/>
          <p14:tracePt t="46035" x="4972050" y="5543550"/>
          <p14:tracePt t="46052" x="4984750" y="5543550"/>
          <p14:tracePt t="46068" x="5003800" y="5543550"/>
          <p14:tracePt t="46581" x="5010150" y="5549900"/>
          <p14:tracePt t="46616" x="5016500" y="5556250"/>
          <p14:tracePt t="46619" x="0" y="0"/>
        </p14:tracePtLst>
        <p14:tracePtLst>
          <p14:tracePt t="71311" x="4851400" y="4159250"/>
          <p14:tracePt t="71498" x="4851400" y="4165600"/>
          <p14:tracePt t="71507" x="4851400" y="4171950"/>
          <p14:tracePt t="71515" x="4851400" y="4178300"/>
          <p14:tracePt t="71530" x="4857750" y="4203700"/>
          <p14:tracePt t="71547" x="4870450" y="4254500"/>
          <p14:tracePt t="71563" x="4889500" y="4318000"/>
          <p14:tracePt t="71565" x="4895850" y="4337050"/>
          <p14:tracePt t="71580" x="4895850" y="4464050"/>
          <p14:tracePt t="71597" x="4908550" y="4603750"/>
          <p14:tracePt t="71630" x="4864100" y="4908550"/>
          <p14:tracePt t="71633" x="4838700" y="4946650"/>
          <p14:tracePt t="71663" x="4737100" y="5226050"/>
          <p14:tracePt t="71697" x="4552950" y="5568950"/>
          <p14:tracePt t="71713" x="4470400" y="5626100"/>
          <p14:tracePt t="71731" x="4413250" y="5657850"/>
          <p14:tracePt t="71747" x="4381500" y="5689600"/>
          <p14:tracePt t="71764" x="4337050" y="5715000"/>
          <p14:tracePt t="71780" x="4267200" y="5753100"/>
          <p14:tracePt t="71797" x="4229100" y="5784850"/>
          <p14:tracePt t="71813" x="4216400" y="5797550"/>
          <p14:tracePt t="71830" x="4203700" y="5816600"/>
          <p14:tracePt t="71847" x="4191000" y="5822950"/>
          <p14:tracePt t="71883" x="4184650" y="5822950"/>
          <p14:tracePt t="71941" x="4178300" y="5822950"/>
          <p14:tracePt t="71950" x="4171950" y="5822950"/>
          <p14:tracePt t="71953" x="4171950" y="5816600"/>
          <p14:tracePt t="71963" x="4178300" y="5803900"/>
          <p14:tracePt t="71980" x="4178300" y="5791200"/>
          <p14:tracePt t="71982" x="4184650" y="5778500"/>
          <p14:tracePt t="71997" x="4197350" y="5740400"/>
          <p14:tracePt t="72013" x="4235450" y="5702300"/>
          <p14:tracePt t="72030" x="4260850" y="5651500"/>
          <p14:tracePt t="72047" x="4298950" y="5607050"/>
          <p14:tracePt t="72063" x="4318000" y="5568950"/>
          <p14:tracePt t="72080" x="4349750" y="5524500"/>
          <p14:tracePt t="72081" x="4356100" y="5511800"/>
          <p14:tracePt t="72097" x="4387850" y="5473700"/>
          <p14:tracePt t="72113" x="4400550" y="5448300"/>
          <p14:tracePt t="72130" x="4413250" y="5429250"/>
          <p14:tracePt t="72147" x="4413250" y="5422900"/>
          <p14:tracePt t="72180" x="4413250" y="5416550"/>
          <p14:tracePt t="72399" x="4419600" y="5416550"/>
          <p14:tracePt t="72552" x="4425950" y="5416550"/>
          <p14:tracePt t="72560" x="4432300" y="5416550"/>
          <p14:tracePt t="72584" x="4438650" y="5416550"/>
          <p14:tracePt t="73125" x="4445000" y="5416550"/>
          <p14:tracePt t="73137" x="4451350" y="5416550"/>
          <p14:tracePt t="73145" x="4457700" y="5410200"/>
          <p14:tracePt t="73153" x="4464050" y="5403850"/>
          <p14:tracePt t="73173" x="4464050" y="5397500"/>
          <p14:tracePt t="73193" x="4470400" y="5391150"/>
          <p14:tracePt t="73201" x="4476750" y="5384800"/>
          <p14:tracePt t="73230" x="4483100" y="5378450"/>
          <p14:tracePt t="73263" x="4495800" y="5372100"/>
          <p14:tracePt t="73297" x="4514850" y="5353050"/>
          <p14:tracePt t="73313" x="4533900" y="5327650"/>
          <p14:tracePt t="73330" x="4559300" y="5314950"/>
          <p14:tracePt t="73346" x="4565650" y="5302250"/>
          <p14:tracePt t="73363" x="4578350" y="5283200"/>
          <p14:tracePt t="73380" x="4597400" y="5276850"/>
          <p14:tracePt t="73398" x="4597400" y="5270500"/>
          <p14:tracePt t="73414" x="4603750" y="5270500"/>
          <p14:tracePt t="73431" x="4603750" y="5264150"/>
          <p14:tracePt t="73447" x="4610100" y="5264150"/>
          <p14:tracePt t="73463" x="4629150" y="5257800"/>
          <p14:tracePt t="73480" x="4641850" y="5238750"/>
          <p14:tracePt t="73498" x="4654550" y="5238750"/>
          <p14:tracePt t="73514" x="4667250" y="5226050"/>
          <p14:tracePt t="73530" x="4673600" y="5226050"/>
          <p14:tracePt t="73566" x="4679950" y="5226050"/>
          <p14:tracePt t="73580" x="4686300" y="5226050"/>
          <p14:tracePt t="73596" x="4686300" y="5219700"/>
          <p14:tracePt t="73613" x="4692650" y="5213350"/>
          <p14:tracePt t="73630" x="4692650" y="5207000"/>
          <p14:tracePt t="73690" x="4699000" y="5207000"/>
          <p14:tracePt t="73694" x="4705350" y="5207000"/>
          <p14:tracePt t="73702" x="4718050" y="5200650"/>
          <p14:tracePt t="73713" x="4730750" y="5181600"/>
          <p14:tracePt t="73730" x="4762500" y="5168900"/>
          <p14:tracePt t="73746" x="4800600" y="5162550"/>
          <p14:tracePt t="73764" x="4826000" y="5143500"/>
          <p14:tracePt t="73780" x="4832350" y="5137150"/>
          <p14:tracePt t="73797" x="4857750" y="5124450"/>
          <p14:tracePt t="73813" x="4870450" y="5111750"/>
          <p14:tracePt t="73830" x="4883150" y="5111750"/>
          <p14:tracePt t="73847" x="4889500" y="5099050"/>
          <p14:tracePt t="74141" x="4895850" y="5099050"/>
          <p14:tracePt t="74148" x="4895850" y="5105400"/>
          <p14:tracePt t="74163" x="4870450" y="5143500"/>
          <p14:tracePt t="74165" x="4864100" y="5149850"/>
          <p14:tracePt t="74180" x="4838700" y="5162550"/>
          <p14:tracePt t="74213" x="4705350" y="5257800"/>
          <p14:tracePt t="74230" x="4622800" y="5289550"/>
          <p14:tracePt t="74263" x="4381500" y="5359400"/>
          <p14:tracePt t="74297" x="4095750" y="5454650"/>
          <p14:tracePt t="74301" x="4070350" y="5467350"/>
          <p14:tracePt t="74330" x="3898900" y="5499100"/>
          <p14:tracePt t="74346" x="3803650" y="5537200"/>
          <p14:tracePt t="74349" x="3778250" y="5543550"/>
          <p14:tracePt t="74363" x="3695700" y="5556250"/>
          <p14:tracePt t="74381" x="3600450" y="5568950"/>
          <p14:tracePt t="74386" x="3587750" y="5568950"/>
          <p14:tracePt t="74397" x="3543300" y="5575300"/>
          <p14:tracePt t="74413" x="3479800" y="5588000"/>
          <p14:tracePt t="74431" x="3390900" y="5600700"/>
          <p14:tracePt t="74447" x="3225800" y="5613400"/>
          <p14:tracePt t="74450" x="3181350" y="5619750"/>
          <p14:tracePt t="74453" x="3124200" y="5632450"/>
          <p14:tracePt t="74464" x="3035300" y="5645150"/>
          <p14:tracePt t="74480" x="2901950" y="5670550"/>
          <p14:tracePt t="74482" x="2863850" y="5670550"/>
          <p14:tracePt t="74497" x="2755900" y="5689600"/>
          <p14:tracePt t="74514" x="2698750" y="5695950"/>
          <p14:tracePt t="74530" x="2667000" y="5702300"/>
          <p14:tracePt t="74547" x="2654300" y="5715000"/>
          <p14:tracePt t="74563" x="2647950" y="5715000"/>
          <p14:tracePt t="74592" x="2641600" y="5715000"/>
          <p14:tracePt t="74600" x="2628900" y="5715000"/>
          <p14:tracePt t="74607" x="2622550" y="5721350"/>
          <p14:tracePt t="74610" x="2616200" y="5721350"/>
          <p14:tracePt t="74614" x="2603500" y="5727700"/>
          <p14:tracePt t="74621" x="2578100" y="5740400"/>
          <p14:tracePt t="74630" x="2552700" y="5746750"/>
          <p14:tracePt t="74646" x="2495550" y="5759450"/>
          <p14:tracePt t="74664" x="2451100" y="5784850"/>
          <p14:tracePt t="74680" x="2438400" y="5784850"/>
          <p14:tracePt t="74697" x="2432050" y="5784850"/>
          <p14:tracePt t="75181" x="2444750" y="5784850"/>
          <p14:tracePt t="75186" x="2457450" y="5784850"/>
          <p14:tracePt t="75197" x="2470150" y="5784850"/>
          <p14:tracePt t="75213" x="2533650" y="5759450"/>
          <p14:tracePt t="75246" x="2736850" y="5695950"/>
          <p14:tracePt t="75279" x="2927350" y="5638800"/>
          <p14:tracePt t="75313" x="3073400" y="5588000"/>
          <p14:tracePt t="75329" x="3124200" y="5575300"/>
          <p14:tracePt t="75346" x="3155950" y="5556250"/>
          <p14:tracePt t="75363" x="3187700" y="5530850"/>
          <p14:tracePt t="75379" x="3232150" y="5505450"/>
          <p14:tracePt t="75398" x="3340100" y="5467350"/>
          <p14:tracePt t="75401" x="3359150" y="5461000"/>
          <p14:tracePt t="75413" x="3429000" y="5441950"/>
          <p14:tracePt t="75430" x="3511550" y="5416550"/>
          <p14:tracePt t="75433" x="3530600" y="5410200"/>
          <p14:tracePt t="75447" x="3575050" y="5397500"/>
          <p14:tracePt t="75464" x="3625850" y="5378450"/>
          <p14:tracePt t="75467" x="3638550" y="5372100"/>
          <p14:tracePt t="75469" x="3644900" y="5365750"/>
          <p14:tracePt t="75480" x="3683000" y="5346700"/>
          <p14:tracePt t="75496" x="3759200" y="5308600"/>
          <p14:tracePt t="75497" x="3797300" y="5289550"/>
          <p14:tracePt t="75513" x="3937000" y="5245100"/>
          <p14:tracePt t="75530" x="4044950" y="5207000"/>
          <p14:tracePt t="75547" x="4146550" y="5168900"/>
          <p14:tracePt t="75549" x="4165600" y="5168900"/>
          <p14:tracePt t="75554" x="4171950" y="5156200"/>
          <p14:tracePt t="75563" x="4203700" y="5118100"/>
          <p14:tracePt t="75565" x="4216400" y="5111750"/>
          <p14:tracePt t="75580" x="4273550" y="5086350"/>
          <p14:tracePt t="75597" x="4337050" y="5054600"/>
          <p14:tracePt t="75601" x="4343400" y="5048250"/>
          <p14:tracePt t="75613" x="4368800" y="5041900"/>
          <p14:tracePt t="75630" x="4381500" y="5029200"/>
          <p14:tracePt t="75647" x="4381500" y="5035550"/>
          <p14:tracePt t="75664" x="4387850" y="5029200"/>
          <p14:tracePt t="75795" x="4394200" y="5029200"/>
          <p14:tracePt t="76101" x="4400550" y="5029200"/>
          <p14:tracePt t="76118" x="4406900" y="5029200"/>
          <p14:tracePt t="76160" x="0" y="0"/>
        </p14:tracePtLst>
        <p14:tracePtLst>
          <p14:tracePt t="88810" x="4432300" y="5080000"/>
          <p14:tracePt t="89500" x="4438650" y="5086350"/>
          <p14:tracePt t="89512" x="4438650" y="5092700"/>
          <p14:tracePt t="89541" x="4438650" y="5099050"/>
          <p14:tracePt t="89573" x="4432300" y="5105400"/>
          <p14:tracePt t="89581" x="4425950" y="5105400"/>
          <p14:tracePt t="89598" x="4419600" y="5105400"/>
          <p14:tracePt t="89605" x="4413250" y="5111750"/>
          <p14:tracePt t="89627" x="4406900" y="5111750"/>
          <p14:tracePt t="89660" x="4394200" y="5124450"/>
          <p14:tracePt t="89713" x="4387850" y="5124450"/>
          <p14:tracePt t="89729" x="4381500" y="5124450"/>
          <p14:tracePt t="89738" x="4375150" y="5124450"/>
          <p14:tracePt t="89775" x="4368800" y="5124450"/>
          <p14:tracePt t="89780" x="4362450" y="5124450"/>
          <p14:tracePt t="89794" x="4349750" y="5124450"/>
          <p14:tracePt t="89810" x="4330700" y="5124450"/>
          <p14:tracePt t="89827" x="4311650" y="5124450"/>
          <p14:tracePt t="89844" x="4305300" y="5124450"/>
          <p14:tracePt t="89860" x="4292600" y="5124450"/>
          <p14:tracePt t="89877" x="4279900" y="5124450"/>
          <p14:tracePt t="89893" x="4273550" y="5124450"/>
          <p14:tracePt t="89910" x="4254500" y="5124450"/>
          <p14:tracePt t="89927" x="4235450" y="5124450"/>
          <p14:tracePt t="89944" x="4216400" y="5124450"/>
          <p14:tracePt t="89960" x="4203700" y="5124450"/>
          <p14:tracePt t="89977" x="4184650" y="5124450"/>
          <p14:tracePt t="89993" x="4165600" y="5124450"/>
          <p14:tracePt t="90010" x="4152900" y="5124450"/>
          <p14:tracePt t="90027" x="4133850" y="5124450"/>
          <p14:tracePt t="90044" x="4121150" y="5124450"/>
          <p14:tracePt t="90061" x="4089400" y="5124450"/>
          <p14:tracePt t="90078" x="4064000" y="5124450"/>
          <p14:tracePt t="90094" x="4006850" y="5124450"/>
          <p14:tracePt t="90111" x="3987800" y="5124450"/>
          <p14:tracePt t="90115" x="3981450" y="5130800"/>
          <p14:tracePt t="90127" x="3962400" y="5137150"/>
          <p14:tracePt t="90144" x="3943350" y="5143500"/>
          <p14:tracePt t="90146" x="3937000" y="5143500"/>
          <p14:tracePt t="90161" x="3917950" y="5149850"/>
          <p14:tracePt t="90177" x="3898900" y="5156200"/>
          <p14:tracePt t="90193" x="3879850" y="5162550"/>
          <p14:tracePt t="90210" x="3867150" y="5162550"/>
          <p14:tracePt t="90227" x="3848100" y="5162550"/>
          <p14:tracePt t="90244" x="3822700" y="5162550"/>
          <p14:tracePt t="90260" x="3810000" y="5168900"/>
          <p14:tracePt t="90277" x="3790950" y="5168900"/>
          <p14:tracePt t="90310" x="3784600" y="5175250"/>
          <p14:tracePt t="90327" x="3778250" y="5175250"/>
          <p14:tracePt t="90344" x="3771900" y="5175250"/>
          <p14:tracePt t="90361" x="3759200" y="5175250"/>
          <p14:tracePt t="90377" x="3746500" y="5175250"/>
          <p14:tracePt t="90393" x="3727450" y="5175250"/>
          <p14:tracePt t="90410" x="3714750" y="5175250"/>
          <p14:tracePt t="90427" x="3702050" y="5175250"/>
          <p14:tracePt t="90443" x="3683000" y="5168900"/>
          <p14:tracePt t="90460" x="3676650" y="5168900"/>
          <p14:tracePt t="90478" x="3663950" y="5162550"/>
          <p14:tracePt t="90493" x="3657600" y="5156200"/>
          <p14:tracePt t="90510" x="3651250" y="5156200"/>
          <p14:tracePt t="90538" x="3651250" y="5149850"/>
          <p14:tracePt t="90545" x="3644900" y="5143500"/>
          <p14:tracePt t="90561" x="3638550" y="5124450"/>
          <p14:tracePt t="90577" x="3638550" y="5105400"/>
          <p14:tracePt t="90593" x="3625850" y="5092700"/>
          <p14:tracePt t="90610" x="3619500" y="5080000"/>
          <p14:tracePt t="90629" x="3619500" y="5073650"/>
          <p14:tracePt t="90661" x="3619500" y="5067300"/>
          <p14:tracePt t="90733" x="3619500" y="5060950"/>
          <p14:tracePt t="90765" x="3625850" y="5060950"/>
          <p14:tracePt t="90773" x="3632200" y="5060950"/>
          <p14:tracePt t="90789" x="3638550" y="5060950"/>
          <p14:tracePt t="90797" x="3644900" y="5060950"/>
          <p14:tracePt t="90810" x="3657600" y="5060950"/>
          <p14:tracePt t="90827" x="3663950" y="5060950"/>
          <p14:tracePt t="90843" x="3676650" y="5060950"/>
          <p14:tracePt t="90860" x="3683000" y="5060950"/>
          <p14:tracePt t="90877" x="3695700" y="5060950"/>
          <p14:tracePt t="90945" x="3702050" y="5060950"/>
          <p14:tracePt t="91016" x="3708400" y="5067300"/>
          <p14:tracePt t="91028" x="3708400" y="5073650"/>
          <p14:tracePt t="91033" x="3708400" y="5080000"/>
          <p14:tracePt t="91049" x="3708400" y="5086350"/>
          <p14:tracePt t="91060" x="3708400" y="5105400"/>
          <p14:tracePt t="91077" x="3708400" y="5111750"/>
          <p14:tracePt t="91093" x="3708400" y="5118100"/>
          <p14:tracePt t="91110" x="3702050" y="5118100"/>
          <p14:tracePt t="91127" x="3676650" y="5143500"/>
          <p14:tracePt t="91143" x="3663950" y="5149850"/>
          <p14:tracePt t="91160" x="3644900" y="5156200"/>
          <p14:tracePt t="91177" x="3613150" y="5168900"/>
          <p14:tracePt t="91193" x="3581400" y="5168900"/>
          <p14:tracePt t="91210" x="3517900" y="5168900"/>
          <p14:tracePt t="91212" x="3505200" y="5168900"/>
          <p14:tracePt t="91228" x="3479800" y="5168900"/>
          <p14:tracePt t="91244" x="3454400" y="5168900"/>
          <p14:tracePt t="91260" x="3416300" y="5162550"/>
          <p14:tracePt t="91277" x="3384550" y="5143500"/>
          <p14:tracePt t="91293" x="3340100" y="5130800"/>
          <p14:tracePt t="91310" x="3302000" y="5118100"/>
          <p14:tracePt t="91327" x="3282950" y="5105400"/>
          <p14:tracePt t="91343" x="3257550" y="5086350"/>
          <p14:tracePt t="91360" x="3219450" y="5067300"/>
          <p14:tracePt t="91376" x="3168650" y="5035550"/>
          <p14:tracePt t="91393" x="3149600" y="5016500"/>
          <p14:tracePt t="91395" x="3136900" y="5010150"/>
          <p14:tracePt t="91412" x="3124200" y="4997450"/>
          <p14:tracePt t="91427" x="3111500" y="4978400"/>
          <p14:tracePt t="91444" x="3092450" y="4959350"/>
          <p14:tracePt t="91460" x="3073400" y="4933950"/>
          <p14:tracePt t="91477" x="3067050" y="4921250"/>
          <p14:tracePt t="91493" x="3060700" y="4908550"/>
          <p14:tracePt t="91510" x="3060700" y="4902200"/>
          <p14:tracePt t="91527" x="3048000" y="4889500"/>
          <p14:tracePt t="91589" x="3048000" y="4883150"/>
          <p14:tracePt t="91594" x="3054350" y="4883150"/>
          <p14:tracePt t="91611" x="3086100" y="4876800"/>
          <p14:tracePt t="91627" x="3111500" y="4883150"/>
          <p14:tracePt t="91644" x="3136900" y="4889500"/>
          <p14:tracePt t="91660" x="3162300" y="4902200"/>
          <p14:tracePt t="91676" x="3175000" y="4908550"/>
          <p14:tracePt t="91693" x="3194050" y="4908550"/>
          <p14:tracePt t="91710" x="3206750" y="4921250"/>
          <p14:tracePt t="91711" x="3206750" y="4927600"/>
          <p14:tracePt t="91727" x="3225800" y="4940300"/>
          <p14:tracePt t="91743" x="3238500" y="4940300"/>
          <p14:tracePt t="91759" x="3244850" y="4959350"/>
          <p14:tracePt t="91776" x="3251200" y="4972050"/>
          <p14:tracePt t="91793" x="3232150" y="4984750"/>
          <p14:tracePt t="91827" x="3238500" y="4978400"/>
          <p14:tracePt t="91992" x="3244850" y="4978400"/>
          <p14:tracePt t="91995" x="3244850" y="4972050"/>
          <p14:tracePt t="92012" x="3257550" y="4953000"/>
          <p14:tracePt t="92063" x="3257550" y="4959350"/>
          <p14:tracePt t="92107" x="3263900" y="4959350"/>
          <p14:tracePt t="92135" x="3270250" y="4959350"/>
          <p14:tracePt t="92155" x="3276600" y="4959350"/>
          <p14:tracePt t="92164" x="3282950" y="4959350"/>
          <p14:tracePt t="92171" x="3289300" y="4959350"/>
          <p14:tracePt t="92188" x="3295650" y="4959350"/>
          <p14:tracePt t="92200" x="3302000" y="4959350"/>
          <p14:tracePt t="92811" x="3302000" y="4965700"/>
          <p14:tracePt t="92823" x="3302000" y="4978400"/>
          <p14:tracePt t="92831" x="3302000" y="4984750"/>
          <p14:tracePt t="92843" x="3295650" y="4984750"/>
          <p14:tracePt t="92981" x="3289300" y="4984750"/>
          <p14:tracePt t="92983" x="3282950" y="4984750"/>
          <p14:tracePt t="92993" x="3251200" y="4984750"/>
          <p14:tracePt t="93027" x="3105150" y="4946650"/>
          <p14:tracePt t="93059" x="3022600" y="4927600"/>
          <p14:tracePt t="93093" x="2997200" y="4921250"/>
          <p14:tracePt t="93110" x="2984500" y="4921250"/>
          <p14:tracePt t="93148" x="2984500" y="4914900"/>
          <p14:tracePt t="93156" x="2984500" y="4908550"/>
          <p14:tracePt t="93164" x="2984500" y="4902200"/>
          <p14:tracePt t="93176" x="2984500" y="4876800"/>
          <p14:tracePt t="93193" x="3003550" y="4870450"/>
          <p14:tracePt t="93210" x="3035300" y="4870450"/>
          <p14:tracePt t="93212" x="3041650" y="4870450"/>
          <p14:tracePt t="93227" x="3079750" y="4876800"/>
          <p14:tracePt t="93243" x="3092450" y="4883150"/>
          <p14:tracePt t="93259" x="3105150" y="4883150"/>
          <p14:tracePt t="93277" x="3124200" y="4895850"/>
          <p14:tracePt t="93293" x="3136900" y="4902200"/>
          <p14:tracePt t="93295" x="3136900" y="4908550"/>
          <p14:tracePt t="93310" x="3149600" y="4914900"/>
          <p14:tracePt t="93326" x="3162300" y="4927600"/>
          <p14:tracePt t="93328" x="3162300" y="4933950"/>
          <p14:tracePt t="93343" x="3168650" y="4940300"/>
          <p14:tracePt t="93359" x="3168650" y="4959350"/>
          <p14:tracePt t="93376" x="3168650" y="4984750"/>
          <p14:tracePt t="93392" x="3155950" y="5003800"/>
          <p14:tracePt t="93409" x="3143250" y="5010150"/>
          <p14:tracePt t="93426" x="3136900" y="5022850"/>
          <p14:tracePt t="93442" x="3130550" y="5029200"/>
          <p14:tracePt t="93459" x="3124200" y="5035550"/>
          <p14:tracePt t="93476" x="3105150" y="5048250"/>
          <p14:tracePt t="93493" x="3092450" y="5054600"/>
          <p14:tracePt t="93510" x="3073400" y="5067300"/>
          <p14:tracePt t="93527" x="3054350" y="5073650"/>
          <p14:tracePt t="93543" x="3035300" y="5092700"/>
          <p14:tracePt t="93559" x="3009900" y="5118100"/>
          <p14:tracePt t="93576" x="2971800" y="5156200"/>
          <p14:tracePt t="93593" x="2933700" y="5207000"/>
          <p14:tracePt t="93609" x="2889250" y="5251450"/>
          <p14:tracePt t="93612" x="2882900" y="5264150"/>
          <p14:tracePt t="93626" x="2844800" y="5283200"/>
          <p14:tracePt t="93642" x="2813050" y="5314950"/>
          <p14:tracePt t="93659" x="2787650" y="5334000"/>
          <p14:tracePt t="93676" x="2768600" y="5353050"/>
          <p14:tracePt t="93693" x="2730500" y="5378450"/>
          <p14:tracePt t="93709" x="2711450" y="5384800"/>
          <p14:tracePt t="93727" x="2679700" y="5410200"/>
          <p14:tracePt t="93743" x="2654300" y="5448300"/>
          <p14:tracePt t="93759" x="2609850" y="5486400"/>
          <p14:tracePt t="93776" x="2578100" y="5511800"/>
          <p14:tracePt t="93793" x="2552700" y="5537200"/>
          <p14:tracePt t="93809" x="2546350" y="5562600"/>
          <p14:tracePt t="93826" x="2520950" y="5607050"/>
          <p14:tracePt t="93842" x="2508250" y="5626100"/>
          <p14:tracePt t="93859" x="2482850" y="5645150"/>
          <p14:tracePt t="93876" x="2463800" y="5670550"/>
          <p14:tracePt t="93892" x="2451100" y="5708650"/>
          <p14:tracePt t="93909" x="2438400" y="5727700"/>
          <p14:tracePt t="93926" x="2425700" y="5740400"/>
          <p14:tracePt t="93942" x="2425700" y="5746750"/>
          <p14:tracePt t="94144" x="2425700" y="5753100"/>
          <p14:tracePt t="94246" x="2432050" y="5753100"/>
          <p14:tracePt t="94275" x="2438400" y="5753100"/>
          <p14:tracePt t="94283" x="2444750" y="5759450"/>
          <p14:tracePt t="94320" x="2451100" y="5759450"/>
          <p14:tracePt t="94331" x="2457450" y="5759450"/>
          <p14:tracePt t="94359" x="2489200" y="5759450"/>
          <p14:tracePt t="94392" x="2552700" y="5721350"/>
          <p14:tracePt t="94409" x="2622550" y="5689600"/>
          <p14:tracePt t="94427" x="2654300" y="5683250"/>
          <p14:tracePt t="94443" x="2698750" y="5664200"/>
          <p14:tracePt t="94459" x="2717800" y="5657850"/>
          <p14:tracePt t="94476" x="2762250" y="5645150"/>
          <p14:tracePt t="94493" x="2794000" y="5632450"/>
          <p14:tracePt t="94510" x="2832100" y="5619750"/>
          <p14:tracePt t="94512" x="2844800" y="5619750"/>
          <p14:tracePt t="94526" x="2870200" y="5607050"/>
          <p14:tracePt t="94542" x="2940050" y="5588000"/>
          <p14:tracePt t="94559" x="3016250" y="5568950"/>
          <p14:tracePt t="94576" x="3105150" y="5543550"/>
          <p14:tracePt t="94593" x="3206750" y="5524500"/>
          <p14:tracePt t="94609" x="3289300" y="5505450"/>
          <p14:tracePt t="94613" x="3295650" y="5505450"/>
          <p14:tracePt t="94626" x="3321050" y="5505450"/>
          <p14:tracePt t="94643" x="3340100" y="5505450"/>
          <p14:tracePt t="94660" x="3352800" y="5492750"/>
          <p14:tracePt t="94676" x="3359150" y="5492750"/>
          <p14:tracePt t="94748" x="3365500" y="5492750"/>
          <p14:tracePt t="94872" x="3371850" y="5492750"/>
          <p14:tracePt t="94883" x="3378200" y="5492750"/>
          <p14:tracePt t="94888" x="3384550" y="5492750"/>
          <p14:tracePt t="94895" x="3390900" y="5492750"/>
          <p14:tracePt t="94911" x="3422650" y="5486400"/>
          <p14:tracePt t="94926" x="3441700" y="5486400"/>
          <p14:tracePt t="94942" x="3460750" y="5480050"/>
          <p14:tracePt t="94959" x="3467100" y="5480050"/>
          <p14:tracePt t="94976" x="3486150" y="5480050"/>
          <p14:tracePt t="94992" x="3511550" y="5480050"/>
          <p14:tracePt t="95009" x="3549650" y="5480050"/>
          <p14:tracePt t="95026" x="3575050" y="5480050"/>
          <p14:tracePt t="95042" x="3606800" y="5480050"/>
          <p14:tracePt t="95059" x="3619500" y="5473700"/>
          <p14:tracePt t="95076" x="3625850" y="5473700"/>
          <p14:tracePt t="95092" x="3632200" y="5473700"/>
          <p14:tracePt t="95109" x="3638550" y="5467350"/>
          <p14:tracePt t="9550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BA" dirty="0"/>
              <a:t>Tržišna kriva tražnje predstavlja različite kombinacije tražene količine dobara u posmatranom vremenskom periodu i jedinične cijene tog dobra, pod pretpostavkom da se svi ostali faktori ne mijenjaju</a:t>
            </a:r>
          </a:p>
          <a:p>
            <a:r>
              <a:rPr lang="sr-Latn-BA" dirty="0"/>
              <a:t>Opšti oblik tržišne krive tražnje za dobrom je:</a:t>
            </a:r>
          </a:p>
          <a:p>
            <a:pPr>
              <a:buNone/>
            </a:pPr>
            <a:r>
              <a:rPr lang="sr-Latn-BA" dirty="0"/>
              <a:t>			 </a:t>
            </a:r>
            <a:r>
              <a:rPr lang="sr-Latn-BA" sz="3200" dirty="0"/>
              <a:t>Q</a:t>
            </a:r>
            <a:r>
              <a:rPr lang="sr-Latn-BA" sz="3200" baseline="-25000" dirty="0"/>
              <a:t>D</a:t>
            </a:r>
            <a:r>
              <a:rPr lang="sr-Latn-BA" sz="3200" baseline="-50000" dirty="0"/>
              <a:t>X</a:t>
            </a:r>
            <a:r>
              <a:rPr lang="sr-Latn-BA" sz="3200" dirty="0"/>
              <a:t>= f (P</a:t>
            </a:r>
            <a:r>
              <a:rPr lang="sr-Latn-BA" sz="3200" baseline="-25000" dirty="0"/>
              <a:t>X</a:t>
            </a:r>
            <a:r>
              <a:rPr lang="sr-Latn-BA" sz="3200" dirty="0"/>
              <a:t>, N, I, P</a:t>
            </a:r>
            <a:r>
              <a:rPr lang="sr-Latn-BA" sz="3200" baseline="-25000" dirty="0"/>
              <a:t>Y</a:t>
            </a:r>
            <a:r>
              <a:rPr lang="sr-Latn-BA" sz="3200" dirty="0"/>
              <a:t>, T)</a:t>
            </a:r>
          </a:p>
          <a:p>
            <a:pPr>
              <a:buNone/>
            </a:pPr>
            <a:endParaRPr lang="sr-Latn-BA" dirty="0"/>
          </a:p>
          <a:p>
            <a:r>
              <a:rPr lang="sr-Latn-BA" dirty="0"/>
              <a:t>Gif</a:t>
            </a:r>
            <a:r>
              <a:rPr lang="en-US" dirty="0"/>
              <a:t>f</a:t>
            </a:r>
            <a:r>
              <a:rPr lang="sr-Latn-BA" dirty="0"/>
              <a:t>en</a:t>
            </a:r>
            <a:r>
              <a:rPr lang="en-US" dirty="0"/>
              <a:t>-</a:t>
            </a:r>
            <a:r>
              <a:rPr lang="sr-Latn-BA" dirty="0"/>
              <a:t>ov paradoks (</a:t>
            </a:r>
            <a:r>
              <a:rPr lang="en-US" dirty="0"/>
              <a:t>kod tzv.</a:t>
            </a:r>
            <a:r>
              <a:rPr lang="sr-Latn-BA" dirty="0"/>
              <a:t>inferiorn</a:t>
            </a:r>
            <a:r>
              <a:rPr lang="en-US" dirty="0"/>
              <a:t>ih</a:t>
            </a:r>
            <a:r>
              <a:rPr lang="sr-Latn-BA" dirty="0"/>
              <a:t> dob</a:t>
            </a:r>
            <a:r>
              <a:rPr lang="en-US" dirty="0"/>
              <a:t>a</a:t>
            </a:r>
            <a:r>
              <a:rPr lang="sr-Latn-BA" dirty="0"/>
              <a:t>ra)</a:t>
            </a:r>
          </a:p>
          <a:p>
            <a:r>
              <a:rPr lang="sr-Latn-BA" dirty="0"/>
              <a:t>Veblen-ov efekat (“efekat snobova”</a:t>
            </a:r>
            <a:r>
              <a:rPr lang="en-US" dirty="0"/>
              <a:t> kod tzv.</a:t>
            </a:r>
            <a:r>
              <a:rPr lang="sr-Latn-BA" dirty="0"/>
              <a:t> luksuzn</a:t>
            </a:r>
            <a:r>
              <a:rPr lang="en-US" dirty="0"/>
              <a:t>ih</a:t>
            </a:r>
            <a:r>
              <a:rPr lang="sr-Latn-BA" dirty="0"/>
              <a:t> dob</a:t>
            </a:r>
            <a:r>
              <a:rPr lang="en-US" dirty="0"/>
              <a:t>a</a:t>
            </a:r>
            <a:r>
              <a:rPr lang="sr-Latn-BA" dirty="0"/>
              <a:t>ra)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Potražnja za dobrom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3"/>
    </mc:Choice>
    <mc:Fallback xmlns="">
      <p:transition spd="slow" advTm="5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Potražnja za dobrom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Od individualne ka tržišnoj krivoj tražnje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4" descr="Eko-menadz 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4400" y="1922653"/>
            <a:ext cx="7010400" cy="4149008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8"/>
    </mc:Choice>
    <mc:Fallback xmlns="">
      <p:transition spd="slow" advTm="42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sr-Latn-BA" sz="3000" dirty="0"/>
              <a:t>Potražnja za dobrom sa kojom se neko preduzeće suočava, zavisi od veličine tržišta ili od granske potražnje, organizacionog oblika grane i broju preduzeća u toj grani</a:t>
            </a:r>
          </a:p>
          <a:p>
            <a:r>
              <a:rPr lang="hr-HR" sz="3000" dirty="0"/>
              <a:t>Tržište se sastoji od stvarnih i potencijalnih kupaca i prodavaca određenog proizvoda</a:t>
            </a:r>
          </a:p>
          <a:p>
            <a:r>
              <a:rPr lang="hr-HR" sz="3000" dirty="0"/>
              <a:t>Struktura tržišta odnosi se na konkretno okruženje u kojem djeluju kupci i prodavci proizvoda</a:t>
            </a:r>
          </a:p>
          <a:p>
            <a:r>
              <a:rPr lang="hr-HR" sz="3000" dirty="0"/>
              <a:t>Obično se prepoznaju četiri različite vrste strukture tržišta, i to: savršena konkurencija, monopol, monopolistička konkurencija i oligopol</a:t>
            </a:r>
            <a:endParaRPr lang="en-US" sz="3000" dirty="0"/>
          </a:p>
          <a:p>
            <a:endParaRPr lang="hr-HR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Tržište i tržišna struktura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5"/>
    </mc:Choice>
    <mc:Fallback xmlns="">
      <p:transition spd="slow" advTm="3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Teorija pred</a:t>
            </a:r>
            <a:r>
              <a:rPr lang="sr-Latn-BA" dirty="0"/>
              <a:t>uzeća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8737" y="2029197"/>
            <a:ext cx="6046525" cy="342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5"/>
    </mc:Choice>
    <mc:Fallback xmlns="">
      <p:transition spd="slow" advTm="53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Ako je preduzeće jedini proizvođač dobara za koje ne postoje odgovarajući supstituti (preduzeće je monopolist), to preduzeće predstavlja granu i suočava se sa cijelom granom ili tržišnom potražnjom za svojim dobrom</a:t>
            </a:r>
          </a:p>
          <a:p>
            <a:r>
              <a:rPr lang="sr-Latn-BA" dirty="0"/>
              <a:t>Primjeri monopola su elekt</a:t>
            </a:r>
            <a:r>
              <a:rPr lang="en-US" dirty="0"/>
              <a:t>r</a:t>
            </a:r>
            <a:r>
              <a:rPr lang="sr-Latn-BA" dirty="0"/>
              <a:t>odistibucija, javni prevoz i druga javna komunalna preduzeća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Monopol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2"/>
    </mc:Choice>
    <mc:Fallback xmlns="">
      <p:transition spd="slow" advTm="3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BA" dirty="0"/>
              <a:t>Karakteristike monopola:</a:t>
            </a:r>
          </a:p>
          <a:p>
            <a:pPr lvl="1"/>
            <a:r>
              <a:rPr lang="hr-HR" dirty="0"/>
              <a:t>Jedan prodavač – puno kupaca</a:t>
            </a:r>
          </a:p>
          <a:p>
            <a:pPr lvl="1"/>
            <a:r>
              <a:rPr lang="hr-HR" dirty="0"/>
              <a:t>Jedan proizvod  (nema bliskih supstituta)</a:t>
            </a:r>
          </a:p>
          <a:p>
            <a:pPr lvl="1"/>
            <a:r>
              <a:rPr lang="hr-HR" dirty="0"/>
              <a:t>Postojanje prepreka ulasku u prozvodnju</a:t>
            </a:r>
          </a:p>
          <a:p>
            <a:pPr lvl="1"/>
            <a:r>
              <a:rPr lang="hr-HR" dirty="0"/>
              <a:t>Monopolist u</a:t>
            </a:r>
            <a:r>
              <a:rPr lang="en-US" dirty="0"/>
              <a:t>ti</a:t>
            </a:r>
            <a:r>
              <a:rPr lang="hr-HR" dirty="0"/>
              <a:t>če na formiranje cijene – “price maker”</a:t>
            </a:r>
          </a:p>
          <a:p>
            <a:r>
              <a:rPr lang="hr-HR" sz="2800" dirty="0"/>
              <a:t>M</a:t>
            </a:r>
            <a:r>
              <a:rPr lang="en-US" sz="2800" dirty="0"/>
              <a:t>onopolist</a:t>
            </a:r>
            <a:r>
              <a:rPr lang="sr-Latn-BA" sz="2800" dirty="0"/>
              <a:t>a</a:t>
            </a:r>
            <a:r>
              <a:rPr lang="en-US" sz="2800" dirty="0"/>
              <a:t> </a:t>
            </a:r>
            <a:r>
              <a:rPr lang="hr-HR" sz="2800" dirty="0"/>
              <a:t>određuje koju količinu ponuditi na tržištu</a:t>
            </a:r>
            <a:endParaRPr lang="en-US" sz="2800" dirty="0"/>
          </a:p>
          <a:p>
            <a:r>
              <a:rPr lang="en-US" sz="2800" dirty="0"/>
              <a:t>Monopolista </a:t>
            </a:r>
            <a:r>
              <a:rPr lang="hr-HR" sz="2800" dirty="0"/>
              <a:t>ima uticaj na cijenu ali mora uzeti u obzir potražnju</a:t>
            </a:r>
          </a:p>
          <a:p>
            <a:r>
              <a:rPr lang="hr-HR" sz="2800" dirty="0"/>
              <a:t>Kriva potražnje u monopolu je opadajuća</a:t>
            </a:r>
          </a:p>
          <a:p>
            <a:r>
              <a:rPr lang="hr-HR" sz="2800" dirty="0"/>
              <a:t>Profiti će biti maksimalni pri nivou proizvodnje kod koje je granični prihod jednak graničnom trošku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Monopol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4"/>
    </mc:Choice>
    <mc:Fallback xmlns="">
      <p:transition spd="slow" advTm="5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2800" dirty="0">
                <a:latin typeface="Arial" pitchFamily="34" charset="0"/>
              </a:rPr>
              <a:t>Savršena konkurencija je oblik organizacije tržišta u kome:</a:t>
            </a:r>
          </a:p>
          <a:p>
            <a:pPr lvl="1"/>
            <a:r>
              <a:rPr lang="hr-HR" sz="2400" dirty="0">
                <a:latin typeface="Arial" pitchFamily="34" charset="0"/>
              </a:rPr>
              <a:t>postoji mnogo kupaca i prodavaca proizvoda koji su pojedinačno premali da bi mogli uticati na cijenu proizvoda (“price takers”);</a:t>
            </a:r>
          </a:p>
          <a:p>
            <a:pPr lvl="1"/>
            <a:r>
              <a:rPr lang="hr-HR" sz="2400" dirty="0">
                <a:latin typeface="Arial" pitchFamily="34" charset="0"/>
              </a:rPr>
              <a:t>proizvod je homogen;</a:t>
            </a:r>
          </a:p>
          <a:p>
            <a:pPr lvl="1"/>
            <a:r>
              <a:rPr lang="hr-HR" sz="2400" dirty="0">
                <a:latin typeface="Arial" pitchFamily="34" charset="0"/>
              </a:rPr>
              <a:t>postoji savršena pokretljivost proizvodnih faktora i</a:t>
            </a:r>
          </a:p>
          <a:p>
            <a:pPr lvl="1"/>
            <a:r>
              <a:rPr lang="hr-HR" sz="2400" dirty="0">
                <a:latin typeface="Arial" pitchFamily="34" charset="0"/>
              </a:rPr>
              <a:t>privredni su subjekti savršeno obavješteni o tržišnim uslovima</a:t>
            </a:r>
          </a:p>
          <a:p>
            <a:r>
              <a:rPr lang="hr-HR" sz="2800" dirty="0">
                <a:latin typeface="Arial" pitchFamily="34" charset="0"/>
              </a:rPr>
              <a:t>U savršenoj konkurenciji tržišnu cijenu i količinu nekog proizvoda određuju isključivo sile tržišne potražnje i tržišne ponude proizvoda, te je preduzeću cijena zadana (tj. može prodati neograničenu količinu proizvoda po toj cijeni).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Potražnja sa kojom se suočava preduzeće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4"/>
    </mc:Choice>
    <mc:Fallback xmlns="">
      <p:transition spd="slow" advTm="5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BA" dirty="0"/>
              <a:t>Monopolistička konkurencija predstavlja tržišnu strukturu koja je slična savršenoj konkurenciji po tome što postoji velik broj preduzeća koja su konkurentna u datoj djelatnosti </a:t>
            </a:r>
          </a:p>
          <a:p>
            <a:r>
              <a:rPr lang="sr-Latn-BA" dirty="0"/>
              <a:t>Ipak, svako preduzeće prodaje drugačiji proizvod i može iskoristiti prednost robne marke, što mu daje mogućnost da se ponaša kao monopolist u odnosu na svoje klijente</a:t>
            </a:r>
          </a:p>
          <a:p>
            <a:r>
              <a:rPr lang="sr-Latn-BA" dirty="0"/>
              <a:t>Vrlo česta u uslužnom sektoru privrede, npr. benzinske pumpe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Potražnja sa kojom se suočava preduzeće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7"/>
    </mc:Choice>
    <mc:Fallback xmlns="">
      <p:transition spd="slow" advTm="3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Cijena predstavlja količinu novca koju treba platiti za određenu jedinicu dobra ili usluge</a:t>
            </a:r>
          </a:p>
          <a:p>
            <a:r>
              <a:rPr lang="sr-Latn-BA" dirty="0"/>
              <a:t>Nivoi i dinamika cijena određeni su brojnim faktorima, internim (troškovi, profitni ciljevi, rast preduzeća) i eksternim (konkurencija, kupci, zakonodavstvo, tehnologija...)</a:t>
            </a:r>
          </a:p>
          <a:p>
            <a:r>
              <a:rPr lang="sr-Latn-BA" dirty="0"/>
              <a:t>Dva osnovna pojavna oblika cijena u praksi poslovanja su cijena koštanja (ulazna cijena) i prodajna cijena (izlazna cijena)</a:t>
            </a:r>
            <a:endParaRPr lang="en-US" dirty="0"/>
          </a:p>
          <a:p>
            <a:endParaRPr lang="sr-Latn-BA" dirty="0"/>
          </a:p>
          <a:p>
            <a:endParaRPr lang="sr-Latn-BA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Cijena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7"/>
    </mc:Choice>
    <mc:Fallback xmlns="">
      <p:transition spd="slow" advTm="3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sr-Latn-CS" sz="3600" b="1" dirty="0">
                <a:latin typeface="Arial" pitchFamily="34" charset="0"/>
              </a:rPr>
              <a:t>P= a - bQ </a:t>
            </a:r>
            <a:r>
              <a:rPr lang="sr-Latn-CS" dirty="0">
                <a:latin typeface="Arial" pitchFamily="34" charset="0"/>
              </a:rPr>
              <a:t> (ili Q=a-bP)</a:t>
            </a:r>
          </a:p>
          <a:p>
            <a:pPr>
              <a:buFont typeface="Wingdings 2" pitchFamily="18" charset="2"/>
              <a:buNone/>
            </a:pPr>
            <a:endParaRPr lang="sr-Latn-CS" dirty="0">
              <a:latin typeface="Arial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sr-Latn-CS" dirty="0">
                <a:latin typeface="Arial" pitchFamily="34" charset="0"/>
              </a:rPr>
              <a:t>P - prodajna cijena</a:t>
            </a:r>
          </a:p>
          <a:p>
            <a:pPr>
              <a:buFont typeface="Wingdings 2" pitchFamily="18" charset="2"/>
              <a:buNone/>
            </a:pPr>
            <a:r>
              <a:rPr lang="sr-Latn-CS" dirty="0">
                <a:latin typeface="Arial" pitchFamily="34" charset="0"/>
              </a:rPr>
              <a:t>a - fiksna ili konstantna cijena</a:t>
            </a:r>
          </a:p>
          <a:p>
            <a:pPr>
              <a:buFont typeface="Wingdings 2" pitchFamily="18" charset="2"/>
              <a:buNone/>
            </a:pPr>
            <a:r>
              <a:rPr lang="sr-Latn-CS" dirty="0">
                <a:latin typeface="Arial" pitchFamily="34" charset="0"/>
              </a:rPr>
              <a:t>b - umanjenje cijene (diskont)</a:t>
            </a:r>
          </a:p>
          <a:p>
            <a:pPr>
              <a:buFont typeface="Wingdings 2" pitchFamily="18" charset="2"/>
              <a:buNone/>
            </a:pPr>
            <a:r>
              <a:rPr lang="sr-Latn-CS" dirty="0">
                <a:latin typeface="Arial" pitchFamily="34" charset="0"/>
              </a:rPr>
              <a:t>Q - količina proizvoda</a:t>
            </a:r>
          </a:p>
          <a:p>
            <a:pPr>
              <a:buFont typeface="Wingdings 2" pitchFamily="18" charset="2"/>
              <a:buNone/>
            </a:pPr>
            <a:endParaRPr lang="sr-Latn-CS" dirty="0">
              <a:latin typeface="Arial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sr-Latn-CS" dirty="0">
                <a:latin typeface="Arial" pitchFamily="34" charset="0"/>
              </a:rPr>
              <a:t>Primjer</a:t>
            </a:r>
          </a:p>
          <a:p>
            <a:pPr>
              <a:buFont typeface="Wingdings 2" pitchFamily="18" charset="2"/>
              <a:buNone/>
            </a:pPr>
            <a:r>
              <a:rPr lang="sr-Latn-CS" dirty="0">
                <a:latin typeface="Arial" pitchFamily="34" charset="0"/>
              </a:rPr>
              <a:t>P=170-10Q</a:t>
            </a:r>
            <a:endParaRPr lang="en-US" dirty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Cijena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7"/>
    </mc:Choice>
    <mc:Fallback xmlns="">
      <p:transition spd="slow" advTm="3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6248400" cy="3776472"/>
          </a:xfrm>
        </p:spPr>
        <p:txBody>
          <a:bodyPr/>
          <a:lstStyle/>
          <a:p>
            <a:r>
              <a:rPr lang="sr-Latn-BA" dirty="0"/>
              <a:t>Grafički prikaz funkcije cijene P=170-10Q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Cijena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438400"/>
            <a:ext cx="6831904" cy="358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9"/>
    </mc:Choice>
    <mc:Fallback xmlns="">
      <p:transition spd="slow" advTm="36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85" x="2190750" y="2813050"/>
          <p14:tracePt t="7066" x="2190750" y="2806700"/>
          <p14:tracePt t="7321" x="2190750" y="2819400"/>
          <p14:tracePt t="7329" x="2184400" y="2832100"/>
          <p14:tracePt t="7333" x="2178050" y="2844800"/>
          <p14:tracePt t="7345" x="2171700" y="2857500"/>
          <p14:tracePt t="7352" x="2165350" y="2863850"/>
          <p14:tracePt t="7362" x="2159000" y="2876550"/>
          <p14:tracePt t="7378" x="2133600" y="2882900"/>
          <p14:tracePt t="7379" x="2120900" y="2889250"/>
          <p14:tracePt t="7396" x="2082800" y="2908300"/>
          <p14:tracePt t="7412" x="2038350" y="2933700"/>
          <p14:tracePt t="7416" x="2012950" y="2940050"/>
          <p14:tracePt t="7445" x="1892300" y="2952750"/>
          <p14:tracePt t="7478" x="1771650" y="2997200"/>
          <p14:tracePt t="7482" x="1758950" y="2997200"/>
          <p14:tracePt t="7513" x="1682750" y="3035300"/>
          <p14:tracePt t="7528" x="1663700" y="3035300"/>
          <p14:tracePt t="7545" x="1651000" y="3035300"/>
          <p14:tracePt t="7562" x="1625600" y="3035300"/>
          <p14:tracePt t="7580" x="1593850" y="3035300"/>
          <p14:tracePt t="7596" x="1574800" y="3035300"/>
          <p14:tracePt t="7613" x="1562100" y="3028950"/>
          <p14:tracePt t="7628" x="1549400" y="3028950"/>
          <p14:tracePt t="7646" x="1536700" y="3009900"/>
          <p14:tracePt t="7652" x="1530350" y="3009900"/>
          <p14:tracePt t="7678" x="1530350" y="2984500"/>
          <p14:tracePt t="7696" x="1517650" y="2959100"/>
          <p14:tracePt t="7701" x="1511300" y="2946400"/>
          <p14:tracePt t="7712" x="1511300" y="2921000"/>
          <p14:tracePt t="7728" x="1498600" y="2895600"/>
          <p14:tracePt t="7731" x="1498600" y="2882900"/>
          <p14:tracePt t="7737" x="1498600" y="2870200"/>
          <p14:tracePt t="7745" x="1498600" y="2851150"/>
          <p14:tracePt t="7748" x="1498600" y="2832100"/>
          <p14:tracePt t="7761" x="1492250" y="2774950"/>
          <p14:tracePt t="7778" x="1485900" y="2705100"/>
          <p14:tracePt t="7794" x="1485900" y="2686050"/>
          <p14:tracePt t="7796" x="1492250" y="2679700"/>
          <p14:tracePt t="7811" x="1492250" y="2654300"/>
          <p14:tracePt t="7828" x="1498600" y="2635250"/>
          <p14:tracePt t="7844" x="1498600" y="2609850"/>
          <p14:tracePt t="7862" x="1511300" y="2590800"/>
          <p14:tracePt t="7879" x="1511300" y="2571750"/>
          <p14:tracePt t="7896" x="1511300" y="2552700"/>
          <p14:tracePt t="7913" x="1511300" y="2520950"/>
          <p14:tracePt t="7930" x="1511300" y="2501900"/>
          <p14:tracePt t="7933" x="1511300" y="2495550"/>
          <p14:tracePt t="7945" x="1511300" y="2470150"/>
          <p14:tracePt t="7961" x="1524000" y="2451100"/>
          <p14:tracePt t="7979" x="1524000" y="2438400"/>
          <p14:tracePt t="7995" x="1524000" y="2425700"/>
          <p14:tracePt t="8013" x="1524000" y="2406650"/>
          <p14:tracePt t="8028" x="1524000" y="2393950"/>
          <p14:tracePt t="8032" x="1524000" y="2387600"/>
          <p14:tracePt t="8062" x="1524000" y="2368550"/>
          <p14:tracePt t="8079" x="1517650" y="2355850"/>
          <p14:tracePt t="8094" x="1498600" y="2336800"/>
          <p14:tracePt t="8113" x="1485900" y="2324100"/>
          <p14:tracePt t="8128" x="1466850" y="2305050"/>
          <p14:tracePt t="8149" x="1460500" y="2298700"/>
          <p14:tracePt t="8162" x="1447800" y="2292350"/>
          <p14:tracePt t="8178" x="1435100" y="2292350"/>
          <p14:tracePt t="8194" x="1422400" y="2292350"/>
          <p14:tracePt t="8196" x="1422400" y="2286000"/>
          <p14:tracePt t="8212" x="1403350" y="2286000"/>
          <p14:tracePt t="8228" x="1384300" y="2279650"/>
          <p14:tracePt t="8244" x="1371600" y="2273300"/>
          <p14:tracePt t="8261" x="1352550" y="2273300"/>
          <p14:tracePt t="8278" x="1314450" y="2273300"/>
          <p14:tracePt t="8294" x="1289050" y="2273300"/>
          <p14:tracePt t="8295" x="1276350" y="2273300"/>
          <p14:tracePt t="8311" x="1238250" y="2273300"/>
          <p14:tracePt t="8328" x="1206500" y="2273300"/>
          <p14:tracePt t="8344" x="1174750" y="2273300"/>
          <p14:tracePt t="8363" x="1143000" y="2273300"/>
          <p14:tracePt t="8379" x="1111250" y="2273300"/>
          <p14:tracePt t="8394" x="1060450" y="2273300"/>
          <p14:tracePt t="8411" x="1009650" y="2273300"/>
          <p14:tracePt t="8427" x="990600" y="2273300"/>
          <p14:tracePt t="8446" x="984250" y="2273300"/>
          <p14:tracePt t="8461" x="977900" y="2273300"/>
          <p14:tracePt t="8478" x="971550" y="2273300"/>
          <p14:tracePt t="8564" x="971550" y="2279650"/>
          <p14:tracePt t="8569" x="965200" y="2279650"/>
          <p14:tracePt t="8578" x="946150" y="2298700"/>
          <p14:tracePt t="8595" x="933450" y="2336800"/>
          <p14:tracePt t="8612" x="908050" y="2393950"/>
          <p14:tracePt t="8628" x="882650" y="2438400"/>
          <p14:tracePt t="8644" x="863600" y="2470150"/>
          <p14:tracePt t="8661" x="863600" y="2482850"/>
          <p14:tracePt t="8678" x="863600" y="2514600"/>
          <p14:tracePt t="8679" x="863600" y="2527300"/>
          <p14:tracePt t="8694" x="863600" y="2559050"/>
          <p14:tracePt t="8712" x="863600" y="2609850"/>
          <p14:tracePt t="8728" x="863600" y="2660650"/>
          <p14:tracePt t="8744" x="869950" y="2724150"/>
          <p14:tracePt t="8761" x="876300" y="2743200"/>
          <p14:tracePt t="8778" x="869950" y="2774950"/>
          <p14:tracePt t="8796" x="882650" y="2844800"/>
          <p14:tracePt t="8812" x="908050" y="2901950"/>
          <p14:tracePt t="8828" x="939800" y="2946400"/>
          <p14:tracePt t="8844" x="965200" y="2984500"/>
          <p14:tracePt t="8861" x="984250" y="3009900"/>
          <p14:tracePt t="8878" x="1003300" y="3028950"/>
          <p14:tracePt t="8895" x="1016000" y="3041650"/>
          <p14:tracePt t="8898" x="1022350" y="3048000"/>
          <p14:tracePt t="8911" x="1041400" y="3060700"/>
          <p14:tracePt t="8928" x="1066800" y="3073400"/>
          <p14:tracePt t="8944" x="1079500" y="3092450"/>
          <p14:tracePt t="8945" x="1085850" y="3098800"/>
          <p14:tracePt t="8961" x="1098550" y="3105150"/>
          <p14:tracePt t="8978" x="1111250" y="3117850"/>
          <p14:tracePt t="8994" x="1149350" y="3124200"/>
          <p14:tracePt t="9011" x="1187450" y="3149600"/>
          <p14:tracePt t="9028" x="1244600" y="3155950"/>
          <p14:tracePt t="9044" x="1308100" y="3155950"/>
          <p14:tracePt t="9046" x="1327150" y="3162300"/>
          <p14:tracePt t="9062" x="1371600" y="3168650"/>
          <p14:tracePt t="9078" x="1397000" y="3168650"/>
          <p14:tracePt t="9095" x="1403350" y="3168650"/>
          <p14:tracePt t="9111" x="1428750" y="3168650"/>
          <p14:tracePt t="9127" x="1460500" y="3168650"/>
          <p14:tracePt t="9144" x="1511300" y="3168650"/>
          <p14:tracePt t="9161" x="1549400" y="3162300"/>
          <p14:tracePt t="9177" x="1587500" y="3149600"/>
          <p14:tracePt t="9194" x="1612900" y="3130550"/>
          <p14:tracePt t="9211" x="1638300" y="3111500"/>
          <p14:tracePt t="9227" x="1663700" y="3098800"/>
          <p14:tracePt t="9245" x="1682750" y="3079750"/>
          <p14:tracePt t="9261" x="1701800" y="3060700"/>
          <p14:tracePt t="9278" x="1720850" y="3022600"/>
          <p14:tracePt t="9294" x="1746250" y="3003550"/>
          <p14:tracePt t="9311" x="1771650" y="2965450"/>
          <p14:tracePt t="9314" x="1778000" y="2952750"/>
          <p14:tracePt t="9328" x="1797050" y="2927350"/>
          <p14:tracePt t="9345" x="1816100" y="2895600"/>
          <p14:tracePt t="9346" x="1822450" y="2882900"/>
          <p14:tracePt t="9361" x="1841500" y="2838450"/>
          <p14:tracePt t="9377" x="1854200" y="2806700"/>
          <p14:tracePt t="9394" x="1873250" y="2762250"/>
          <p14:tracePt t="9411" x="1879600" y="2730500"/>
          <p14:tracePt t="9427" x="1879600" y="2705100"/>
          <p14:tracePt t="9444" x="1885950" y="2654300"/>
          <p14:tracePt t="9462" x="1892300" y="2609850"/>
          <p14:tracePt t="9467" x="1892300" y="2603500"/>
          <p14:tracePt t="9481" x="1892300" y="2565400"/>
          <p14:tracePt t="9495" x="1892300" y="2533650"/>
          <p14:tracePt t="9498" x="1892300" y="2520950"/>
          <p14:tracePt t="9511" x="1885950" y="2495550"/>
          <p14:tracePt t="9531" x="1879600" y="2470150"/>
          <p14:tracePt t="9545" x="1873250" y="2457450"/>
          <p14:tracePt t="9561" x="1860550" y="2444750"/>
          <p14:tracePt t="9579" x="1860550" y="2432050"/>
          <p14:tracePt t="9595" x="1841500" y="2413000"/>
          <p14:tracePt t="9598" x="1835150" y="2406650"/>
          <p14:tracePt t="9611" x="1828800" y="2387600"/>
          <p14:tracePt t="9628" x="1816100" y="2368550"/>
          <p14:tracePt t="9645" x="1797050" y="2349500"/>
          <p14:tracePt t="9661" x="1784350" y="2330450"/>
          <p14:tracePt t="9677" x="1765300" y="2305050"/>
          <p14:tracePt t="9694" x="1746250" y="2292350"/>
          <p14:tracePt t="9711" x="1733550" y="2279650"/>
          <p14:tracePt t="9727" x="1720850" y="2266950"/>
          <p14:tracePt t="9744" x="1714500" y="2260600"/>
          <p14:tracePt t="9761" x="1701800" y="2254250"/>
          <p14:tracePt t="9819" x="1695450" y="2254250"/>
          <p14:tracePt t="9830" x="1689100" y="2254250"/>
          <p14:tracePt t="9845" x="1682750" y="2254250"/>
          <p14:tracePt t="9862" x="1670050" y="2254250"/>
          <p14:tracePt t="9878" x="1663700" y="2247900"/>
          <p14:tracePt t="9895" x="1638300" y="2247900"/>
          <p14:tracePt t="9914" x="1631950" y="2247900"/>
          <p14:tracePt t="9927" x="1619250" y="2247900"/>
          <p14:tracePt t="9945" x="1612900" y="2247900"/>
          <p14:tracePt t="9961" x="1606550" y="2247900"/>
          <p14:tracePt t="9978" x="1587500" y="2247900"/>
          <p14:tracePt t="9994" x="1581150" y="2247900"/>
          <p14:tracePt t="10029" x="1574800" y="2247900"/>
          <p14:tracePt t="10046" x="1568450" y="2247900"/>
          <p14:tracePt t="10063" x="1562100" y="2247900"/>
          <p14:tracePt t="10152" x="1555750" y="2247900"/>
          <p14:tracePt t="10188" x="1549400" y="2247900"/>
          <p14:tracePt t="10235" x="1543050" y="2247900"/>
          <p14:tracePt t="10510" x="1536700" y="2247900"/>
          <p14:tracePt t="10514" x="1524000" y="2247900"/>
          <p14:tracePt t="10527" x="1504950" y="2254250"/>
          <p14:tracePt t="10544" x="1504950" y="2279650"/>
          <p14:tracePt t="10561" x="1485900" y="2298700"/>
          <p14:tracePt t="10577" x="1466850" y="2317750"/>
          <p14:tracePt t="10594" x="1454150" y="2330450"/>
          <p14:tracePt t="10628" x="1441450" y="2336800"/>
          <p14:tracePt t="10700" x="1441450" y="2343150"/>
          <p14:tracePt t="10711" x="1416050" y="2355850"/>
          <p14:tracePt t="10728" x="1403350" y="2362200"/>
          <p14:tracePt t="10745" x="1377950" y="2374900"/>
          <p14:tracePt t="10748" x="1371600" y="2374900"/>
          <p14:tracePt t="10750" x="1365250" y="2381250"/>
          <p14:tracePt t="10761" x="1358900" y="2387600"/>
          <p14:tracePt t="10778" x="1346200" y="2393950"/>
          <p14:tracePt t="10794" x="1320800" y="2400300"/>
          <p14:tracePt t="10810" x="1308100" y="2406650"/>
          <p14:tracePt t="10827" x="1289050" y="2419350"/>
          <p14:tracePt t="10844" x="1276350" y="2425700"/>
          <p14:tracePt t="10861" x="1263650" y="2432050"/>
          <p14:tracePt t="10877" x="1257300" y="2432050"/>
          <p14:tracePt t="10894" x="1250950" y="2451100"/>
          <p14:tracePt t="10911" x="1244600" y="2451100"/>
          <p14:tracePt t="10927" x="1238250" y="2476500"/>
          <p14:tracePt t="10944" x="1219200" y="2508250"/>
          <p14:tracePt t="10961" x="1219200" y="2540000"/>
          <p14:tracePt t="10977" x="1212850" y="2565400"/>
          <p14:tracePt t="10994" x="1219200" y="2603500"/>
          <p14:tracePt t="11011" x="1219200" y="2622550"/>
          <p14:tracePt t="11027" x="1244600" y="2654300"/>
          <p14:tracePt t="11044" x="1250950" y="2679700"/>
          <p14:tracePt t="11060" x="1250950" y="2692400"/>
          <p14:tracePt t="11061" x="1250950" y="2698750"/>
          <p14:tracePt t="11077" x="1257300" y="2724150"/>
          <p14:tracePt t="11094" x="1276350" y="2743200"/>
          <p14:tracePt t="11111" x="1295400" y="2762250"/>
          <p14:tracePt t="11128" x="1308100" y="2774950"/>
          <p14:tracePt t="11144" x="1308100" y="2787650"/>
          <p14:tracePt t="11162" x="1339850" y="2813050"/>
          <p14:tracePt t="11178" x="1371600" y="2844800"/>
          <p14:tracePt t="11194" x="1403350" y="2876550"/>
          <p14:tracePt t="11211" x="1416050" y="2876550"/>
          <p14:tracePt t="11227" x="1422400" y="2882900"/>
          <p14:tracePt t="11261" x="1428750" y="2889250"/>
          <p14:tracePt t="11327" x="1435100" y="2889250"/>
          <p14:tracePt t="11334" x="1441450" y="2882900"/>
          <p14:tracePt t="11363" x="1441450" y="2863850"/>
          <p14:tracePt t="11378" x="1447800" y="2838450"/>
          <p14:tracePt t="11394" x="1473200" y="2813050"/>
          <p14:tracePt t="11410" x="1485900" y="2794000"/>
          <p14:tracePt t="11427" x="1504950" y="2781300"/>
          <p14:tracePt t="11444" x="1517650" y="2755900"/>
          <p14:tracePt t="11462" x="1536700" y="2717800"/>
          <p14:tracePt t="11478" x="1543050" y="2698750"/>
          <p14:tracePt t="11494" x="1555750" y="2673350"/>
          <p14:tracePt t="11510" x="1555750" y="2647950"/>
          <p14:tracePt t="11527" x="1555750" y="2628900"/>
          <p14:tracePt t="11544" x="1562100" y="2609850"/>
          <p14:tracePt t="11562" x="1568450" y="2571750"/>
          <p14:tracePt t="11579" x="1568450" y="2559050"/>
          <p14:tracePt t="11594" x="1568450" y="2533650"/>
          <p14:tracePt t="11611" x="1568450" y="2501900"/>
          <p14:tracePt t="11627" x="1568450" y="2489200"/>
          <p14:tracePt t="11644" x="1568450" y="2470150"/>
          <p14:tracePt t="11645" x="1568450" y="2463800"/>
          <p14:tracePt t="11660" x="1562100" y="2451100"/>
          <p14:tracePt t="11677" x="1549400" y="2438400"/>
          <p14:tracePt t="11694" x="1543050" y="2425700"/>
          <p14:tracePt t="11710" x="1536700" y="2400300"/>
          <p14:tracePt t="11727" x="1524000" y="2387600"/>
          <p14:tracePt t="11744" x="1517650" y="2381250"/>
          <p14:tracePt t="11760" x="1498600" y="2368550"/>
          <p14:tracePt t="11777" x="1485900" y="2355850"/>
          <p14:tracePt t="11794" x="1460500" y="2349500"/>
          <p14:tracePt t="11811" x="1435100" y="2336800"/>
          <p14:tracePt t="11827" x="1409700" y="2330450"/>
          <p14:tracePt t="11844" x="1384300" y="2317750"/>
          <p14:tracePt t="11845" x="1371600" y="2317750"/>
          <p14:tracePt t="11860" x="1346200" y="2317750"/>
          <p14:tracePt t="11877" x="1301750" y="2317750"/>
          <p14:tracePt t="11894" x="1270000" y="2317750"/>
          <p14:tracePt t="11910" x="1257300" y="2317750"/>
          <p14:tracePt t="11927" x="1231900" y="2324100"/>
          <p14:tracePt t="11943" x="1212850" y="2330450"/>
          <p14:tracePt t="11960" x="1193800" y="2343150"/>
          <p14:tracePt t="11977" x="1181100" y="2355850"/>
          <p14:tracePt t="11993" x="1155700" y="2381250"/>
          <p14:tracePt t="12010" x="1149350" y="2387600"/>
          <p14:tracePt t="12027" x="1136650" y="2413000"/>
          <p14:tracePt t="12044" x="1130300" y="2438400"/>
          <p14:tracePt t="12061" x="1117600" y="2476500"/>
          <p14:tracePt t="12077" x="1111250" y="2495550"/>
          <p14:tracePt t="12094" x="1104900" y="2527300"/>
          <p14:tracePt t="12111" x="1104900" y="2546350"/>
          <p14:tracePt t="12127" x="1104900" y="2590800"/>
          <p14:tracePt t="12144" x="1104900" y="2622550"/>
          <p14:tracePt t="12145" x="1104900" y="2635250"/>
          <p14:tracePt t="12160" x="1111250" y="2660650"/>
          <p14:tracePt t="12177" x="1123950" y="2705100"/>
          <p14:tracePt t="12194" x="1143000" y="2730500"/>
          <p14:tracePt t="12210" x="1143000" y="2743200"/>
          <p14:tracePt t="12227" x="1155700" y="2762250"/>
          <p14:tracePt t="12244" x="1168400" y="2781300"/>
          <p14:tracePt t="12261" x="1200150" y="2825750"/>
          <p14:tracePt t="12277" x="1219200" y="2844800"/>
          <p14:tracePt t="12293" x="1238250" y="2876550"/>
          <p14:tracePt t="12310" x="1276350" y="2908300"/>
          <p14:tracePt t="12327" x="1301750" y="2927350"/>
          <p14:tracePt t="12344" x="1346200" y="2940050"/>
          <p14:tracePt t="12360" x="1384300" y="2959100"/>
          <p14:tracePt t="12362" x="1409700" y="2959100"/>
          <p14:tracePt t="12378" x="1485900" y="2959100"/>
          <p14:tracePt t="12394" x="1517650" y="2959100"/>
          <p14:tracePt t="12410" x="1524000" y="2940050"/>
          <p14:tracePt t="12427" x="1530350" y="2927350"/>
          <p14:tracePt t="12444" x="1530350" y="2921000"/>
          <p14:tracePt t="12461" x="1530350" y="2914650"/>
          <p14:tracePt t="12477" x="1524000" y="2914650"/>
          <p14:tracePt t="12582" x="1524000" y="2921000"/>
          <p14:tracePt t="12586" x="1530350" y="2927350"/>
          <p14:tracePt t="12594" x="1543050" y="2959100"/>
          <p14:tracePt t="12610" x="1593850" y="3067050"/>
          <p14:tracePt t="12627" x="1733550" y="3289300"/>
          <p14:tracePt t="12644" x="2000250" y="3613150"/>
          <p14:tracePt t="12661" x="2298700" y="3937000"/>
          <p14:tracePt t="12678" x="2762250" y="4362450"/>
          <p14:tracePt t="12694" x="3295650" y="4686300"/>
          <p14:tracePt t="12710" x="3771900" y="4851400"/>
          <p14:tracePt t="12727" x="4165600" y="4921250"/>
          <p14:tracePt t="12744" x="4521200" y="4997450"/>
          <p14:tracePt t="12745" x="4597400" y="5016500"/>
          <p14:tracePt t="12760" x="4775200" y="5054600"/>
          <p14:tracePt t="12777" x="4984750" y="5092700"/>
          <p14:tracePt t="12793" x="5124450" y="5130800"/>
          <p14:tracePt t="12810" x="5207000" y="5162550"/>
          <p14:tracePt t="12827" x="5327650" y="5162550"/>
          <p14:tracePt t="12844" x="5480050" y="5175250"/>
          <p14:tracePt t="12861" x="5664200" y="5238750"/>
          <p14:tracePt t="12865" x="5708650" y="5251450"/>
          <p14:tracePt t="12867" x="5746750" y="5264150"/>
          <p14:tracePt t="12870" x="5791200" y="5283200"/>
          <p14:tracePt t="12878" x="5873750" y="5302250"/>
          <p14:tracePt t="12893" x="6019800" y="5327650"/>
          <p14:tracePt t="12911" x="6184900" y="5340350"/>
          <p14:tracePt t="12928" x="6311900" y="5365750"/>
          <p14:tracePt t="12932" x="6343650" y="5378450"/>
          <p14:tracePt t="12934" x="6362700" y="5384800"/>
          <p14:tracePt t="12940" x="6388100" y="5391150"/>
          <p14:tracePt t="12941" x="6413500" y="5397500"/>
          <p14:tracePt t="12946" x="6438900" y="5403850"/>
          <p14:tracePt t="12960" x="6540500" y="5416550"/>
          <p14:tracePt t="12978" x="6699250" y="5448300"/>
          <p14:tracePt t="12982" x="6724650" y="5461000"/>
          <p14:tracePt t="12995" x="6813550" y="5499100"/>
          <p14:tracePt t="13011" x="6953250" y="5549900"/>
          <p14:tracePt t="13014" x="6972300" y="5556250"/>
          <p14:tracePt t="13018" x="6991350" y="5556250"/>
          <p14:tracePt t="13027" x="7029450" y="5562600"/>
          <p14:tracePt t="13031" x="7054850" y="5568950"/>
          <p14:tracePt t="13043" x="7099300" y="5581650"/>
          <p14:tracePt t="13061" x="7175500" y="5600700"/>
          <p14:tracePt t="13078" x="7239000" y="5626100"/>
          <p14:tracePt t="13094" x="7315200" y="5645150"/>
          <p14:tracePt t="13111" x="7366000" y="5657850"/>
          <p14:tracePt t="13115" x="7372350" y="5664200"/>
          <p14:tracePt t="13119" x="7385050" y="5664200"/>
          <p14:tracePt t="13124" x="7404100" y="5670550"/>
          <p14:tracePt t="13128" x="7410450" y="5676900"/>
          <p14:tracePt t="13130" x="7416800" y="5689600"/>
          <p14:tracePt t="13135" x="7429500" y="5689600"/>
          <p14:tracePt t="13143" x="7442200" y="5695950"/>
          <p14:tracePt t="13161" x="7480300" y="5715000"/>
          <p14:tracePt t="13178" x="7524750" y="5746750"/>
          <p14:tracePt t="13194" x="7569200" y="5765800"/>
          <p14:tracePt t="13210" x="7600950" y="5784850"/>
          <p14:tracePt t="13227" x="7613650" y="5791200"/>
          <p14:tracePt t="13244" x="7620000" y="5797550"/>
          <p14:tracePt t="13260" x="7626350" y="5803900"/>
          <p14:tracePt t="13277" x="7632700" y="5803900"/>
          <p14:tracePt t="13293" x="7632700" y="5810250"/>
          <p14:tracePt t="13310" x="7645400" y="5816600"/>
          <p14:tracePt t="13560" x="7639050" y="5816600"/>
          <p14:tracePt t="13575" x="7632700" y="5810250"/>
          <p14:tracePt t="13581" x="7626350" y="5797550"/>
          <p14:tracePt t="13595" x="7613650" y="5772150"/>
          <p14:tracePt t="13612" x="7581900" y="5727700"/>
          <p14:tracePt t="13615" x="7562850" y="5715000"/>
          <p14:tracePt t="13618" x="7556500" y="5702300"/>
          <p14:tracePt t="13627" x="7524750" y="5689600"/>
          <p14:tracePt t="13644" x="7461250" y="5638800"/>
          <p14:tracePt t="13646" x="7442200" y="5632450"/>
          <p14:tracePt t="13650" x="7429500" y="5626100"/>
          <p14:tracePt t="13660" x="7391400" y="5607050"/>
          <p14:tracePt t="13694" x="7245350" y="5562600"/>
          <p14:tracePt t="13727" x="7207250" y="5556250"/>
          <p14:tracePt t="13760" x="7169150" y="5568950"/>
          <p14:tracePt t="13777" x="7137400" y="5588000"/>
          <p14:tracePt t="13793" x="7086600" y="5626100"/>
          <p14:tracePt t="13810" x="7048500" y="5651500"/>
          <p14:tracePt t="13827" x="7010400" y="5683250"/>
          <p14:tracePt t="13843" x="6965950" y="5715000"/>
          <p14:tracePt t="13860" x="6927850" y="5734050"/>
          <p14:tracePt t="13862" x="6921500" y="5740400"/>
          <p14:tracePt t="13876" x="6902450" y="5759450"/>
          <p14:tracePt t="13893" x="6896100" y="5772150"/>
          <p14:tracePt t="13910" x="6889750" y="5791200"/>
          <p14:tracePt t="13926" x="6883400" y="5803900"/>
          <p14:tracePt t="13944" x="6864350" y="5829300"/>
          <p14:tracePt t="13960" x="6864350" y="5848350"/>
          <p14:tracePt t="13964" x="6858000" y="5854700"/>
          <p14:tracePt t="13967" x="6858000" y="5861050"/>
          <p14:tracePt t="13971" x="6851650" y="5861050"/>
          <p14:tracePt t="13975" x="6851650" y="5867400"/>
          <p14:tracePt t="13979" x="6845300" y="5880100"/>
          <p14:tracePt t="13988" x="6845300" y="5886450"/>
          <p14:tracePt t="13993" x="6838950" y="5899150"/>
          <p14:tracePt t="14011" x="6838950" y="5924550"/>
          <p14:tracePt t="14027" x="6838950" y="5969000"/>
          <p14:tracePt t="14031" x="6832600" y="5975350"/>
          <p14:tracePt t="14033" x="6832600" y="5988050"/>
          <p14:tracePt t="14039" x="6832600" y="5994400"/>
          <p14:tracePt t="14046" x="6832600" y="6019800"/>
          <p14:tracePt t="14049" x="6832600" y="6026150"/>
          <p14:tracePt t="14060" x="6832600" y="6076950"/>
          <p14:tracePt t="14077" x="6832600" y="6121400"/>
          <p14:tracePt t="14093" x="6832600" y="6140450"/>
          <p14:tracePt t="14112" x="6838950" y="6140450"/>
          <p14:tracePt t="14127" x="6851650" y="6140450"/>
          <p14:tracePt t="14144" x="6864350" y="6140450"/>
          <p14:tracePt t="14160" x="6889750" y="6159500"/>
          <p14:tracePt t="14163" x="6896100" y="6159500"/>
          <p14:tracePt t="14166" x="6902450" y="6165850"/>
          <p14:tracePt t="14169" x="6902450" y="6172200"/>
          <p14:tracePt t="14178" x="6902450" y="6178550"/>
          <p14:tracePt t="14193" x="6927850" y="6191250"/>
          <p14:tracePt t="14210" x="6959600" y="6216650"/>
          <p14:tracePt t="14227" x="6972300" y="6223000"/>
          <p14:tracePt t="14244" x="6978650" y="6229350"/>
          <p14:tracePt t="14260" x="6985000" y="6235700"/>
          <p14:tracePt t="14278" x="6997700" y="6242050"/>
          <p14:tracePt t="14294" x="7029450" y="6248400"/>
          <p14:tracePt t="14299" x="7042150" y="6248400"/>
          <p14:tracePt t="14314" x="7086600" y="6248400"/>
          <p14:tracePt t="14318" x="7099300" y="6248400"/>
          <p14:tracePt t="14327" x="7112000" y="6254750"/>
          <p14:tracePt t="14343" x="7143750" y="6267450"/>
          <p14:tracePt t="14362" x="7169150" y="6267450"/>
          <p14:tracePt t="14377" x="7175500" y="6267450"/>
          <p14:tracePt t="14394" x="7194550" y="6267450"/>
          <p14:tracePt t="14410" x="7213600" y="6267450"/>
          <p14:tracePt t="14414" x="7219950" y="6267450"/>
          <p14:tracePt t="14427" x="7258050" y="6261100"/>
          <p14:tracePt t="14444" x="7308850" y="6248400"/>
          <p14:tracePt t="14447" x="7321550" y="6242050"/>
          <p14:tracePt t="14451" x="7327900" y="6235700"/>
          <p14:tracePt t="14460" x="7353300" y="6223000"/>
          <p14:tracePt t="14477" x="7404100" y="6210300"/>
          <p14:tracePt t="14493" x="7454900" y="6191250"/>
          <p14:tracePt t="14511" x="7499350" y="6172200"/>
          <p14:tracePt t="14527" x="7518400" y="6165850"/>
          <p14:tracePt t="14530" x="7524750" y="6165850"/>
          <p14:tracePt t="14535" x="7531100" y="6159500"/>
          <p14:tracePt t="14544" x="7537450" y="6153150"/>
          <p14:tracePt t="14560" x="7556500" y="6140450"/>
          <p14:tracePt t="14578" x="7588250" y="6121400"/>
          <p14:tracePt t="14582" x="7588250" y="6115050"/>
          <p14:tracePt t="14594" x="7607300" y="6102350"/>
          <p14:tracePt t="14611" x="7632700" y="6076950"/>
          <p14:tracePt t="14626" x="7645400" y="6064250"/>
          <p14:tracePt t="14643" x="7658100" y="6045200"/>
          <p14:tracePt t="14660" x="7677150" y="6026150"/>
          <p14:tracePt t="14676" x="7689850" y="6019800"/>
          <p14:tracePt t="14693" x="7689850" y="6007100"/>
          <p14:tracePt t="14711" x="7689850" y="5988050"/>
          <p14:tracePt t="14727" x="7696200" y="5975350"/>
          <p14:tracePt t="14744" x="7696200" y="5962650"/>
          <p14:tracePt t="14761" x="7696200" y="5956300"/>
          <p14:tracePt t="14776" x="7696200" y="5943600"/>
          <p14:tracePt t="14794" x="7696200" y="5924550"/>
          <p14:tracePt t="14810" x="7696200" y="5911850"/>
          <p14:tracePt t="14827" x="7683500" y="5892800"/>
          <p14:tracePt t="14844" x="7677150" y="5886450"/>
          <p14:tracePt t="14861" x="7664450" y="5880100"/>
          <p14:tracePt t="14863" x="7664450" y="5873750"/>
          <p14:tracePt t="14877" x="7651750" y="5861050"/>
          <p14:tracePt t="14894" x="7639050" y="5854700"/>
          <p14:tracePt t="14910" x="7620000" y="5842000"/>
          <p14:tracePt t="14927" x="7594600" y="5829300"/>
          <p14:tracePt t="14943" x="7556500" y="5822950"/>
          <p14:tracePt t="14960" x="7531100" y="5810250"/>
          <p14:tracePt t="14976" x="7505700" y="5803900"/>
          <p14:tracePt t="14978" x="7499350" y="5803900"/>
          <p14:tracePt t="14993" x="7461250" y="5791200"/>
          <p14:tracePt t="15010" x="7423150" y="5784850"/>
          <p14:tracePt t="15026" x="7372350" y="5784850"/>
          <p14:tracePt t="15043" x="7308850" y="5778500"/>
          <p14:tracePt t="15060" x="7283450" y="5778500"/>
          <p14:tracePt t="15076" x="7232650" y="5778500"/>
          <p14:tracePt t="15078" x="7226300" y="5778500"/>
          <p14:tracePt t="15095" x="7200900" y="5778500"/>
          <p14:tracePt t="15112" x="7169150" y="5765800"/>
          <p14:tracePt t="15119" x="7162800" y="5765800"/>
          <p14:tracePt t="15128" x="7156450" y="5772150"/>
          <p14:tracePt t="15146" x="7143750" y="5778500"/>
          <p14:tracePt t="15161" x="7131050" y="5778500"/>
          <p14:tracePt t="15178" x="7112000" y="5778500"/>
          <p14:tracePt t="15194" x="7086600" y="5784850"/>
          <p14:tracePt t="15210" x="7061200" y="5797550"/>
          <p14:tracePt t="15227" x="7035800" y="5810250"/>
          <p14:tracePt t="15244" x="7023100" y="5822950"/>
          <p14:tracePt t="15260" x="7010400" y="5829300"/>
          <p14:tracePt t="15263" x="7004050" y="5829300"/>
          <p14:tracePt t="15268" x="7004050" y="5835650"/>
          <p14:tracePt t="15280" x="6997700" y="5835650"/>
          <p14:tracePt t="15293" x="6985000" y="5848350"/>
          <p14:tracePt t="15311" x="6972300" y="5854700"/>
          <p14:tracePt t="15334" x="6965950" y="5854700"/>
          <p14:tracePt t="15416" x="6965950" y="5861050"/>
          <p14:tracePt t="15428" x="6959600" y="5861050"/>
          <p14:tracePt t="15437" x="6959600" y="5867400"/>
          <p14:tracePt t="15464" x="6959600" y="5873750"/>
          <p14:tracePt t="15471" x="6959600" y="5880100"/>
          <p14:tracePt t="15478" x="6953250" y="5886450"/>
          <p14:tracePt t="15510" x="6946900" y="5892800"/>
          <p14:tracePt t="15526" x="6946900" y="5899150"/>
          <p14:tracePt t="15543" x="6940550" y="5899150"/>
          <p14:tracePt t="15560" x="6934200" y="5911850"/>
          <p14:tracePt t="15577" x="6927850" y="5924550"/>
          <p14:tracePt t="15594" x="6921500" y="5943600"/>
          <p14:tracePt t="15611" x="6921500" y="5956300"/>
          <p14:tracePt t="15626" x="6921500" y="5969000"/>
          <p14:tracePt t="15643" x="6915150" y="5975350"/>
          <p14:tracePt t="15660" x="6915150" y="5994400"/>
          <p14:tracePt t="15694" x="6915150" y="6007100"/>
          <p14:tracePt t="15710" x="6921500" y="6032500"/>
          <p14:tracePt t="15726" x="6934200" y="6051550"/>
          <p14:tracePt t="15743" x="6934200" y="6057900"/>
          <p14:tracePt t="15760" x="6946900" y="6083300"/>
          <p14:tracePt t="15761" x="6946900" y="6089650"/>
          <p14:tracePt t="15776" x="6953250" y="6102350"/>
          <p14:tracePt t="15794" x="6965950" y="6121400"/>
          <p14:tracePt t="15810" x="6972300" y="6127750"/>
          <p14:tracePt t="15844" x="6978650" y="6134100"/>
          <p14:tracePt t="15861" x="6985000" y="6134100"/>
          <p14:tracePt t="15876" x="6991350" y="6134100"/>
          <p14:tracePt t="15893" x="6997700" y="6134100"/>
          <p14:tracePt t="15910" x="7010400" y="6134100"/>
          <p14:tracePt t="15926" x="7023100" y="6134100"/>
          <p14:tracePt t="15943" x="7035800" y="6134100"/>
          <p14:tracePt t="15959" x="7048500" y="6134100"/>
          <p14:tracePt t="15976" x="7054850" y="6134100"/>
          <p14:tracePt t="15993" x="7061200" y="6134100"/>
          <p14:tracePt t="16009" x="7073900" y="6134100"/>
          <p14:tracePt t="16044" x="7080250" y="6134100"/>
          <p14:tracePt t="16220" x="7073900" y="6134100"/>
          <p14:tracePt t="16239" x="7067550" y="6134100"/>
          <p14:tracePt t="16268" x="7061200" y="6134100"/>
          <p14:tracePt t="16276" x="7054850" y="6134100"/>
          <p14:tracePt t="16283" x="7042150" y="6134100"/>
          <p14:tracePt t="16294" x="7029450" y="6127750"/>
          <p14:tracePt t="16299" x="7023100" y="6121400"/>
          <p14:tracePt t="16313" x="6991350" y="6121400"/>
          <p14:tracePt t="16326" x="6972300" y="6108700"/>
          <p14:tracePt t="16344" x="6940550" y="6102350"/>
          <p14:tracePt t="16361" x="6915150" y="6096000"/>
          <p14:tracePt t="16364" x="6902450" y="6096000"/>
          <p14:tracePt t="16366" x="6889750" y="6096000"/>
          <p14:tracePt t="16377" x="6877050" y="6096000"/>
          <p14:tracePt t="16393" x="6781800" y="6070600"/>
          <p14:tracePt t="16409" x="6686550" y="6051550"/>
          <p14:tracePt t="16427" x="6578600" y="6032500"/>
          <p14:tracePt t="16443" x="6394450" y="5975350"/>
          <p14:tracePt t="16447" x="6330950" y="5949950"/>
          <p14:tracePt t="16452" x="6261100" y="5918200"/>
          <p14:tracePt t="16456" x="6184900" y="5892800"/>
          <p14:tracePt t="16466" x="5930900" y="5791200"/>
          <p14:tracePt t="16476" x="5746750" y="5689600"/>
          <p14:tracePt t="16493" x="5308600" y="5499100"/>
          <p14:tracePt t="16496" x="5238750" y="5467350"/>
          <p14:tracePt t="16500" x="5162550" y="5441950"/>
          <p14:tracePt t="16510" x="4997450" y="5372100"/>
          <p14:tracePt t="16526" x="4699000" y="5207000"/>
          <p14:tracePt t="16528" x="4635500" y="5162550"/>
          <p14:tracePt t="16543" x="4425950" y="5041900"/>
          <p14:tracePt t="16560" x="4229100" y="4895850"/>
          <p14:tracePt t="16577" x="4000500" y="4743450"/>
          <p14:tracePt t="16581" x="3943350" y="4699000"/>
          <p14:tracePt t="16585" x="3879850" y="4654550"/>
          <p14:tracePt t="16593" x="3740150" y="4591050"/>
          <p14:tracePt t="16610" x="3460750" y="4445000"/>
          <p14:tracePt t="16626" x="3282950" y="4343400"/>
          <p14:tracePt t="16627" x="3257550" y="4324350"/>
          <p14:tracePt t="16643" x="3149600" y="4248150"/>
          <p14:tracePt t="16659" x="2990850" y="4108450"/>
          <p14:tracePt t="16676" x="2876550" y="4013200"/>
          <p14:tracePt t="16693" x="2755900" y="3917950"/>
          <p14:tracePt t="16709" x="2654300" y="3829050"/>
          <p14:tracePt t="16726" x="2546350" y="3746500"/>
          <p14:tracePt t="16743" x="2457450" y="3676650"/>
          <p14:tracePt t="16759" x="2381250" y="3625850"/>
          <p14:tracePt t="16776" x="2311400" y="3568700"/>
          <p14:tracePt t="16792" x="2228850" y="3492500"/>
          <p14:tracePt t="16809" x="2146300" y="3429000"/>
          <p14:tracePt t="16811" x="2127250" y="3409950"/>
          <p14:tracePt t="16826" x="2082800" y="3378200"/>
          <p14:tracePt t="16843" x="2025650" y="3333750"/>
          <p14:tracePt t="16844" x="2012950" y="3321050"/>
          <p14:tracePt t="16860" x="1981200" y="3295650"/>
          <p14:tracePt t="16876" x="1943100" y="3263900"/>
          <p14:tracePt t="16893" x="1905000" y="3225800"/>
          <p14:tracePt t="16909" x="1879600" y="3194050"/>
          <p14:tracePt t="16926" x="1854200" y="3155950"/>
          <p14:tracePt t="16943" x="1822450" y="3098800"/>
          <p14:tracePt t="16944" x="1809750" y="3086100"/>
          <p14:tracePt t="16959" x="1778000" y="3041650"/>
          <p14:tracePt t="16976" x="1752600" y="2984500"/>
          <p14:tracePt t="16993" x="1727200" y="2927350"/>
          <p14:tracePt t="17009" x="1695450" y="2844800"/>
          <p14:tracePt t="17026" x="1657350" y="2787650"/>
          <p14:tracePt t="17043" x="1619250" y="2736850"/>
          <p14:tracePt t="17044" x="1619250" y="2730500"/>
          <p14:tracePt t="17059" x="1593850" y="2692400"/>
          <p14:tracePt t="17076" x="1574800" y="2647950"/>
          <p14:tracePt t="17092" x="1555750" y="2616200"/>
          <p14:tracePt t="17110" x="1549400" y="2603500"/>
          <p14:tracePt t="17126" x="1543050" y="2590800"/>
          <p14:tracePt t="17127" x="1536700" y="2584450"/>
          <p14:tracePt t="17142" x="1536700" y="2578100"/>
          <p14:tracePt t="17159" x="1530350" y="2571750"/>
          <p14:tracePt t="17176" x="1530350" y="2559050"/>
          <p14:tracePt t="17192" x="1530350" y="2552700"/>
          <p14:tracePt t="17209" x="1524000" y="2552700"/>
          <p14:tracePt t="17335" x="1524000" y="2546350"/>
          <p14:tracePt t="17351" x="1530350" y="2546350"/>
          <p14:tracePt t="17360" x="1543050" y="2552700"/>
          <p14:tracePt t="17367" x="1543050" y="2559050"/>
          <p14:tracePt t="17376" x="1568450" y="2571750"/>
          <p14:tracePt t="17392" x="1581150" y="2578100"/>
          <p14:tracePt t="17409" x="1600200" y="2590800"/>
          <p14:tracePt t="17426" x="1631950" y="2622550"/>
          <p14:tracePt t="17442" x="1682750" y="2647950"/>
          <p14:tracePt t="17444" x="1689100" y="2654300"/>
          <p14:tracePt t="17459" x="1733550" y="2673350"/>
          <p14:tracePt t="17476" x="1752600" y="2686050"/>
          <p14:tracePt t="17492" x="1765300" y="2705100"/>
          <p14:tracePt t="17509" x="1790700" y="2717800"/>
          <p14:tracePt t="17526" x="1816100" y="2730500"/>
          <p14:tracePt t="17542" x="1835150" y="2749550"/>
          <p14:tracePt t="17543" x="1841500" y="2749550"/>
          <p14:tracePt t="17559" x="1879600" y="2768600"/>
          <p14:tracePt t="17576" x="1911350" y="2794000"/>
          <p14:tracePt t="17592" x="1962150" y="2813050"/>
          <p14:tracePt t="17609" x="1993900" y="2825750"/>
          <p14:tracePt t="17626" x="2019300" y="2838450"/>
          <p14:tracePt t="17642" x="2044700" y="2851150"/>
          <p14:tracePt t="17659" x="2063750" y="2857500"/>
          <p14:tracePt t="17676" x="2089150" y="2876550"/>
          <p14:tracePt t="17692" x="2120900" y="2895600"/>
          <p14:tracePt t="17709" x="2146300" y="2921000"/>
          <p14:tracePt t="17726" x="2197100" y="2952750"/>
          <p14:tracePt t="17743" x="2235200" y="2978150"/>
          <p14:tracePt t="17745" x="2241550" y="2984500"/>
          <p14:tracePt t="17760" x="2266950" y="2997200"/>
          <p14:tracePt t="17776" x="2292350" y="3009900"/>
          <p14:tracePt t="17792" x="2311400" y="3035300"/>
          <p14:tracePt t="17809" x="2349500" y="3067050"/>
          <p14:tracePt t="17827" x="2349500" y="3073400"/>
          <p14:tracePt t="17844" x="2368550" y="3092450"/>
          <p14:tracePt t="17861" x="2438400" y="3124200"/>
          <p14:tracePt t="17876" x="2508250" y="3175000"/>
          <p14:tracePt t="17880" x="2527300" y="3181350"/>
          <p14:tracePt t="17885" x="2552700" y="3194050"/>
          <p14:tracePt t="17893" x="2622550" y="3219450"/>
          <p14:tracePt t="17895" x="2654300" y="3225800"/>
          <p14:tracePt t="17909" x="2692400" y="3238500"/>
          <p14:tracePt t="17926" x="2749550" y="3276600"/>
          <p14:tracePt t="17942" x="2825750" y="3321050"/>
          <p14:tracePt t="17943" x="2838450" y="3327400"/>
          <p14:tracePt t="17960" x="2914650" y="3371850"/>
          <p14:tracePt t="17977" x="2965450" y="3403600"/>
          <p14:tracePt t="17993" x="3041650" y="3435350"/>
          <p14:tracePt t="17995" x="3060700" y="3448050"/>
          <p14:tracePt t="18010" x="3111500" y="3473450"/>
          <p14:tracePt t="18026" x="3162300" y="3505200"/>
          <p14:tracePt t="18030" x="3175000" y="3511550"/>
          <p14:tracePt t="18032" x="3187700" y="3517900"/>
          <p14:tracePt t="18044" x="3238500" y="3530600"/>
          <p14:tracePt t="18060" x="3314700" y="3568700"/>
          <p14:tracePt t="18076" x="3403600" y="3606800"/>
          <p14:tracePt t="18092" x="3473450" y="3644900"/>
          <p14:tracePt t="18111" x="3549650" y="3670300"/>
          <p14:tracePt t="18126" x="3600450" y="3689350"/>
          <p14:tracePt t="18129" x="3619500" y="3702050"/>
          <p14:tracePt t="18131" x="3625850" y="3708400"/>
          <p14:tracePt t="18144" x="3689350" y="3721100"/>
          <p14:tracePt t="18161" x="3765550" y="3752850"/>
          <p14:tracePt t="18176" x="3822700" y="3790950"/>
          <p14:tracePt t="18192" x="3898900" y="3810000"/>
          <p14:tracePt t="18209" x="3975100" y="3835400"/>
          <p14:tracePt t="18226" x="4044950" y="3867150"/>
          <p14:tracePt t="18230" x="4064000" y="3867150"/>
          <p14:tracePt t="18232" x="4070350" y="3867150"/>
          <p14:tracePt t="18236" x="4089400" y="3873500"/>
          <p14:tracePt t="18244" x="4121150" y="3892550"/>
          <p14:tracePt t="18247" x="4121150" y="3898900"/>
          <p14:tracePt t="18260" x="4140200" y="3905250"/>
          <p14:tracePt t="18276" x="4152900" y="3911600"/>
          <p14:tracePt t="18292" x="4171950" y="3917950"/>
          <p14:tracePt t="18309" x="4184650" y="3924300"/>
          <p14:tracePt t="18311" x="4184650" y="3930650"/>
          <p14:tracePt t="18326" x="4203700" y="3937000"/>
          <p14:tracePt t="18342" x="4222750" y="3949700"/>
          <p14:tracePt t="18359" x="4248150" y="3968750"/>
          <p14:tracePt t="18376" x="4267200" y="3981450"/>
          <p14:tracePt t="18393" x="4292600" y="3987800"/>
          <p14:tracePt t="18410" x="4305300" y="4000500"/>
          <p14:tracePt t="18412" x="4311650" y="4006850"/>
          <p14:tracePt t="18415" x="4324350" y="4006850"/>
          <p14:tracePt t="18426" x="4330700" y="4019550"/>
          <p14:tracePt t="18429" x="4337050" y="4019550"/>
          <p14:tracePt t="18431" x="4343400" y="4025900"/>
          <p14:tracePt t="18442" x="4349750" y="4032250"/>
          <p14:tracePt t="18459" x="4387850" y="4051300"/>
          <p14:tracePt t="18477" x="4413250" y="4064000"/>
          <p14:tracePt t="18493" x="4432300" y="4070350"/>
          <p14:tracePt t="18510" x="4451350" y="4089400"/>
          <p14:tracePt t="18526" x="4464050" y="4095750"/>
          <p14:tracePt t="18544" x="4483100" y="4102100"/>
          <p14:tracePt t="18560" x="4502150" y="4114800"/>
          <p14:tracePt t="18565" x="4508500" y="4121150"/>
          <p14:tracePt t="18568" x="4514850" y="4121150"/>
          <p14:tracePt t="18576" x="4533900" y="4133850"/>
          <p14:tracePt t="18592" x="4559300" y="4146550"/>
          <p14:tracePt t="18612" x="4610100" y="4171950"/>
          <p14:tracePt t="18626" x="4629150" y="4184650"/>
          <p14:tracePt t="18643" x="4641850" y="4197350"/>
          <p14:tracePt t="18659" x="4654550" y="4210050"/>
          <p14:tracePt t="18676" x="4667250" y="4229100"/>
          <p14:tracePt t="18692" x="4692650" y="4241800"/>
          <p14:tracePt t="18709" x="4718050" y="4241800"/>
          <p14:tracePt t="18726" x="4737100" y="4248150"/>
          <p14:tracePt t="18742" x="4768850" y="4254500"/>
          <p14:tracePt t="18759" x="4819650" y="4279900"/>
          <p14:tracePt t="18776" x="4864100" y="4318000"/>
          <p14:tracePt t="18793" x="4908550" y="4349750"/>
          <p14:tracePt t="18797" x="4914900" y="4356100"/>
          <p14:tracePt t="18809" x="4940300" y="4381500"/>
          <p14:tracePt t="18812" x="4946650" y="4387850"/>
          <p14:tracePt t="18826" x="4991100" y="4406900"/>
          <p14:tracePt t="18843" x="5041900" y="4451350"/>
          <p14:tracePt t="18848" x="5054600" y="4457700"/>
          <p14:tracePt t="18861" x="5086350" y="4476750"/>
          <p14:tracePt t="18876" x="5111750" y="4495800"/>
          <p14:tracePt t="18893" x="5156200" y="4514850"/>
          <p14:tracePt t="18909" x="5168900" y="4527550"/>
          <p14:tracePt t="18926" x="5187950" y="4540250"/>
          <p14:tracePt t="18930" x="5200650" y="4546600"/>
          <p14:tracePt t="18932" x="5207000" y="4559300"/>
          <p14:tracePt t="18935" x="5219700" y="4565650"/>
          <p14:tracePt t="18943" x="5232400" y="4572000"/>
          <p14:tracePt t="18960" x="5276850" y="4610100"/>
          <p14:tracePt t="18965" x="5289550" y="4610100"/>
          <p14:tracePt t="18976" x="5321300" y="4641850"/>
          <p14:tracePt t="18993" x="5365750" y="4660900"/>
          <p14:tracePt t="18996" x="5378450" y="4667250"/>
          <p14:tracePt t="19009" x="5391150" y="4673600"/>
          <p14:tracePt t="19025" x="5403850" y="4679950"/>
          <p14:tracePt t="19060" x="5416550" y="4686300"/>
          <p14:tracePt t="19094" x="5429250" y="4699000"/>
          <p14:tracePt t="19110" x="5454650" y="4724400"/>
          <p14:tracePt t="19112" x="5454650" y="4730750"/>
          <p14:tracePt t="19116" x="5467350" y="4730750"/>
          <p14:tracePt t="19126" x="5473700" y="4743450"/>
          <p14:tracePt t="19143" x="5499100" y="4756150"/>
          <p14:tracePt t="19160" x="5524500" y="4775200"/>
          <p14:tracePt t="19177" x="5543550" y="4781550"/>
          <p14:tracePt t="19193" x="5575300" y="4794250"/>
          <p14:tracePt t="19195" x="5588000" y="4800600"/>
          <p14:tracePt t="19209" x="5607050" y="4806950"/>
          <p14:tracePt t="19226" x="5626100" y="4826000"/>
          <p14:tracePt t="19243" x="5657850" y="4845050"/>
          <p14:tracePt t="19245" x="5670550" y="4845050"/>
          <p14:tracePt t="19260" x="5695950" y="4864100"/>
          <p14:tracePt t="19277" x="5740400" y="4895850"/>
          <p14:tracePt t="19292" x="5791200" y="4908550"/>
          <p14:tracePt t="19310" x="5822950" y="4921250"/>
          <p14:tracePt t="19314" x="5829300" y="4927600"/>
          <p14:tracePt t="19326" x="5842000" y="4933950"/>
          <p14:tracePt t="19344" x="5867400" y="4946650"/>
          <p14:tracePt t="19362" x="5880100" y="4953000"/>
          <p14:tracePt t="19377" x="5905500" y="4959350"/>
          <p14:tracePt t="19380" x="5905500" y="4965700"/>
          <p14:tracePt t="19384" x="5911850" y="4972050"/>
          <p14:tracePt t="19409" x="5937250" y="4984750"/>
          <p14:tracePt t="19425" x="5956300" y="4991100"/>
          <p14:tracePt t="19442" x="5981700" y="5003800"/>
          <p14:tracePt t="19459" x="6013450" y="5022850"/>
          <p14:tracePt t="19475" x="6045200" y="5041900"/>
          <p14:tracePt t="19493" x="6057900" y="5054600"/>
          <p14:tracePt t="19509" x="6083300" y="5067300"/>
          <p14:tracePt t="19526" x="6089650" y="5073650"/>
          <p14:tracePt t="19544" x="6102350" y="5073650"/>
          <p14:tracePt t="19559" x="6115050" y="5080000"/>
          <p14:tracePt t="19575" x="6115050" y="5086350"/>
          <p14:tracePt t="19595" x="6121400" y="5092700"/>
          <p14:tracePt t="19610" x="6127750" y="5092700"/>
          <p14:tracePt t="19627" x="6134100" y="5099050"/>
          <p14:tracePt t="19644" x="6153150" y="5105400"/>
          <p14:tracePt t="19660" x="6184900" y="5118100"/>
          <p14:tracePt t="19664" x="6191250" y="5130800"/>
          <p14:tracePt t="19677" x="6216650" y="5137150"/>
          <p14:tracePt t="19693" x="6248400" y="5156200"/>
          <p14:tracePt t="19696" x="6254750" y="5162550"/>
          <p14:tracePt t="19701" x="6254750" y="5168900"/>
          <p14:tracePt t="19712" x="6267450" y="5175250"/>
          <p14:tracePt t="19725" x="6286500" y="5181600"/>
          <p14:tracePt t="19742" x="6318250" y="5194300"/>
          <p14:tracePt t="19743" x="6330950" y="5200650"/>
          <p14:tracePt t="19759" x="6343650" y="5200650"/>
          <p14:tracePt t="19775" x="6356350" y="5200650"/>
          <p14:tracePt t="19792" x="6375400" y="5207000"/>
          <p14:tracePt t="19809" x="6381750" y="5207000"/>
          <p14:tracePt t="19827" x="6407150" y="5213350"/>
          <p14:tracePt t="19843" x="6432550" y="5219700"/>
          <p14:tracePt t="19861" x="6464300" y="5226050"/>
          <p14:tracePt t="19875" x="6477000" y="5238750"/>
          <p14:tracePt t="19909" x="6483350" y="5238750"/>
          <p14:tracePt t="19938" x="6489700" y="5238750"/>
          <p14:tracePt t="19946" x="6496050" y="5238750"/>
          <p14:tracePt t="19963" x="6502400" y="5238750"/>
          <p14:tracePt t="19977" x="6508750" y="5238750"/>
          <p14:tracePt t="19996" x="6527800" y="5251450"/>
          <p14:tracePt t="20009" x="6534150" y="5251450"/>
          <p14:tracePt t="20042" x="6540500" y="5257800"/>
          <p14:tracePt t="20126" x="6546850" y="5257800"/>
          <p14:tracePt t="20138" x="6553200" y="5257800"/>
          <p14:tracePt t="20176" x="6559550" y="5264150"/>
          <p14:tracePt t="20216" x="6565900" y="5264150"/>
          <p14:tracePt t="20221" x="6572250" y="5270500"/>
          <p14:tracePt t="20244" x="6572250" y="5276850"/>
          <p14:tracePt t="20252" x="6578600" y="5283200"/>
          <p14:tracePt t="20259" x="6591300" y="5289550"/>
          <p14:tracePt t="20276" x="6604000" y="5308600"/>
          <p14:tracePt t="20292" x="6623050" y="5321300"/>
          <p14:tracePt t="20309" x="6642100" y="5334000"/>
          <p14:tracePt t="20312" x="6648450" y="5340350"/>
          <p14:tracePt t="20325" x="6661150" y="5353050"/>
          <p14:tracePt t="20342" x="6667500" y="5353050"/>
          <p14:tracePt t="20360" x="6673850" y="5359400"/>
          <p14:tracePt t="20376" x="6686550" y="5365750"/>
          <p14:tracePt t="20392" x="6692900" y="5372100"/>
          <p14:tracePt t="20426" x="6705600" y="5391150"/>
          <p14:tracePt t="20442" x="6705600" y="5397500"/>
          <p14:tracePt t="20460" x="6711950" y="5403850"/>
          <p14:tracePt t="20476" x="6724650" y="5422900"/>
          <p14:tracePt t="20492" x="6743700" y="5435600"/>
          <p14:tracePt t="20509" x="6756400" y="5448300"/>
          <p14:tracePt t="20525" x="6775450" y="5461000"/>
          <p14:tracePt t="20527" x="6781800" y="5467350"/>
          <p14:tracePt t="20542" x="6800850" y="5473700"/>
          <p14:tracePt t="20558" x="6826250" y="5492750"/>
          <p14:tracePt t="20560" x="6838950" y="5499100"/>
          <p14:tracePt t="20575" x="6864350" y="5511800"/>
          <p14:tracePt t="20592" x="6883400" y="5524500"/>
          <p14:tracePt t="20610" x="6902450" y="5530850"/>
          <p14:tracePt t="20626" x="6915150" y="5543550"/>
          <p14:tracePt t="20629" x="6921500" y="5543550"/>
          <p14:tracePt t="20631" x="6927850" y="5549900"/>
          <p14:tracePt t="20643" x="6934200" y="5556250"/>
          <p14:tracePt t="20660" x="6978650" y="5581650"/>
          <p14:tracePt t="20664" x="6985000" y="5594350"/>
          <p14:tracePt t="20676" x="7023100" y="5619750"/>
          <p14:tracePt t="20692" x="7054850" y="5645150"/>
          <p14:tracePt t="20708" x="7080250" y="5664200"/>
          <p14:tracePt t="20726" x="7105650" y="5676900"/>
          <p14:tracePt t="20743" x="7131050" y="5695950"/>
          <p14:tracePt t="20759" x="7162800" y="5708650"/>
          <p14:tracePt t="20760" x="7175500" y="5715000"/>
          <p14:tracePt t="20777" x="7194550" y="5734050"/>
          <p14:tracePt t="20792" x="7213600" y="5746750"/>
          <p14:tracePt t="20798" x="7219950" y="5746750"/>
          <p14:tracePt t="20800" x="7226300" y="5753100"/>
          <p14:tracePt t="20805" x="7232650" y="5759450"/>
          <p14:tracePt t="20813" x="7251700" y="5759450"/>
          <p14:tracePt t="20816" x="7251700" y="5765800"/>
          <p14:tracePt t="20825" x="7270750" y="5778500"/>
          <p14:tracePt t="20842" x="7296150" y="5778500"/>
          <p14:tracePt t="20859" x="7308850" y="5791200"/>
          <p14:tracePt t="20877" x="7327900" y="5803900"/>
          <p14:tracePt t="20893" x="7353300" y="5810250"/>
          <p14:tracePt t="20909" x="7385050" y="5822950"/>
          <p14:tracePt t="20925" x="7404100" y="5822950"/>
          <p14:tracePt t="20942" x="7410450" y="5829300"/>
          <p14:tracePt t="20960" x="7416800" y="5829300"/>
          <p14:tracePt t="21038" x="7423150" y="5829300"/>
          <p14:tracePt t="21121" x="7423150" y="5835650"/>
          <p14:tracePt t="21131" x="7423150" y="5842000"/>
          <p14:tracePt t="21142" x="7435850" y="5854700"/>
          <p14:tracePt t="21148" x="7442200" y="5861050"/>
          <p14:tracePt t="21152" x="7448550" y="5867400"/>
          <p14:tracePt t="21164" x="7454900" y="5867400"/>
          <p14:tracePt t="21175" x="7467600" y="5880100"/>
          <p14:tracePt t="21192" x="7493000" y="5892800"/>
          <p14:tracePt t="21209" x="7505700" y="5905500"/>
          <p14:tracePt t="21230" x="7512050" y="5911850"/>
          <p14:tracePt t="21242" x="7518400" y="5911850"/>
          <p14:tracePt t="21329" x="7524750" y="5918200"/>
          <p14:tracePt t="21364" x="7531100" y="5918200"/>
          <p14:tracePt t="21640" x="7537450" y="5918200"/>
          <p14:tracePt t="21724" x="7543800" y="5924550"/>
          <p14:tracePt t="21956" x="7550150" y="5930900"/>
          <p14:tracePt t="22194" x="7543800" y="5930900"/>
          <p14:tracePt t="22206" x="7531100" y="5930900"/>
          <p14:tracePt t="22213" x="7524750" y="5930900"/>
          <p14:tracePt t="22226" x="7505700" y="5930900"/>
          <p14:tracePt t="22242" x="7493000" y="5924550"/>
          <p14:tracePt t="22245" x="7486650" y="5924550"/>
          <p14:tracePt t="22260" x="7454900" y="5918200"/>
          <p14:tracePt t="22275" x="7429500" y="5899150"/>
          <p14:tracePt t="22292" x="7404100" y="5873750"/>
          <p14:tracePt t="22325" x="7308850" y="5835650"/>
          <p14:tracePt t="22328" x="7296150" y="5829300"/>
          <p14:tracePt t="22359" x="7131050" y="5753100"/>
          <p14:tracePt t="22392" x="6896100" y="5607050"/>
          <p14:tracePt t="22408" x="6807200" y="5543550"/>
          <p14:tracePt t="22425" x="6705600" y="5486400"/>
          <p14:tracePt t="22442" x="6629400" y="5441950"/>
          <p14:tracePt t="22458" x="6546850" y="5397500"/>
          <p14:tracePt t="22461" x="6546850" y="5391150"/>
          <p14:tracePt t="22475" x="6515100" y="5378450"/>
          <p14:tracePt t="22492" x="6496050" y="5365750"/>
          <p14:tracePt t="22508" x="6457950" y="5346700"/>
          <p14:tracePt t="22525" x="6426200" y="5327650"/>
          <p14:tracePt t="22542" x="6400800" y="5308600"/>
          <p14:tracePt t="22558" x="6362700" y="5295900"/>
          <p14:tracePt t="22560" x="6350000" y="5289550"/>
          <p14:tracePt t="22575" x="6299200" y="5270500"/>
          <p14:tracePt t="22592" x="6254750" y="5245100"/>
          <p14:tracePt t="22610" x="6203950" y="5226050"/>
          <p14:tracePt t="22625" x="6146800" y="5194300"/>
          <p14:tracePt t="22628" x="6127750" y="5187950"/>
          <p14:tracePt t="22642" x="6070600" y="5162550"/>
          <p14:tracePt t="22659" x="5962650" y="5111750"/>
          <p14:tracePt t="22676" x="5861050" y="5073650"/>
          <p14:tracePt t="22692" x="5797550" y="5035550"/>
          <p14:tracePt t="22708" x="5727700" y="4991100"/>
          <p14:tracePt t="22725" x="5651500" y="4946650"/>
          <p14:tracePt t="22742" x="5588000" y="4908550"/>
          <p14:tracePt t="22758" x="5511800" y="4876800"/>
          <p14:tracePt t="22759" x="5486400" y="4864100"/>
          <p14:tracePt t="22775" x="5391150" y="4819650"/>
          <p14:tracePt t="22791" x="5295900" y="4768850"/>
          <p14:tracePt t="22808" x="5232400" y="4724400"/>
          <p14:tracePt t="22825" x="5168900" y="4705350"/>
          <p14:tracePt t="22842" x="5124450" y="4673600"/>
          <p14:tracePt t="22859" x="5080000" y="4648200"/>
          <p14:tracePt t="22876" x="5048250" y="4635500"/>
          <p14:tracePt t="22893" x="5022850" y="4616450"/>
          <p14:tracePt t="22909" x="4991100" y="4603750"/>
          <p14:tracePt t="22912" x="4978400" y="4597400"/>
          <p14:tracePt t="22926" x="4953000" y="4584700"/>
          <p14:tracePt t="22942" x="4908550" y="4559300"/>
          <p14:tracePt t="22943" x="4895850" y="4552950"/>
          <p14:tracePt t="22958" x="4864100" y="4533900"/>
          <p14:tracePt t="22976" x="4800600" y="4508500"/>
          <p14:tracePt t="22980" x="4787900" y="4502150"/>
          <p14:tracePt t="22992" x="4756150" y="4489450"/>
          <p14:tracePt t="23009" x="4699000" y="4470400"/>
          <p14:tracePt t="23025" x="4654550" y="4464050"/>
          <p14:tracePt t="23042" x="4622800" y="4457700"/>
          <p14:tracePt t="23048" x="4616450" y="4451350"/>
          <p14:tracePt t="23059" x="4603750" y="4438650"/>
          <p14:tracePt t="23076" x="4578350" y="4432300"/>
          <p14:tracePt t="23091" x="4572000" y="4419600"/>
          <p14:tracePt t="23109" x="4540250" y="4406900"/>
          <p14:tracePt t="23125" x="4495800" y="4387850"/>
          <p14:tracePt t="23127" x="4489450" y="4381500"/>
          <p14:tracePt t="23141" x="4451350" y="4368800"/>
          <p14:tracePt t="23159" x="4406900" y="4349750"/>
          <p14:tracePt t="23177" x="4318000" y="4324350"/>
          <p14:tracePt t="23180" x="4305300" y="4318000"/>
          <p14:tracePt t="23192" x="4286250" y="4298950"/>
          <p14:tracePt t="23209" x="4254500" y="4267200"/>
          <p14:tracePt t="23212" x="4241800" y="4260850"/>
          <p14:tracePt t="23225" x="4216400" y="4260850"/>
          <p14:tracePt t="23258" x="4203700" y="4260850"/>
          <p14:tracePt t="23292" x="4197350" y="4254500"/>
          <p14:tracePt t="23309" x="4191000" y="4254500"/>
          <p14:tracePt t="23556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Tabelarni prikaz funkcije cijene P=170-10Q</a:t>
            </a:r>
          </a:p>
          <a:p>
            <a:pPr>
              <a:buNone/>
            </a:pPr>
            <a:endParaRPr lang="sr-Latn-B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Cijena 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971676"/>
            <a:ext cx="4495800" cy="423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9"/>
    </mc:Choice>
    <mc:Fallback xmlns="">
      <p:transition spd="slow" advTm="3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58200" cy="5148072"/>
          </a:xfrm>
        </p:spPr>
        <p:txBody>
          <a:bodyPr>
            <a:normAutofit/>
          </a:bodyPr>
          <a:lstStyle/>
          <a:p>
            <a:r>
              <a:rPr lang="sr-Latn-BA" dirty="0"/>
              <a:t>Primjer</a:t>
            </a:r>
          </a:p>
          <a:p>
            <a:pPr>
              <a:buNone/>
            </a:pPr>
            <a:r>
              <a:rPr lang="sr-Latn-BA" dirty="0"/>
              <a:t>	Neka je fiksna cijena 170.000 KM.Proizvođač kamiona je odredio politiku cijena da za svaki kupljeni kamion odobri popust u iznosu od 5,88 %. Kako glasi funkcija cijene?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sr-Latn-BA" dirty="0"/>
          </a:p>
          <a:p>
            <a:pPr>
              <a:buNone/>
            </a:pPr>
            <a:r>
              <a:rPr lang="sr-Latn-BA" dirty="0"/>
              <a:t>	P=170.000 – 10.000Q</a:t>
            </a:r>
          </a:p>
          <a:p>
            <a:pPr>
              <a:buNone/>
            </a:pPr>
            <a:r>
              <a:rPr lang="sr-Latn-BA" dirty="0"/>
              <a:t>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Cijena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40"/>
    </mc:Choice>
    <mc:Fallback xmlns="">
      <p:transition spd="slow" advTm="60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Arial" pitchFamily="34" charset="0"/>
              </a:rPr>
              <a:t>U savršenoj konkurenciji cijene proizvoda određuju se u tački presjeka tržišne krive potražnje i tržišne krive ponude proizvoda</a:t>
            </a:r>
          </a:p>
          <a:p>
            <a:pPr>
              <a:buNone/>
            </a:pPr>
            <a:endParaRPr lang="hr-HR" dirty="0">
              <a:latin typeface="Arial" pitchFamily="34" charset="0"/>
            </a:endParaRPr>
          </a:p>
          <a:p>
            <a:r>
              <a:rPr lang="hr-HR" dirty="0">
                <a:latin typeface="Arial" pitchFamily="34" charset="0"/>
              </a:rPr>
              <a:t>Primjer</a:t>
            </a:r>
          </a:p>
          <a:p>
            <a:pPr>
              <a:buNone/>
            </a:pPr>
            <a:r>
              <a:rPr lang="hr-HR" dirty="0">
                <a:latin typeface="Arial" pitchFamily="34" charset="0"/>
              </a:rPr>
              <a:t>	Date su kriva tražnje predstavljena kao kriva cijene P=125-0,2Q</a:t>
            </a:r>
            <a:r>
              <a:rPr lang="en-US" baseline="-25000" dirty="0">
                <a:latin typeface="Arial" pitchFamily="34" charset="0"/>
              </a:rPr>
              <a:t>D</a:t>
            </a:r>
            <a:r>
              <a:rPr lang="hr-HR" dirty="0">
                <a:latin typeface="Arial" pitchFamily="34" charset="0"/>
              </a:rPr>
              <a:t> i kriva ponude Qs=175+5P.</a:t>
            </a:r>
          </a:p>
          <a:p>
            <a:pPr>
              <a:buNone/>
            </a:pPr>
            <a:r>
              <a:rPr lang="hr-HR" dirty="0">
                <a:latin typeface="Arial" pitchFamily="34" charset="0"/>
              </a:rPr>
              <a:t>	Izračunati ravnotežnu tržišnu cijenu. Dati grafički</a:t>
            </a:r>
            <a:r>
              <a:rPr lang="en-US" dirty="0">
                <a:latin typeface="Arial" pitchFamily="34" charset="0"/>
              </a:rPr>
              <a:t> i </a:t>
            </a:r>
            <a:r>
              <a:rPr lang="hr-HR" dirty="0">
                <a:latin typeface="Arial" pitchFamily="34" charset="0"/>
              </a:rPr>
              <a:t> tabelarni prikaz.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Određivanje cijena u savršenoj konkurenciji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4"/>
    </mc:Choice>
    <mc:Fallback xmlns="">
      <p:transition spd="slow" advTm="4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Prihodi </a:t>
            </a:r>
            <a:r>
              <a:rPr lang="en-US" dirty="0"/>
              <a:t>predstavljaju </a:t>
            </a:r>
            <a:r>
              <a:rPr lang="sr-Latn-BA" dirty="0"/>
              <a:t>novčani izraz rezultata poslovanja koji se ostvaruju u završnoj fazi reprodukcije</a:t>
            </a:r>
            <a:endParaRPr lang="en-US" dirty="0"/>
          </a:p>
          <a:p>
            <a:r>
              <a:rPr lang="en-US" dirty="0"/>
              <a:t>Ukupan prihod - s</a:t>
            </a:r>
            <a:r>
              <a:rPr lang="sr-Latn-BA" dirty="0"/>
              <a:t>vi realizovani prihodi jednog obračunskog perioda </a:t>
            </a:r>
            <a:endParaRPr lang="en-US" dirty="0"/>
          </a:p>
          <a:p>
            <a:r>
              <a:rPr lang="en-US" dirty="0"/>
              <a:t>U</a:t>
            </a:r>
            <a:r>
              <a:rPr lang="sr-Latn-BA" dirty="0"/>
              <a:t>kupni prihodi se javljaju u tri oblika:</a:t>
            </a:r>
            <a:endParaRPr lang="en-US" dirty="0"/>
          </a:p>
          <a:p>
            <a:pPr lvl="1"/>
            <a:r>
              <a:rPr lang="sr-Latn-BA" dirty="0"/>
              <a:t>poslovni prihodi,</a:t>
            </a:r>
            <a:endParaRPr lang="en-US" dirty="0"/>
          </a:p>
          <a:p>
            <a:pPr lvl="1"/>
            <a:r>
              <a:rPr lang="sr-Latn-BA" dirty="0"/>
              <a:t>finansijski prihodi </a:t>
            </a:r>
            <a:r>
              <a:rPr lang="en-US" dirty="0"/>
              <a:t>i </a:t>
            </a:r>
          </a:p>
          <a:p>
            <a:pPr lvl="1"/>
            <a:r>
              <a:rPr lang="sr-Latn-BA" dirty="0"/>
              <a:t>ostali prihodi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Prihodi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3"/>
    </mc:Choice>
    <mc:Fallback xmlns="">
      <p:transition spd="slow" advTm="2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Arial" pitchFamily="34" charset="0"/>
              </a:rPr>
              <a:t>Qs=175+5P</a:t>
            </a:r>
          </a:p>
          <a:p>
            <a:r>
              <a:rPr lang="hr-HR" dirty="0">
                <a:latin typeface="Arial" pitchFamily="34" charset="0"/>
              </a:rPr>
              <a:t>P=125-0,2</a:t>
            </a:r>
            <a:r>
              <a:rPr lang="sr-Latn-BA" dirty="0"/>
              <a:t>Q</a:t>
            </a:r>
            <a:r>
              <a:rPr lang="sr-Latn-BA" baseline="-25000" dirty="0"/>
              <a:t>D</a:t>
            </a:r>
            <a:r>
              <a:rPr lang="hr-HR" dirty="0">
                <a:latin typeface="Arial" pitchFamily="34" charset="0"/>
              </a:rPr>
              <a:t> → </a:t>
            </a:r>
            <a:r>
              <a:rPr lang="sr-Latn-BA" dirty="0"/>
              <a:t>Q</a:t>
            </a:r>
            <a:r>
              <a:rPr lang="sr-Latn-BA" baseline="-25000" dirty="0"/>
              <a:t>D</a:t>
            </a:r>
            <a:r>
              <a:rPr lang="sr-Latn-BA" dirty="0"/>
              <a:t>=625-5P</a:t>
            </a:r>
          </a:p>
          <a:p>
            <a:r>
              <a:rPr lang="sr-Latn-BA" dirty="0"/>
              <a:t>Q</a:t>
            </a:r>
            <a:r>
              <a:rPr lang="sr-Latn-BA" baseline="-25000" dirty="0"/>
              <a:t>D</a:t>
            </a:r>
            <a:r>
              <a:rPr lang="sr-Latn-BA" dirty="0"/>
              <a:t> = Q</a:t>
            </a:r>
            <a:r>
              <a:rPr lang="sr-Latn-BA" baseline="-25000" dirty="0"/>
              <a:t>S </a:t>
            </a:r>
            <a:r>
              <a:rPr lang="hr-HR" dirty="0">
                <a:latin typeface="Arial" pitchFamily="34" charset="0"/>
              </a:rPr>
              <a:t>→ P=45</a:t>
            </a:r>
            <a:endParaRPr lang="en-US" baseline="-25000" dirty="0"/>
          </a:p>
          <a:p>
            <a:r>
              <a:rPr lang="sr-Latn-BA" dirty="0"/>
              <a:t>Ako uvrstimo ravnotežnu cijenu P=45 u funkciju potražnje ili ponude i riješimo za Q</a:t>
            </a:r>
            <a:r>
              <a:rPr lang="en-US" dirty="0"/>
              <a:t>,</a:t>
            </a:r>
            <a:r>
              <a:rPr lang="sr-Latn-BA" dirty="0"/>
              <a:t> dobićemo ravnotežnu količinu proizvoda</a:t>
            </a:r>
            <a:endParaRPr lang="en-US" dirty="0"/>
          </a:p>
          <a:p>
            <a:r>
              <a:rPr lang="sr-Latn-BA" dirty="0"/>
              <a:t>Q</a:t>
            </a:r>
            <a:r>
              <a:rPr lang="sr-Latn-BA" baseline="-25000" dirty="0"/>
              <a:t>D</a:t>
            </a:r>
            <a:r>
              <a:rPr lang="sr-Latn-BA" dirty="0"/>
              <a:t>=625-5P=625-5(45)=400 jedinica proizvoda</a:t>
            </a:r>
            <a:endParaRPr lang="en-US" dirty="0"/>
          </a:p>
          <a:p>
            <a:r>
              <a:rPr lang="sr-Latn-BA" dirty="0"/>
              <a:t>Q</a:t>
            </a:r>
            <a:r>
              <a:rPr lang="sr-Latn-BA" baseline="-25000" dirty="0"/>
              <a:t>S</a:t>
            </a:r>
            <a:r>
              <a:rPr lang="sr-Latn-BA" dirty="0"/>
              <a:t>=175+5P=175+5(45)=400 jedinica proizvoda </a:t>
            </a:r>
            <a:endParaRPr lang="en-US" dirty="0"/>
          </a:p>
          <a:p>
            <a:endParaRPr lang="hr-HR" dirty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Određivanje cijena u savršenoj konkurenciji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19"/>
    </mc:Choice>
    <mc:Fallback xmlns="">
      <p:transition spd="slow" advTm="8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764" x="1352550" y="292100"/>
          <p14:tracePt t="38774" x="1352550" y="304800"/>
          <p14:tracePt t="38789" x="1352550" y="323850"/>
          <p14:tracePt t="38806" x="1339850" y="330200"/>
          <p14:tracePt t="38839" x="1339850" y="342900"/>
          <p14:tracePt t="38906" x="1339850" y="374650"/>
          <p14:tracePt t="38922" x="1339850" y="387350"/>
          <p14:tracePt t="38940" x="1333500" y="393700"/>
          <p14:tracePt t="38957" x="1327150" y="393700"/>
          <p14:tracePt t="38989" x="1339850" y="444500"/>
          <p14:tracePt t="39006" x="1339850" y="508000"/>
          <p14:tracePt t="39009" x="1346200" y="533400"/>
          <p14:tracePt t="39022" x="1365250" y="615950"/>
          <p14:tracePt t="39039" x="1390650" y="711200"/>
          <p14:tracePt t="39040" x="1403350" y="736600"/>
          <p14:tracePt t="39057" x="1428750" y="819150"/>
          <p14:tracePt t="39073" x="1460500" y="908050"/>
          <p14:tracePt t="39076" x="1466850" y="933450"/>
          <p14:tracePt t="39080" x="1473200" y="952500"/>
          <p14:tracePt t="39092" x="1492250" y="1041400"/>
          <p14:tracePt t="39105" x="1492250" y="1136650"/>
          <p14:tracePt t="39123" x="1492250" y="1327150"/>
          <p14:tracePt t="39140" x="1441450" y="1606550"/>
          <p14:tracePt t="39156" x="1390650" y="1746250"/>
          <p14:tracePt t="39172" x="1365250" y="1841500"/>
          <p14:tracePt t="39188" x="1365250" y="1873250"/>
          <p14:tracePt t="39205" x="1365250" y="1885950"/>
          <p14:tracePt t="39222" x="1365250" y="1917700"/>
          <p14:tracePt t="39229" x="1365250" y="1924050"/>
          <p14:tracePt t="39232" x="1365250" y="1930400"/>
          <p14:tracePt t="39244" x="1365250" y="1955800"/>
          <p14:tracePt t="39248" x="1365250" y="1962150"/>
          <p14:tracePt t="39257" x="1365250" y="1974850"/>
          <p14:tracePt t="39272" x="1365250" y="1987550"/>
          <p14:tracePt t="39288" x="1365250" y="1993900"/>
          <p14:tracePt t="39410" x="1358900" y="1987550"/>
          <p14:tracePt t="39422" x="1352550" y="1968500"/>
          <p14:tracePt t="39438" x="1314450" y="1949450"/>
          <p14:tracePt t="39440" x="1301750" y="1943100"/>
          <p14:tracePt t="39455" x="1289050" y="1936750"/>
          <p14:tracePt t="39473" x="1282700" y="1936750"/>
          <p14:tracePt t="39533" x="1276350" y="1936750"/>
          <p14:tracePt t="39543" x="1270000" y="1936750"/>
          <p14:tracePt t="39556" x="1263650" y="1936750"/>
          <p14:tracePt t="39810" x="1263650" y="1930400"/>
          <p14:tracePt t="39848" x="1270000" y="1930400"/>
          <p14:tracePt t="39862" x="1276350" y="1930400"/>
          <p14:tracePt t="39873" x="1282700" y="1930400"/>
          <p14:tracePt t="39889" x="1289050" y="1936750"/>
          <p14:tracePt t="39922" x="1308100" y="1943100"/>
          <p14:tracePt t="39955" x="1320800" y="1943100"/>
          <p14:tracePt t="39990" x="1339850" y="1955800"/>
          <p14:tracePt t="40024" x="1358900" y="1962150"/>
          <p14:tracePt t="40039" x="1371600" y="1962150"/>
          <p14:tracePt t="40055" x="1377950" y="1968500"/>
          <p14:tracePt t="40072" x="1384300" y="1968500"/>
          <p14:tracePt t="40088" x="1397000" y="1981200"/>
          <p14:tracePt t="40105" x="1409700" y="1981200"/>
          <p14:tracePt t="40121" x="1428750" y="1987550"/>
          <p14:tracePt t="40138" x="1447800" y="1993900"/>
          <p14:tracePt t="40155" x="1454150" y="1993900"/>
          <p14:tracePt t="40172" x="1466850" y="1993900"/>
          <p14:tracePt t="40189" x="1479550" y="1993900"/>
          <p14:tracePt t="40251" x="1485900" y="1993900"/>
          <p14:tracePt t="40262" x="1498600" y="1993900"/>
          <p14:tracePt t="40288" x="1524000" y="1993900"/>
          <p14:tracePt t="40323" x="1530350" y="1993900"/>
          <p14:tracePt t="40345" x="1536700" y="1993900"/>
          <p14:tracePt t="40506" x="1543050" y="1993900"/>
          <p14:tracePt t="40516" x="1555750" y="1993900"/>
          <p14:tracePt t="40526" x="1562100" y="1993900"/>
          <p14:tracePt t="40539" x="1587500" y="1993900"/>
          <p14:tracePt t="40555" x="1606550" y="1993900"/>
          <p14:tracePt t="40571" x="1625600" y="1993900"/>
          <p14:tracePt t="40588" x="1651000" y="1993900"/>
          <p14:tracePt t="40605" x="1663700" y="1993900"/>
          <p14:tracePt t="40623" x="1689100" y="1993900"/>
          <p14:tracePt t="40641" x="1727200" y="1993900"/>
          <p14:tracePt t="40658" x="1758950" y="1993900"/>
          <p14:tracePt t="40662" x="1765300" y="1993900"/>
          <p14:tracePt t="40665" x="1778000" y="1993900"/>
          <p14:tracePt t="40677" x="1803400" y="1993900"/>
          <p14:tracePt t="40688" x="1828800" y="1993900"/>
          <p14:tracePt t="40705" x="1847850" y="1993900"/>
          <p14:tracePt t="40722" x="1866900" y="1993900"/>
          <p14:tracePt t="40724" x="1873250" y="1993900"/>
          <p14:tracePt t="40738" x="1885950" y="1993900"/>
          <p14:tracePt t="40755" x="1905000" y="1993900"/>
          <p14:tracePt t="40771" x="1917700" y="1993900"/>
          <p14:tracePt t="40788" x="1924050" y="1993900"/>
          <p14:tracePt t="40828" x="1924050" y="1987550"/>
          <p14:tracePt t="41440" x="1930400" y="1987550"/>
          <p14:tracePt t="41472" x="1936750" y="1987550"/>
          <p14:tracePt t="41503" x="1943100" y="1987550"/>
          <p14:tracePt t="41512" x="1949450" y="1987550"/>
          <p14:tracePt t="41608" x="1955800" y="1987550"/>
          <p14:tracePt t="41617" x="1962150" y="1987550"/>
          <p14:tracePt t="41626" x="1968500" y="1987550"/>
          <p14:tracePt t="41655" x="2006600" y="1987550"/>
          <p14:tracePt t="41672" x="2019300" y="1987550"/>
          <p14:tracePt t="41688" x="2032000" y="1987550"/>
          <p14:tracePt t="41722" x="2044700" y="1987550"/>
          <p14:tracePt t="41856" x="2051050" y="1987550"/>
          <p14:tracePt t="41945" x="2057400" y="1987550"/>
          <p14:tracePt t="41958" x="2076450" y="1987550"/>
          <p14:tracePt t="41971" x="2133600" y="1987550"/>
          <p14:tracePt t="41988" x="2146300" y="1987550"/>
          <p14:tracePt t="42005" x="2159000" y="1987550"/>
          <p14:tracePt t="42072" x="2165350" y="1987550"/>
          <p14:tracePt t="42085" x="2178050" y="1987550"/>
          <p14:tracePt t="42101" x="2197100" y="1987550"/>
          <p14:tracePt t="42115" x="2216150" y="1987550"/>
          <p14:tracePt t="42117" x="2222500" y="1987550"/>
          <p14:tracePt t="42125" x="2235200" y="1987550"/>
          <p14:tracePt t="42138" x="2247900" y="1987550"/>
          <p14:tracePt t="42156" x="2260600" y="1987550"/>
          <p14:tracePt t="42172" x="2273300" y="1987550"/>
          <p14:tracePt t="42205" x="2279650" y="1987550"/>
          <p14:tracePt t="42222" x="2292350" y="1987550"/>
          <p14:tracePt t="42238" x="2298700" y="1987550"/>
          <p14:tracePt t="42256" x="2311400" y="1987550"/>
          <p14:tracePt t="42272" x="2324100" y="1987550"/>
          <p14:tracePt t="42276" x="2330450" y="1987550"/>
          <p14:tracePt t="42288" x="2343150" y="1987550"/>
          <p14:tracePt t="42304" x="2355850" y="1987550"/>
          <p14:tracePt t="42322" x="2368550" y="1987550"/>
          <p14:tracePt t="42338" x="2374900" y="1987550"/>
          <p14:tracePt t="42355" x="2381250" y="1987550"/>
          <p14:tracePt t="42388" x="2387600" y="1987550"/>
          <p14:tracePt t="42988" x="2393950" y="1987550"/>
          <p14:tracePt t="42999" x="2393950" y="1993900"/>
          <p14:tracePt t="43008" x="2393950" y="2000250"/>
          <p14:tracePt t="43021" x="2393950" y="2019300"/>
          <p14:tracePt t="43038" x="2393950" y="2051050"/>
          <p14:tracePt t="43041" x="2393950" y="2057400"/>
          <p14:tracePt t="43054" x="2393950" y="2082800"/>
          <p14:tracePt t="43073" x="2381250" y="2228850"/>
          <p14:tracePt t="43077" x="2374900" y="2241550"/>
          <p14:tracePt t="43080" x="2368550" y="2279650"/>
          <p14:tracePt t="43085" x="2355850" y="2305050"/>
          <p14:tracePt t="43102" x="2324100" y="2374900"/>
          <p14:tracePt t="43103" x="2324100" y="2387600"/>
          <p14:tracePt t="43121" x="2305050" y="2419350"/>
          <p14:tracePt t="43154" x="2305050" y="2432050"/>
          <p14:tracePt t="43332" x="2305050" y="2438400"/>
          <p14:tracePt t="43345" x="2298700" y="2438400"/>
          <p14:tracePt t="43364" x="2292350" y="2438400"/>
          <p14:tracePt t="43372" x="2286000" y="2438400"/>
          <p14:tracePt t="43381" x="2279650" y="2438400"/>
          <p14:tracePt t="43392" x="2266950" y="2438400"/>
          <p14:tracePt t="43404" x="2247900" y="2438400"/>
          <p14:tracePt t="43421" x="2216150" y="2438400"/>
          <p14:tracePt t="43438" x="2178050" y="2438400"/>
          <p14:tracePt t="43454" x="2133600" y="2432050"/>
          <p14:tracePt t="43456" x="2120900" y="2432050"/>
          <p14:tracePt t="43471" x="2025650" y="2425700"/>
          <p14:tracePt t="43488" x="2000250" y="2413000"/>
          <p14:tracePt t="43504" x="1974850" y="2406650"/>
          <p14:tracePt t="43521" x="1955800" y="2393950"/>
          <p14:tracePt t="43537" x="1930400" y="2387600"/>
          <p14:tracePt t="43554" x="1905000" y="2381250"/>
          <p14:tracePt t="43571" x="1885950" y="2374900"/>
          <p14:tracePt t="43588" x="1873250" y="2381250"/>
          <p14:tracePt t="43684" x="1879600" y="2374900"/>
          <p14:tracePt t="43692" x="1892300" y="2374900"/>
          <p14:tracePt t="43704" x="1898650" y="2368550"/>
          <p14:tracePt t="43721" x="1930400" y="2362200"/>
          <p14:tracePt t="43725" x="1936750" y="2362200"/>
          <p14:tracePt t="43738" x="1968500" y="2362200"/>
          <p14:tracePt t="43754" x="2012950" y="2362200"/>
          <p14:tracePt t="43772" x="2051050" y="2362200"/>
          <p14:tracePt t="43788" x="2070100" y="2349500"/>
          <p14:tracePt t="43804" x="2082800" y="2343150"/>
          <p14:tracePt t="43821" x="2089150" y="2336800"/>
          <p14:tracePt t="43838" x="2101850" y="2336800"/>
          <p14:tracePt t="43854" x="2101850" y="2317750"/>
          <p14:tracePt t="43871" x="2114550" y="2292350"/>
          <p14:tracePt t="43888" x="2114550" y="2266950"/>
          <p14:tracePt t="43904" x="2114550" y="2247900"/>
          <p14:tracePt t="43921" x="2114550" y="2228850"/>
          <p14:tracePt t="43937" x="2114550" y="2209800"/>
          <p14:tracePt t="43954" x="2127250" y="2178050"/>
          <p14:tracePt t="43971" x="2120900" y="2171700"/>
          <p14:tracePt t="43987" x="2108200" y="2152650"/>
          <p14:tracePt t="44004" x="2101850" y="2133600"/>
          <p14:tracePt t="44021" x="2089150" y="2108200"/>
          <p14:tracePt t="44037" x="2076450" y="2082800"/>
          <p14:tracePt t="44054" x="2051050" y="2051050"/>
          <p14:tracePt t="44071" x="2032000" y="2032000"/>
          <p14:tracePt t="44088" x="2012950" y="2006600"/>
          <p14:tracePt t="44104" x="1993900" y="1993900"/>
          <p14:tracePt t="44121" x="1968500" y="1981200"/>
          <p14:tracePt t="44138" x="1936750" y="1968500"/>
          <p14:tracePt t="44154" x="1898650" y="1949450"/>
          <p14:tracePt t="44171" x="1854200" y="1930400"/>
          <p14:tracePt t="44172" x="1835150" y="1924050"/>
          <p14:tracePt t="44187" x="1790700" y="1911350"/>
          <p14:tracePt t="44205" x="1739900" y="1898650"/>
          <p14:tracePt t="44221" x="1708150" y="1892300"/>
          <p14:tracePt t="44238" x="1676400" y="1885950"/>
          <p14:tracePt t="44255" x="1638300" y="1879600"/>
          <p14:tracePt t="44258" x="1619250" y="1879600"/>
          <p14:tracePt t="44259" x="1600200" y="1879600"/>
          <p14:tracePt t="44274" x="1549400" y="1866900"/>
          <p14:tracePt t="44288" x="1485900" y="1860550"/>
          <p14:tracePt t="44292" x="1473200" y="1860550"/>
          <p14:tracePt t="44305" x="1435100" y="1860550"/>
          <p14:tracePt t="44321" x="1371600" y="1860550"/>
          <p14:tracePt t="44341" x="1301750" y="1860550"/>
          <p14:tracePt t="44355" x="1257300" y="1860550"/>
          <p14:tracePt t="44357" x="1238250" y="1860550"/>
          <p14:tracePt t="44372" x="1200150" y="1860550"/>
          <p14:tracePt t="44389" x="1162050" y="1860550"/>
          <p14:tracePt t="44405" x="1143000" y="1866900"/>
          <p14:tracePt t="44421" x="1117600" y="1873250"/>
          <p14:tracePt t="44424" x="1104900" y="1879600"/>
          <p14:tracePt t="44438" x="1085850" y="1885950"/>
          <p14:tracePt t="44454" x="1041400" y="1905000"/>
          <p14:tracePt t="44456" x="1028700" y="1905000"/>
          <p14:tracePt t="44471" x="977900" y="1924050"/>
          <p14:tracePt t="44487" x="850900" y="1949450"/>
          <p14:tracePt t="44505" x="812800" y="1955800"/>
          <p14:tracePt t="44521" x="793750" y="1962150"/>
          <p14:tracePt t="44532" x="787400" y="1968500"/>
          <p14:tracePt t="44541" x="781050" y="1974850"/>
          <p14:tracePt t="44554" x="781050" y="1981200"/>
          <p14:tracePt t="44572" x="781050" y="2006600"/>
          <p14:tracePt t="44589" x="781050" y="2032000"/>
          <p14:tracePt t="44607" x="781050" y="2051050"/>
          <p14:tracePt t="44609" x="781050" y="2057400"/>
          <p14:tracePt t="44621" x="781050" y="2101850"/>
          <p14:tracePt t="44637" x="793750" y="2127250"/>
          <p14:tracePt t="44655" x="825500" y="2178050"/>
          <p14:tracePt t="44672" x="857250" y="2209800"/>
          <p14:tracePt t="44676" x="857250" y="2216150"/>
          <p14:tracePt t="44688" x="876300" y="2228850"/>
          <p14:tracePt t="44705" x="895350" y="2254250"/>
          <p14:tracePt t="44721" x="908050" y="2266950"/>
          <p14:tracePt t="44724" x="908050" y="2273300"/>
          <p14:tracePt t="44738" x="927100" y="2286000"/>
          <p14:tracePt t="44755" x="939800" y="2298700"/>
          <p14:tracePt t="44771" x="965200" y="2324100"/>
          <p14:tracePt t="44787" x="990600" y="2343150"/>
          <p14:tracePt t="44805" x="1016000" y="2368550"/>
          <p14:tracePt t="44821" x="1054100" y="2393950"/>
          <p14:tracePt t="44824" x="1066800" y="2400300"/>
          <p14:tracePt t="44829" x="1079500" y="2406650"/>
          <p14:tracePt t="44845" x="1123950" y="2425700"/>
          <p14:tracePt t="44856" x="1155700" y="2438400"/>
          <p14:tracePt t="44872" x="1206500" y="2463800"/>
          <p14:tracePt t="44889" x="1238250" y="2470150"/>
          <p14:tracePt t="44904" x="1263650" y="2470150"/>
          <p14:tracePt t="44921" x="1301750" y="2476500"/>
          <p14:tracePt t="44938" x="1339850" y="2476500"/>
          <p14:tracePt t="44955" x="1397000" y="2476500"/>
          <p14:tracePt t="44958" x="1403350" y="2476500"/>
          <p14:tracePt t="44974" x="1447800" y="2476500"/>
          <p14:tracePt t="44988" x="1460500" y="2476500"/>
          <p14:tracePt t="45005" x="1485900" y="2476500"/>
          <p14:tracePt t="45021" x="1498600" y="2476500"/>
          <p14:tracePt t="45037" x="1524000" y="2476500"/>
          <p14:tracePt t="45054" x="1555750" y="2476500"/>
          <p14:tracePt t="45055" x="1568450" y="2476500"/>
          <p14:tracePt t="45072" x="1612900" y="2476500"/>
          <p14:tracePt t="45088" x="1676400" y="2476500"/>
          <p14:tracePt t="45105" x="1701800" y="2476500"/>
          <p14:tracePt t="45107" x="1714500" y="2476500"/>
          <p14:tracePt t="45122" x="1733550" y="2476500"/>
          <p14:tracePt t="45138" x="1746250" y="2476500"/>
          <p14:tracePt t="45154" x="1765300" y="2476500"/>
          <p14:tracePt t="45171" x="1778000" y="2476500"/>
          <p14:tracePt t="45187" x="1803400" y="2476500"/>
          <p14:tracePt t="45204" x="1822450" y="2476500"/>
          <p14:tracePt t="45220" x="1847850" y="2476500"/>
          <p14:tracePt t="45237" x="1873250" y="2476500"/>
          <p14:tracePt t="45255" x="1885950" y="2476500"/>
          <p14:tracePt t="45271" x="1930400" y="2476500"/>
          <p14:tracePt t="45274" x="1936750" y="2476500"/>
          <p14:tracePt t="45289" x="1962150" y="2476500"/>
          <p14:tracePt t="45306" x="1993900" y="2476500"/>
          <p14:tracePt t="45322" x="2057400" y="2476500"/>
          <p14:tracePt t="45337" x="2114550" y="2476500"/>
          <p14:tracePt t="45354" x="2159000" y="2476500"/>
          <p14:tracePt t="45371" x="2190750" y="2476500"/>
          <p14:tracePt t="45390" x="2247900" y="2476500"/>
          <p14:tracePt t="45411" x="2279650" y="2463800"/>
          <p14:tracePt t="45424" x="2292350" y="2457450"/>
          <p14:tracePt t="45426" x="2298700" y="2457450"/>
          <p14:tracePt t="45438" x="2311400" y="2457450"/>
          <p14:tracePt t="45454" x="2336800" y="2457450"/>
          <p14:tracePt t="45470" x="2349500" y="2451100"/>
          <p14:tracePt t="45487" x="2368550" y="2451100"/>
          <p14:tracePt t="45504" x="2374900" y="2444750"/>
          <p14:tracePt t="45540" x="2381250" y="2444750"/>
          <p14:tracePt t="45559" x="2387600" y="2444750"/>
          <p14:tracePt t="45650" x="2393950" y="2444750"/>
          <p14:tracePt t="45667" x="2400300" y="2444750"/>
          <p14:tracePt t="45744" x="2406650" y="2444750"/>
          <p14:tracePt t="45754" x="2413000" y="2444750"/>
          <p14:tracePt t="45795" x="2419350" y="2444750"/>
          <p14:tracePt t="45808" x="2444750" y="2451100"/>
          <p14:tracePt t="45822" x="2457450" y="2476500"/>
          <p14:tracePt t="45840" x="2470150" y="2514600"/>
          <p14:tracePt t="45856" x="2501900" y="2559050"/>
          <p14:tracePt t="45858" x="2508250" y="2571750"/>
          <p14:tracePt t="45862" x="2508250" y="2578100"/>
          <p14:tracePt t="45874" x="2527300" y="2597150"/>
          <p14:tracePt t="45887" x="2540000" y="2603500"/>
          <p14:tracePt t="45904" x="2552700" y="2603500"/>
          <p14:tracePt t="45921" x="2584450" y="2603500"/>
          <p14:tracePt t="45940" x="2622550" y="2603500"/>
          <p14:tracePt t="45954" x="2679700" y="2603500"/>
          <p14:tracePt t="45971" x="2794000" y="2603500"/>
          <p14:tracePt t="45988" x="2870200" y="2603500"/>
          <p14:tracePt t="45990" x="2895600" y="2603500"/>
          <p14:tracePt t="46005" x="2952750" y="2603500"/>
          <p14:tracePt t="46020" x="2997200" y="2603500"/>
          <p14:tracePt t="46022" x="3003550" y="2603500"/>
          <p14:tracePt t="46037" x="3022600" y="2603500"/>
          <p14:tracePt t="46055" x="3035300" y="2590800"/>
          <p14:tracePt t="46071" x="3048000" y="2584450"/>
          <p14:tracePt t="46075" x="3048000" y="2578100"/>
          <p14:tracePt t="46090" x="3054350" y="2578100"/>
          <p14:tracePt t="46108" x="3060700" y="2571750"/>
          <p14:tracePt t="46121" x="3060700" y="2565400"/>
          <p14:tracePt t="46138" x="3060700" y="2559050"/>
          <p14:tracePt t="46154" x="3067050" y="2546350"/>
          <p14:tracePt t="46170" x="3073400" y="2533650"/>
          <p14:tracePt t="46188" x="3073400" y="2527300"/>
          <p14:tracePt t="46204" x="3073400" y="2520950"/>
          <p14:tracePt t="46221" x="3073400" y="2508250"/>
          <p14:tracePt t="46224" x="3073400" y="2501900"/>
          <p14:tracePt t="46238" x="3073400" y="2495550"/>
          <p14:tracePt t="46254" x="3073400" y="2482850"/>
          <p14:tracePt t="46270" x="3073400" y="2470150"/>
          <p14:tracePt t="46287" x="3073400" y="2451100"/>
          <p14:tracePt t="46304" x="3073400" y="2444750"/>
          <p14:tracePt t="46320" x="3073400" y="2438400"/>
          <p14:tracePt t="46338" x="3073400" y="2419350"/>
          <p14:tracePt t="46371" x="3086100" y="2413000"/>
          <p14:tracePt t="46388" x="3086100" y="2406650"/>
          <p14:tracePt t="46538" x="3086100" y="2400300"/>
          <p14:tracePt t="46606" x="3086100" y="2393950"/>
          <p14:tracePt t="46610" x="3079750" y="2393950"/>
          <p14:tracePt t="46620" x="3079750" y="2387600"/>
          <p14:tracePt t="46751" x="3079750" y="2381250"/>
          <p14:tracePt t="46762" x="3079750" y="2368550"/>
          <p14:tracePt t="46799" x="3086100" y="2368550"/>
          <p14:tracePt t="46854" x="3092450" y="2368550"/>
          <p14:tracePt t="46858" x="3098800" y="2368550"/>
          <p14:tracePt t="46870" x="3111500" y="2368550"/>
          <p14:tracePt t="46887" x="3124200" y="2355850"/>
          <p14:tracePt t="46904" x="3143250" y="2336800"/>
          <p14:tracePt t="46920" x="3155950" y="2317750"/>
          <p14:tracePt t="46937" x="3162300" y="2317750"/>
          <p14:tracePt t="46954" x="3168650" y="2292350"/>
          <p14:tracePt t="46970" x="3175000" y="2279650"/>
          <p14:tracePt t="46987" x="3181350" y="2266950"/>
          <p14:tracePt t="47021" x="3175000" y="2254250"/>
          <p14:tracePt t="47037" x="3175000" y="2235200"/>
          <p14:tracePt t="47070" x="3175000" y="2222500"/>
          <p14:tracePt t="47088" x="3175000" y="2216150"/>
          <p14:tracePt t="47104" x="3175000" y="2209800"/>
          <p14:tracePt t="47137" x="3175000" y="2203450"/>
          <p14:tracePt t="47162" x="3168650" y="2203450"/>
          <p14:tracePt t="47170" x="3162300" y="2197100"/>
          <p14:tracePt t="47187" x="3149600" y="2184400"/>
          <p14:tracePt t="47203" x="3143250" y="2171700"/>
          <p14:tracePt t="47221" x="3130550" y="2171700"/>
          <p14:tracePt t="47223" x="3130550" y="2165350"/>
          <p14:tracePt t="47237" x="3124200" y="2159000"/>
          <p14:tracePt t="47254" x="3111500" y="2159000"/>
          <p14:tracePt t="47270" x="3105150" y="2159000"/>
          <p14:tracePt t="47287" x="3098800" y="2159000"/>
          <p14:tracePt t="47304" x="3079750" y="2159000"/>
          <p14:tracePt t="47306" x="3073400" y="2159000"/>
          <p14:tracePt t="47321" x="3054350" y="2159000"/>
          <p14:tracePt t="47338" x="3028950" y="2159000"/>
          <p14:tracePt t="47354" x="2997200" y="2159000"/>
          <p14:tracePt t="47370" x="2965450" y="2159000"/>
          <p14:tracePt t="47387" x="2921000" y="2159000"/>
          <p14:tracePt t="47404" x="2825750" y="2152650"/>
          <p14:tracePt t="47420" x="2774950" y="2139950"/>
          <p14:tracePt t="47437" x="2705100" y="2114550"/>
          <p14:tracePt t="47438" x="2692400" y="2114550"/>
          <p14:tracePt t="47455" x="2635250" y="2089150"/>
          <p14:tracePt t="47470" x="2565400" y="2070100"/>
          <p14:tracePt t="47487" x="2508250" y="2044700"/>
          <p14:tracePt t="47503" x="2470150" y="2025650"/>
          <p14:tracePt t="47521" x="2425700" y="2006600"/>
          <p14:tracePt t="47524" x="2419350" y="1993900"/>
          <p14:tracePt t="47526" x="2406650" y="1987550"/>
          <p14:tracePt t="47542" x="2355850" y="1981200"/>
          <p14:tracePt t="47555" x="2311400" y="1968500"/>
          <p14:tracePt t="47570" x="2247900" y="1955800"/>
          <p14:tracePt t="47588" x="2190750" y="1943100"/>
          <p14:tracePt t="47607" x="2114550" y="1930400"/>
          <p14:tracePt t="47609" x="2095500" y="1924050"/>
          <p14:tracePt t="47621" x="2070100" y="1924050"/>
          <p14:tracePt t="47637" x="2000250" y="1924050"/>
          <p14:tracePt t="47638" x="1987550" y="1924050"/>
          <p14:tracePt t="47653" x="1924050" y="1917700"/>
          <p14:tracePt t="47671" x="1854200" y="1905000"/>
          <p14:tracePt t="47688" x="1790700" y="1905000"/>
          <p14:tracePt t="47692" x="1778000" y="1905000"/>
          <p14:tracePt t="47695" x="1765300" y="1905000"/>
          <p14:tracePt t="47699" x="1758950" y="1905000"/>
          <p14:tracePt t="47709" x="1739900" y="1898650"/>
          <p14:tracePt t="47711" x="1727200" y="1898650"/>
          <p14:tracePt t="47721" x="1708150" y="1898650"/>
          <p14:tracePt t="47723" x="1695450" y="1898650"/>
          <p14:tracePt t="47737" x="1670050" y="1898650"/>
          <p14:tracePt t="47754" x="1657350" y="1905000"/>
          <p14:tracePt t="47770" x="1631950" y="1917700"/>
          <p14:tracePt t="47788" x="1581150" y="1936750"/>
          <p14:tracePt t="47804" x="1543050" y="1943100"/>
          <p14:tracePt t="47820" x="1511300" y="1949450"/>
          <p14:tracePt t="47822" x="1498600" y="1949450"/>
          <p14:tracePt t="47838" x="1460500" y="1955800"/>
          <p14:tracePt t="47854" x="1416050" y="1974850"/>
          <p14:tracePt t="47870" x="1390650" y="1987550"/>
          <p14:tracePt t="47887" x="1384300" y="1993900"/>
          <p14:tracePt t="47903" x="1377950" y="1993900"/>
          <p14:tracePt t="47920" x="1365250" y="2006600"/>
          <p14:tracePt t="47937" x="1358900" y="2012950"/>
          <p14:tracePt t="47955" x="1352550" y="2019300"/>
          <p14:tracePt t="47970" x="1346200" y="2038350"/>
          <p14:tracePt t="47988" x="1339850" y="2051050"/>
          <p14:tracePt t="48004" x="1339850" y="2076450"/>
          <p14:tracePt t="48008" x="1339850" y="2082800"/>
          <p14:tracePt t="48010" x="1339850" y="2089150"/>
          <p14:tracePt t="48023" x="1339850" y="2108200"/>
          <p14:tracePt t="48037" x="1339850" y="2127250"/>
          <p14:tracePt t="48038" x="1339850" y="2152650"/>
          <p14:tracePt t="48055" x="1352550" y="2222500"/>
          <p14:tracePt t="48070" x="1365250" y="2254250"/>
          <p14:tracePt t="48088" x="1365250" y="2279650"/>
          <p14:tracePt t="48104" x="1384300" y="2324100"/>
          <p14:tracePt t="48105" x="1384300" y="2330450"/>
          <p14:tracePt t="48120" x="1409700" y="2349500"/>
          <p14:tracePt t="48137" x="1428750" y="2362200"/>
          <p14:tracePt t="48138" x="1428750" y="2368550"/>
          <p14:tracePt t="48153" x="1460500" y="2387600"/>
          <p14:tracePt t="48170" x="1479550" y="2406650"/>
          <p14:tracePt t="48188" x="1517650" y="2419350"/>
          <p14:tracePt t="48204" x="1581150" y="2451100"/>
          <p14:tracePt t="48207" x="1606550" y="2457450"/>
          <p14:tracePt t="48210" x="1625600" y="2457450"/>
          <p14:tracePt t="48223" x="1708150" y="2476500"/>
          <p14:tracePt t="48226" x="1727200" y="2482850"/>
          <p14:tracePt t="48237" x="1778000" y="2482850"/>
          <p14:tracePt t="48255" x="1892300" y="2482850"/>
          <p14:tracePt t="48257" x="1905000" y="2482850"/>
          <p14:tracePt t="48275" x="1968500" y="2482850"/>
          <p14:tracePt t="48289" x="2006600" y="2482850"/>
          <p14:tracePt t="48290" x="2019300" y="2489200"/>
          <p14:tracePt t="48303" x="2038350" y="2489200"/>
          <p14:tracePt t="48320" x="2057400" y="2489200"/>
          <p14:tracePt t="48339" x="2082800" y="2501900"/>
          <p14:tracePt t="48342" x="2095500" y="2508250"/>
          <p14:tracePt t="48346" x="2101850" y="2508250"/>
          <p14:tracePt t="48360" x="2133600" y="2508250"/>
          <p14:tracePt t="48362" x="2152650" y="2508250"/>
          <p14:tracePt t="48371" x="2178050" y="2514600"/>
          <p14:tracePt t="48387" x="2216150" y="2527300"/>
          <p14:tracePt t="48403" x="2266950" y="2533650"/>
          <p14:tracePt t="48421" x="2305050" y="2540000"/>
          <p14:tracePt t="48441" x="2355850" y="2540000"/>
          <p14:tracePt t="48444" x="2368550" y="2540000"/>
          <p14:tracePt t="48446" x="2387600" y="2540000"/>
          <p14:tracePt t="48460" x="2432050" y="2540000"/>
          <p14:tracePt t="48470" x="2470150" y="2540000"/>
          <p14:tracePt t="48487" x="2520950" y="2540000"/>
          <p14:tracePt t="48503" x="2571750" y="2540000"/>
          <p14:tracePt t="48520" x="2616200" y="2540000"/>
          <p14:tracePt t="48536" x="2667000" y="2540000"/>
          <p14:tracePt t="48538" x="2686050" y="2540000"/>
          <p14:tracePt t="48554" x="2749550" y="2540000"/>
          <p14:tracePt t="48571" x="2806700" y="2540000"/>
          <p14:tracePt t="48588" x="2857500" y="2540000"/>
          <p14:tracePt t="48605" x="2876550" y="2540000"/>
          <p14:tracePt t="48608" x="2882900" y="2540000"/>
          <p14:tracePt t="48610" x="2889250" y="2540000"/>
          <p14:tracePt t="48623" x="2908300" y="2540000"/>
          <p14:tracePt t="48637" x="2914650" y="2540000"/>
          <p14:tracePt t="48675" x="2921000" y="2540000"/>
          <p14:tracePt t="48687" x="2946400" y="2540000"/>
          <p14:tracePt t="48704" x="2978150" y="2540000"/>
          <p14:tracePt t="48720" x="3009900" y="2540000"/>
          <p14:tracePt t="48740" x="3028950" y="2540000"/>
          <p14:tracePt t="48754" x="3048000" y="2540000"/>
          <p14:tracePt t="48770" x="3073400" y="2552700"/>
          <p14:tracePt t="48787" x="3086100" y="2565400"/>
          <p14:tracePt t="48804" x="3143250" y="2565400"/>
          <p14:tracePt t="48821" x="3194050" y="2559050"/>
          <p14:tracePt t="48827" x="3225800" y="2552700"/>
          <p14:tracePt t="48830" x="3244850" y="2552700"/>
          <p14:tracePt t="48835" x="3270250" y="2552700"/>
          <p14:tracePt t="48846" x="3327400" y="2552700"/>
          <p14:tracePt t="48853" x="3352800" y="2552700"/>
          <p14:tracePt t="48871" x="3390900" y="2552700"/>
          <p14:tracePt t="48887" x="3416300" y="2552700"/>
          <p14:tracePt t="48903" x="3441700" y="2552700"/>
          <p14:tracePt t="48920" x="3460750" y="2552700"/>
          <p14:tracePt t="48938" x="3492500" y="2552700"/>
          <p14:tracePt t="48955" x="3524250" y="2552700"/>
          <p14:tracePt t="48971" x="3575050" y="2552700"/>
          <p14:tracePt t="48987" x="3613150" y="2552700"/>
          <p14:tracePt t="48990" x="3625850" y="2552700"/>
          <p14:tracePt t="49004" x="3651250" y="2552700"/>
          <p14:tracePt t="49021" x="3670300" y="2552700"/>
          <p14:tracePt t="49027" x="3676650" y="2552700"/>
          <p14:tracePt t="49037" x="3683000" y="2552700"/>
          <p14:tracePt t="49038" x="3695700" y="2552700"/>
          <p14:tracePt t="49053" x="3721100" y="2540000"/>
          <p14:tracePt t="49071" x="3746500" y="2533650"/>
          <p14:tracePt t="49087" x="3784600" y="2527300"/>
          <p14:tracePt t="49090" x="3790950" y="2527300"/>
          <p14:tracePt t="49104" x="3816350" y="2514600"/>
          <p14:tracePt t="49121" x="3886200" y="2508250"/>
          <p14:tracePt t="49123" x="3911600" y="2508250"/>
          <p14:tracePt t="49137" x="3930650" y="2501900"/>
          <p14:tracePt t="49155" x="3956050" y="2489200"/>
          <p14:tracePt t="49170" x="3975100" y="2489200"/>
          <p14:tracePt t="49187" x="4000500" y="2489200"/>
          <p14:tracePt t="49204" x="4019550" y="2482850"/>
          <p14:tracePt t="49220" x="4057650" y="2470150"/>
          <p14:tracePt t="49236" x="4083050" y="2457450"/>
          <p14:tracePt t="49254" x="4089400" y="2451100"/>
          <p14:tracePt t="49271" x="4102100" y="2438400"/>
          <p14:tracePt t="49274" x="4108450" y="2432050"/>
          <p14:tracePt t="49279" x="4108450" y="2425700"/>
          <p14:tracePt t="49288" x="4114800" y="2413000"/>
          <p14:tracePt t="49304" x="4127500" y="2381250"/>
          <p14:tracePt t="49321" x="4127500" y="2362200"/>
          <p14:tracePt t="49324" x="4127500" y="2355850"/>
          <p14:tracePt t="49326" x="4127500" y="2349500"/>
          <p14:tracePt t="49337" x="4127500" y="2343150"/>
          <p14:tracePt t="49353" x="4121150" y="2311400"/>
          <p14:tracePt t="49370" x="4108450" y="2292350"/>
          <p14:tracePt t="49387" x="4108450" y="2279650"/>
          <p14:tracePt t="49404" x="4102100" y="2273300"/>
          <p14:tracePt t="49408" x="4102100" y="2266950"/>
          <p14:tracePt t="49420" x="4095750" y="2260600"/>
          <p14:tracePt t="49437" x="4089400" y="2228850"/>
          <p14:tracePt t="49439" x="4089400" y="2222500"/>
          <p14:tracePt t="49454" x="4064000" y="2209800"/>
          <p14:tracePt t="49470" x="4057650" y="2190750"/>
          <p14:tracePt t="49486" x="4051300" y="2178050"/>
          <p14:tracePt t="49503" x="4044950" y="2165350"/>
          <p14:tracePt t="49520" x="4038600" y="2159000"/>
          <p14:tracePt t="49536" x="4025900" y="2146300"/>
          <p14:tracePt t="49555" x="4013200" y="2139950"/>
          <p14:tracePt t="49571" x="4006850" y="2127250"/>
          <p14:tracePt t="49588" x="3994150" y="2120900"/>
          <p14:tracePt t="49603" x="3987800" y="2114550"/>
          <p14:tracePt t="49605" x="3981450" y="2108200"/>
          <p14:tracePt t="49620" x="3975100" y="2101850"/>
          <p14:tracePt t="49636" x="3968750" y="2095500"/>
          <p14:tracePt t="49653" x="3949700" y="2089150"/>
          <p14:tracePt t="49670" x="3930650" y="2082800"/>
          <p14:tracePt t="49686" x="3911600" y="2070100"/>
          <p14:tracePt t="49704" x="3879850" y="2057400"/>
          <p14:tracePt t="49720" x="3860800" y="2057400"/>
          <p14:tracePt t="49721" x="3860800" y="2051050"/>
          <p14:tracePt t="49736" x="3835400" y="2044700"/>
          <p14:tracePt t="49753" x="3803650" y="2044700"/>
          <p14:tracePt t="49770" x="3790950" y="2044700"/>
          <p14:tracePt t="49787" x="3771900" y="2044700"/>
          <p14:tracePt t="49790" x="3765550" y="2044700"/>
          <p14:tracePt t="49808" x="3759200" y="2051050"/>
          <p14:tracePt t="49820" x="3746500" y="2057400"/>
          <p14:tracePt t="49837" x="3733800" y="2076450"/>
          <p14:tracePt t="49838" x="3727450" y="2082800"/>
          <p14:tracePt t="49854" x="3721100" y="2095500"/>
          <p14:tracePt t="49870" x="3708400" y="2120900"/>
          <p14:tracePt t="49886" x="3708400" y="2139950"/>
          <p14:tracePt t="49904" x="3708400" y="2184400"/>
          <p14:tracePt t="49920" x="3708400" y="2228850"/>
          <p14:tracePt t="49923" x="3708400" y="2241550"/>
          <p14:tracePt t="49937" x="3708400" y="2273300"/>
          <p14:tracePt t="49954" x="3708400" y="2311400"/>
          <p14:tracePt t="49976" x="3714750" y="2336800"/>
          <p14:tracePt t="49986" x="3721100" y="2349500"/>
          <p14:tracePt t="50003" x="3733800" y="2362200"/>
          <p14:tracePt t="50020" x="3733800" y="2368550"/>
          <p14:tracePt t="50037" x="3740150" y="2381250"/>
          <p14:tracePt t="50054" x="3746500" y="2381250"/>
          <p14:tracePt t="50072" x="3765550" y="2393950"/>
          <p14:tracePt t="50091" x="3784600" y="2393950"/>
          <p14:tracePt t="50104" x="3797300" y="2406650"/>
          <p14:tracePt t="50122" x="3816350" y="2406650"/>
          <p14:tracePt t="50137" x="3835400" y="2413000"/>
          <p14:tracePt t="50139" x="3841750" y="2413000"/>
          <p14:tracePt t="50153" x="3886200" y="2413000"/>
          <p14:tracePt t="50171" x="3898900" y="2413000"/>
          <p14:tracePt t="50187" x="3943350" y="2413000"/>
          <p14:tracePt t="50189" x="3956050" y="2406650"/>
          <p14:tracePt t="50204" x="3975100" y="2400300"/>
          <p14:tracePt t="50220" x="3994150" y="2393950"/>
          <p14:tracePt t="50237" x="4013200" y="2393950"/>
          <p14:tracePt t="50254" x="4025900" y="2387600"/>
          <p14:tracePt t="50270" x="4038600" y="2387600"/>
          <p14:tracePt t="50287" x="4044950" y="2387600"/>
          <p14:tracePt t="50303" x="4051300" y="2387600"/>
          <p14:tracePt t="50322" x="4076700" y="2381250"/>
          <p14:tracePt t="50338" x="4089400" y="2374900"/>
          <p14:tracePt t="50354" x="4114800" y="2374900"/>
          <p14:tracePt t="50370" x="4127500" y="2374900"/>
          <p14:tracePt t="50387" x="4140200" y="2374900"/>
          <p14:tracePt t="50403" x="4152900" y="2374900"/>
          <p14:tracePt t="50420" x="4165600" y="2374900"/>
          <p14:tracePt t="50450" x="4171950" y="2374900"/>
          <p14:tracePt t="50462" x="4178300" y="2374900"/>
          <p14:tracePt t="50470" x="4191000" y="2374900"/>
          <p14:tracePt t="50544" x="4197350" y="2374900"/>
          <p14:tracePt t="50555" x="4203700" y="2374900"/>
          <p14:tracePt t="50586" x="4216400" y="2374900"/>
          <p14:tracePt t="50597" x="4222750" y="2374900"/>
          <p14:tracePt t="50599" x="4229100" y="2374900"/>
          <p14:tracePt t="50605" x="4241800" y="2374900"/>
          <p14:tracePt t="50619" x="4254500" y="2374900"/>
          <p14:tracePt t="50636" x="4273550" y="2374900"/>
          <p14:tracePt t="50654" x="4292600" y="2374900"/>
          <p14:tracePt t="50671" x="4318000" y="2381250"/>
          <p14:tracePt t="50674" x="4324350" y="2381250"/>
          <p14:tracePt t="50678" x="4324350" y="2387600"/>
          <p14:tracePt t="50688" x="4343400" y="2387600"/>
          <p14:tracePt t="50690" x="4349750" y="2387600"/>
          <p14:tracePt t="50703" x="4381500" y="2387600"/>
          <p14:tracePt t="50719" x="4406900" y="2387600"/>
          <p14:tracePt t="50736" x="4419600" y="2387600"/>
          <p14:tracePt t="50753" x="4432300" y="2387600"/>
          <p14:tracePt t="50754" x="4438650" y="2387600"/>
          <p14:tracePt t="50769" x="4457700" y="2387600"/>
          <p14:tracePt t="50786" x="4470400" y="2387600"/>
          <p14:tracePt t="50803" x="4489450" y="2387600"/>
          <p14:tracePt t="50819" x="4502150" y="2387600"/>
          <p14:tracePt t="50836" x="4521200" y="2387600"/>
          <p14:tracePt t="50853" x="4540250" y="2387600"/>
          <p14:tracePt t="50869" x="4559300" y="2387600"/>
          <p14:tracePt t="50887" x="4572000" y="2387600"/>
          <p14:tracePt t="50903" x="4584700" y="2387600"/>
          <p14:tracePt t="50920" x="4597400" y="2393950"/>
          <p14:tracePt t="50936" x="4610100" y="2400300"/>
          <p14:tracePt t="50954" x="4616450" y="2400300"/>
          <p14:tracePt t="50971" x="4629150" y="2400300"/>
          <p14:tracePt t="50987" x="4654550" y="2406650"/>
          <p14:tracePt t="50990" x="4667250" y="2406650"/>
          <p14:tracePt t="51003" x="4679950" y="2406650"/>
          <p14:tracePt t="51020" x="4692650" y="2419350"/>
          <p14:tracePt t="51037" x="4711700" y="2425700"/>
          <p14:tracePt t="51054" x="4737100" y="2425700"/>
          <p14:tracePt t="51070" x="4749800" y="2425700"/>
          <p14:tracePt t="51088" x="4768850" y="2425700"/>
          <p14:tracePt t="51104" x="4787900" y="2425700"/>
          <p14:tracePt t="51107" x="4794250" y="2425700"/>
          <p14:tracePt t="51110" x="4800600" y="2425700"/>
          <p14:tracePt t="51127" x="4813300" y="2425700"/>
          <p14:tracePt t="51136" x="4819650" y="2425700"/>
          <p14:tracePt t="51153" x="4838700" y="2425700"/>
          <p14:tracePt t="51171" x="4857750" y="2425700"/>
          <p14:tracePt t="51187" x="4895850" y="2425700"/>
          <p14:tracePt t="51203" x="4946650" y="2419350"/>
          <p14:tracePt t="51206" x="4965700" y="2419350"/>
          <p14:tracePt t="51209" x="4978400" y="2413000"/>
          <p14:tracePt t="51221" x="5016500" y="2413000"/>
          <p14:tracePt t="51222" x="5029200" y="2413000"/>
          <p14:tracePt t="51236" x="5080000" y="2406650"/>
          <p14:tracePt t="51255" x="5156200" y="2393950"/>
          <p14:tracePt t="51259" x="5162550" y="2393950"/>
          <p14:tracePt t="51262" x="5175250" y="2393950"/>
          <p14:tracePt t="51278" x="5226050" y="2387600"/>
          <p14:tracePt t="51281" x="5232400" y="2381250"/>
          <p14:tracePt t="51290" x="5251450" y="2381250"/>
          <p14:tracePt t="51303" x="5264150" y="2374900"/>
          <p14:tracePt t="51320" x="5283200" y="2374900"/>
          <p14:tracePt t="51337" x="5295900" y="2362200"/>
          <p14:tracePt t="51340" x="5302250" y="2355850"/>
          <p14:tracePt t="51354" x="5314950" y="2355850"/>
          <p14:tracePt t="51371" x="5327650" y="2343150"/>
          <p14:tracePt t="51386" x="5340350" y="2324100"/>
          <p14:tracePt t="51403" x="5353050" y="2311400"/>
          <p14:tracePt t="51420" x="5365750" y="2298700"/>
          <p14:tracePt t="51437" x="5378450" y="2292350"/>
          <p14:tracePt t="51453" x="5378450" y="2279650"/>
          <p14:tracePt t="51454" x="5384800" y="2266950"/>
          <p14:tracePt t="51469" x="5384800" y="2247900"/>
          <p14:tracePt t="51487" x="5384800" y="2228850"/>
          <p14:tracePt t="51503" x="5384800" y="2209800"/>
          <p14:tracePt t="51506" x="5384800" y="2203450"/>
          <p14:tracePt t="51510" x="5384800" y="2197100"/>
          <p14:tracePt t="51520" x="5384800" y="2184400"/>
          <p14:tracePt t="51537" x="5384800" y="2165350"/>
          <p14:tracePt t="51554" x="5378450" y="2139950"/>
          <p14:tracePt t="51558" x="5378450" y="2127250"/>
          <p14:tracePt t="51570" x="5372100" y="2108200"/>
          <p14:tracePt t="51586" x="5359400" y="2082800"/>
          <p14:tracePt t="51603" x="5346700" y="2063750"/>
          <p14:tracePt t="51620" x="5327650" y="2044700"/>
          <p14:tracePt t="51636" x="5314950" y="2032000"/>
          <p14:tracePt t="51653" x="5302250" y="2012950"/>
          <p14:tracePt t="51669" x="5270500" y="2000250"/>
          <p14:tracePt t="51687" x="5270500" y="1987550"/>
          <p14:tracePt t="51703" x="5251450" y="1981200"/>
          <p14:tracePt t="51719" x="5238750" y="1968500"/>
          <p14:tracePt t="51737" x="5219700" y="1968500"/>
          <p14:tracePt t="51754" x="5194300" y="1955800"/>
          <p14:tracePt t="51760" x="5187950" y="1955800"/>
          <p14:tracePt t="51762" x="5187950" y="1949450"/>
          <p14:tracePt t="51773" x="5168900" y="1949450"/>
          <p14:tracePt t="51786" x="5149850" y="1936750"/>
          <p14:tracePt t="51803" x="5118100" y="1930400"/>
          <p14:tracePt t="51820" x="5080000" y="1917700"/>
          <p14:tracePt t="51836" x="5035550" y="1898650"/>
          <p14:tracePt t="51853" x="4940300" y="1885950"/>
          <p14:tracePt t="51854" x="4927600" y="1879600"/>
          <p14:tracePt t="51869" x="4870450" y="1873250"/>
          <p14:tracePt t="51886" x="4832350" y="1866900"/>
          <p14:tracePt t="51903" x="4775200" y="1854200"/>
          <p14:tracePt t="51920" x="4724400" y="1854200"/>
          <p14:tracePt t="51937" x="4667250" y="1854200"/>
          <p14:tracePt t="51939" x="4654550" y="1854200"/>
          <p14:tracePt t="51941" x="4641850" y="1854200"/>
          <p14:tracePt t="51954" x="4610100" y="1854200"/>
          <p14:tracePt t="51970" x="4572000" y="1854200"/>
          <p14:tracePt t="51986" x="4546600" y="1854200"/>
          <p14:tracePt t="52003" x="4508500" y="1860550"/>
          <p14:tracePt t="52020" x="4464050" y="1866900"/>
          <p14:tracePt t="52037" x="4394200" y="1879600"/>
          <p14:tracePt t="52054" x="4362450" y="1885950"/>
          <p14:tracePt t="52071" x="4343400" y="1892300"/>
          <p14:tracePt t="52074" x="4337050" y="1892300"/>
          <p14:tracePt t="52087" x="4330700" y="1892300"/>
          <p14:tracePt t="52103" x="4298950" y="1892300"/>
          <p14:tracePt t="52119" x="4267200" y="1905000"/>
          <p14:tracePt t="52136" x="4241800" y="1917700"/>
          <p14:tracePt t="52152" x="4203700" y="1924050"/>
          <p14:tracePt t="52169" x="4171950" y="1936750"/>
          <p14:tracePt t="52186" x="4140200" y="1943100"/>
          <p14:tracePt t="52203" x="4114800" y="1949450"/>
          <p14:tracePt t="52220" x="4102100" y="1962150"/>
          <p14:tracePt t="52236" x="4089400" y="1962150"/>
          <p14:tracePt t="52239" x="4083050" y="1962150"/>
          <p14:tracePt t="52242" x="4076700" y="1968500"/>
          <p14:tracePt t="52255" x="4064000" y="1974850"/>
          <p14:tracePt t="52258" x="4057650" y="1974850"/>
          <p14:tracePt t="52269" x="4051300" y="1981200"/>
          <p14:tracePt t="52286" x="4038600" y="1993900"/>
          <p14:tracePt t="52303" x="4032250" y="2000250"/>
          <p14:tracePt t="52320" x="4025900" y="2012950"/>
          <p14:tracePt t="52324" x="4019550" y="2025650"/>
          <p14:tracePt t="52338" x="4006850" y="2038350"/>
          <p14:tracePt t="52354" x="4000500" y="2044700"/>
          <p14:tracePt t="52371" x="3994150" y="2057400"/>
          <p14:tracePt t="52386" x="3975100" y="2076450"/>
          <p14:tracePt t="52402" x="3962400" y="2095500"/>
          <p14:tracePt t="52419" x="3943350" y="2114550"/>
          <p14:tracePt t="52436" x="3943350" y="2120900"/>
          <p14:tracePt t="52453" x="3943350" y="2139950"/>
          <p14:tracePt t="52470" x="3937000" y="2152650"/>
          <p14:tracePt t="52487" x="3930650" y="2152650"/>
          <p14:tracePt t="52519" x="3930650" y="2159000"/>
          <p14:tracePt t="52536" x="3930650" y="2165350"/>
          <p14:tracePt t="52553" x="3930650" y="2171700"/>
          <p14:tracePt t="52571" x="3930650" y="2184400"/>
          <p14:tracePt t="52587" x="3930650" y="2197100"/>
          <p14:tracePt t="52603" x="3930650" y="2203450"/>
          <p14:tracePt t="52620" x="3930650" y="2209800"/>
          <p14:tracePt t="52637" x="3930650" y="2216150"/>
          <p14:tracePt t="52653" x="3930650" y="2228850"/>
          <p14:tracePt t="52669" x="3930650" y="2235200"/>
          <p14:tracePt t="52686" x="3937000" y="2241550"/>
          <p14:tracePt t="52726" x="3937000" y="2247900"/>
          <p14:tracePt t="52755" x="3943350" y="2247900"/>
          <p14:tracePt t="52769" x="3956050" y="2254250"/>
          <p14:tracePt t="52788" x="3956050" y="2260600"/>
          <p14:tracePt t="52802" x="3956050" y="2266950"/>
          <p14:tracePt t="52819" x="3968750" y="2279650"/>
          <p14:tracePt t="52838" x="3981450" y="2292350"/>
          <p14:tracePt t="52853" x="3981450" y="2298700"/>
          <p14:tracePt t="52873" x="3994150" y="2311400"/>
          <p14:tracePt t="52886" x="4006850" y="2324100"/>
          <p14:tracePt t="52888" x="4013200" y="2330450"/>
          <p14:tracePt t="52904" x="4013200" y="2336800"/>
          <p14:tracePt t="52919" x="4013200" y="2343150"/>
          <p14:tracePt t="52936" x="4032250" y="2349500"/>
          <p14:tracePt t="52952" x="4032250" y="2355850"/>
          <p14:tracePt t="52969" x="4038600" y="2355850"/>
          <p14:tracePt t="52986" x="4051300" y="2362200"/>
          <p14:tracePt t="53002" x="4064000" y="2374900"/>
          <p14:tracePt t="53021" x="4076700" y="2387600"/>
          <p14:tracePt t="53025" x="4083050" y="2387600"/>
          <p14:tracePt t="53042" x="4102100" y="2393950"/>
          <p14:tracePt t="53057" x="4108450" y="2400300"/>
          <p14:tracePt t="53069" x="4121150" y="2406650"/>
          <p14:tracePt t="53086" x="4146550" y="2406650"/>
          <p14:tracePt t="53104" x="4152900" y="2419350"/>
          <p14:tracePt t="53120" x="4159250" y="2419350"/>
          <p14:tracePt t="53137" x="4178300" y="2419350"/>
          <p14:tracePt t="53153" x="4191000" y="2419350"/>
          <p14:tracePt t="53170" x="4203700" y="2425700"/>
          <p14:tracePt t="53172" x="4210050" y="2425700"/>
          <p14:tracePt t="53199" x="4216400" y="2432050"/>
          <p14:tracePt t="53216" x="4222750" y="2432050"/>
          <p14:tracePt t="53221" x="4229100" y="2432050"/>
          <p14:tracePt t="53236" x="4235450" y="2432050"/>
          <p14:tracePt t="53253" x="4248150" y="2432050"/>
          <p14:tracePt t="53286" x="4260850" y="2432050"/>
          <p14:tracePt t="53303" x="4273550" y="2432050"/>
          <p14:tracePt t="53320" x="4286250" y="2438400"/>
          <p14:tracePt t="53338" x="4298950" y="2438400"/>
          <p14:tracePt t="53353" x="4330700" y="2438400"/>
          <p14:tracePt t="53369" x="4362450" y="2438400"/>
          <p14:tracePt t="53386" x="4406900" y="2451100"/>
          <p14:tracePt t="53403" x="4445000" y="2451100"/>
          <p14:tracePt t="53421" x="4521200" y="2451100"/>
          <p14:tracePt t="53437" x="4591050" y="2451100"/>
          <p14:tracePt t="53441" x="4597400" y="2451100"/>
          <p14:tracePt t="53444" x="4610100" y="2451100"/>
          <p14:tracePt t="53460" x="4629150" y="2451100"/>
          <p14:tracePt t="53469" x="4635500" y="2451100"/>
          <p14:tracePt t="53486" x="4648200" y="2451100"/>
          <p14:tracePt t="53502" x="4667250" y="2451100"/>
          <p14:tracePt t="53519" x="4711700" y="2451100"/>
          <p14:tracePt t="53535" x="4737100" y="2451100"/>
          <p14:tracePt t="53552" x="4762500" y="2451100"/>
          <p14:tracePt t="53570" x="4787900" y="2451100"/>
          <p14:tracePt t="53588" x="4819650" y="2457450"/>
          <p14:tracePt t="53592" x="4826000" y="2457450"/>
          <p14:tracePt t="53607" x="4845050" y="2463800"/>
          <p14:tracePt t="53620" x="4864100" y="2463800"/>
          <p14:tracePt t="53636" x="4889500" y="2463800"/>
          <p14:tracePt t="53654" x="4914900" y="2463800"/>
          <p14:tracePt t="53670" x="4933950" y="2463800"/>
          <p14:tracePt t="53686" x="4953000" y="2463800"/>
          <p14:tracePt t="53688" x="4959350" y="2463800"/>
          <p14:tracePt t="53702" x="4978400" y="2463800"/>
          <p14:tracePt t="53720" x="5010150" y="2463800"/>
          <p14:tracePt t="53724" x="5022850" y="2463800"/>
          <p14:tracePt t="53741" x="5048250" y="2463800"/>
          <p14:tracePt t="53752" x="5060950" y="2463800"/>
          <p14:tracePt t="53769" x="5080000" y="2463800"/>
          <p14:tracePt t="53786" x="5099050" y="2463800"/>
          <p14:tracePt t="53802" x="5118100" y="2457450"/>
          <p14:tracePt t="53820" x="5137150" y="2451100"/>
          <p14:tracePt t="53836" x="5149850" y="2451100"/>
          <p14:tracePt t="53853" x="5168900" y="2438400"/>
          <p14:tracePt t="53870" x="5181600" y="2432050"/>
          <p14:tracePt t="53887" x="5194300" y="2425700"/>
          <p14:tracePt t="53889" x="5200650" y="2425700"/>
          <p14:tracePt t="53892" x="5207000" y="2419350"/>
          <p14:tracePt t="53905" x="5219700" y="2413000"/>
          <p14:tracePt t="53919" x="5238750" y="2406650"/>
          <p14:tracePt t="53936" x="5251450" y="2400300"/>
          <p14:tracePt t="53953" x="5270500" y="2387600"/>
          <p14:tracePt t="53969" x="5283200" y="2381250"/>
          <p14:tracePt t="53972" x="5289550" y="2381250"/>
          <p14:tracePt t="53976" x="5295900" y="2374900"/>
          <p14:tracePt t="53986" x="5302250" y="2374900"/>
          <p14:tracePt t="54003" x="5321300" y="2355850"/>
          <p14:tracePt t="54019" x="5340350" y="2349500"/>
          <p14:tracePt t="54035" x="5353050" y="2343150"/>
          <p14:tracePt t="54052" x="5365750" y="2336800"/>
          <p14:tracePt t="54069" x="5372100" y="2330450"/>
          <p14:tracePt t="54086" x="5391150" y="2317750"/>
          <p14:tracePt t="54103" x="5403850" y="2305050"/>
          <p14:tracePt t="54121" x="5422900" y="2292350"/>
          <p14:tracePt t="54136" x="5441950" y="2279650"/>
          <p14:tracePt t="54152" x="5454650" y="2273300"/>
          <p14:tracePt t="54169" x="5461000" y="2266950"/>
          <p14:tracePt t="54185" x="5467350" y="2254250"/>
          <p14:tracePt t="54202" x="5467350" y="2241550"/>
          <p14:tracePt t="54219" x="5467350" y="2228850"/>
          <p14:tracePt t="54220" x="5467350" y="2222500"/>
          <p14:tracePt t="54235" x="5467350" y="2209800"/>
          <p14:tracePt t="54253" x="5473700" y="2184400"/>
          <p14:tracePt t="54269" x="5473700" y="2171700"/>
          <p14:tracePt t="54286" x="5473700" y="2152650"/>
          <p14:tracePt t="54304" x="5473700" y="2139950"/>
          <p14:tracePt t="54319" x="5473700" y="2133600"/>
          <p14:tracePt t="54338" x="5473700" y="2120900"/>
          <p14:tracePt t="54354" x="5467350" y="2095500"/>
          <p14:tracePt t="54358" x="5467350" y="2089150"/>
          <p14:tracePt t="54369" x="5467350" y="2082800"/>
          <p14:tracePt t="54386" x="5461000" y="2063750"/>
          <p14:tracePt t="54403" x="5461000" y="2057400"/>
          <p14:tracePt t="54420" x="5448300" y="2044700"/>
          <p14:tracePt t="54437" x="5435600" y="2032000"/>
          <p14:tracePt t="54452" x="5429250" y="2019300"/>
          <p14:tracePt t="54469" x="5416550" y="2006600"/>
          <p14:tracePt t="54488" x="5397500" y="2000250"/>
          <p14:tracePt t="54502" x="5378450" y="1987550"/>
          <p14:tracePt t="54519" x="5359400" y="1974850"/>
          <p14:tracePt t="54536" x="5321300" y="1968500"/>
          <p14:tracePt t="54553" x="5295900" y="1962150"/>
          <p14:tracePt t="54569" x="5257800" y="1962150"/>
          <p14:tracePt t="54573" x="5245100" y="1962150"/>
          <p14:tracePt t="54577" x="5238750" y="1962150"/>
          <p14:tracePt t="54586" x="5219700" y="1962150"/>
          <p14:tracePt t="54602" x="5187950" y="1962150"/>
          <p14:tracePt t="54604" x="5175250" y="1962150"/>
          <p14:tracePt t="54620" x="5111750" y="1962150"/>
          <p14:tracePt t="54637" x="5086350" y="1962150"/>
          <p14:tracePt t="54653" x="5048250" y="1962150"/>
          <p14:tracePt t="54669" x="5016500" y="1955800"/>
          <p14:tracePt t="54686" x="4972050" y="1955800"/>
          <p14:tracePt t="54702" x="4914900" y="1943100"/>
          <p14:tracePt t="54704" x="4895850" y="1943100"/>
          <p14:tracePt t="54720" x="4851400" y="1943100"/>
          <p14:tracePt t="54736" x="4813300" y="1943100"/>
          <p14:tracePt t="54753" x="4794250" y="1943100"/>
          <p14:tracePt t="54769" x="4775200" y="1943100"/>
          <p14:tracePt t="54786" x="4756150" y="1943100"/>
          <p14:tracePt t="54788" x="4749800" y="1943100"/>
          <p14:tracePt t="54804" x="4730750" y="1943100"/>
          <p14:tracePt t="54820" x="4718050" y="1943100"/>
          <p14:tracePt t="54836" x="4711700" y="1943100"/>
          <p14:tracePt t="54852" x="4692650" y="1943100"/>
          <p14:tracePt t="54869" x="4679950" y="1943100"/>
          <p14:tracePt t="54885" x="4660900" y="1949450"/>
          <p14:tracePt t="54902" x="4648200" y="1955800"/>
          <p14:tracePt t="54919" x="4629150" y="1962150"/>
          <p14:tracePt t="54936" x="4616450" y="1968500"/>
          <p14:tracePt t="54953" x="4610100" y="1968500"/>
          <p14:tracePt t="54969" x="4603750" y="1981200"/>
          <p14:tracePt t="54973" x="4597400" y="1981200"/>
          <p14:tracePt t="54993" x="4591050" y="1981200"/>
          <p14:tracePt t="55002" x="4584700" y="1987550"/>
          <p14:tracePt t="55020" x="4565650" y="2006600"/>
          <p14:tracePt t="55036" x="4552950" y="2012950"/>
          <p14:tracePt t="55053" x="4546600" y="2012950"/>
          <p14:tracePt t="55070" x="4540250" y="2025650"/>
          <p14:tracePt t="55085" x="4527550" y="2032000"/>
          <p14:tracePt t="55102" x="4521200" y="2044700"/>
          <p14:tracePt t="55103" x="4521200" y="2051050"/>
          <p14:tracePt t="55119" x="4514850" y="2063750"/>
          <p14:tracePt t="55135" x="4495800" y="2082800"/>
          <p14:tracePt t="55152" x="4489450" y="2095500"/>
          <p14:tracePt t="55169" x="4476750" y="2114550"/>
          <p14:tracePt t="55185" x="4470400" y="2133600"/>
          <p14:tracePt t="55203" x="4457700" y="2159000"/>
          <p14:tracePt t="55219" x="4457700" y="2171700"/>
          <p14:tracePt t="55221" x="4457700" y="2178050"/>
          <p14:tracePt t="55237" x="4451350" y="2197100"/>
          <p14:tracePt t="55253" x="4445000" y="2216150"/>
          <p14:tracePt t="55255" x="4445000" y="2222500"/>
          <p14:tracePt t="55269" x="4445000" y="2235200"/>
          <p14:tracePt t="55285" x="4445000" y="2254250"/>
          <p14:tracePt t="55303" x="4445000" y="2266950"/>
          <p14:tracePt t="55320" x="4445000" y="2292350"/>
          <p14:tracePt t="55323" x="4445000" y="2298700"/>
          <p14:tracePt t="55341" x="4445000" y="2311400"/>
          <p14:tracePt t="55352" x="4445000" y="2324100"/>
          <p14:tracePt t="55369" x="4445000" y="2330450"/>
          <p14:tracePt t="55386" x="4445000" y="2343150"/>
          <p14:tracePt t="55403" x="4445000" y="2362200"/>
          <p14:tracePt t="55420" x="4445000" y="2368550"/>
          <p14:tracePt t="55436" x="4445000" y="2381250"/>
          <p14:tracePt t="55452" x="4445000" y="2393950"/>
          <p14:tracePt t="55469" x="4445000" y="2406650"/>
          <p14:tracePt t="55486" x="4445000" y="2419350"/>
          <p14:tracePt t="55503" x="4445000" y="2425700"/>
          <p14:tracePt t="55542" x="4445000" y="2432050"/>
          <p14:tracePt t="55841" x="4451350" y="2432050"/>
          <p14:tracePt t="55857" x="4470400" y="2432050"/>
          <p14:tracePt t="55865" x="4476750" y="2432050"/>
          <p14:tracePt t="55875" x="4483100" y="2432050"/>
          <p14:tracePt t="55900" x="4489450" y="2432050"/>
          <p14:tracePt t="55912" x="4495800" y="2432050"/>
          <p14:tracePt t="55919" x="4502150" y="2432050"/>
          <p14:tracePt t="55936" x="4514850" y="2432050"/>
          <p14:tracePt t="56002" x="4527550" y="2432050"/>
          <p14:tracePt t="56036" x="4533900" y="2432050"/>
          <p14:tracePt t="56052" x="4540250" y="2432050"/>
          <p14:tracePt t="56086" x="4546600" y="2432050"/>
          <p14:tracePt t="56103" x="4565650" y="2432050"/>
          <p14:tracePt t="56120" x="4578350" y="2425700"/>
          <p14:tracePt t="56136" x="4584700" y="2419350"/>
          <p14:tracePt t="56152" x="4597400" y="2419350"/>
          <p14:tracePt t="56168" x="4603750" y="2419350"/>
          <p14:tracePt t="56185" x="4610100" y="2413000"/>
          <p14:tracePt t="56202" x="4622800" y="2413000"/>
          <p14:tracePt t="56218" x="4629150" y="2413000"/>
          <p14:tracePt t="56296" x="4635500" y="2413000"/>
          <p14:tracePt t="56303" x="4641850" y="2406650"/>
          <p14:tracePt t="56312" x="4641850" y="2400300"/>
          <p14:tracePt t="56329" x="4648200" y="2400300"/>
          <p14:tracePt t="56342" x="4654550" y="2400300"/>
          <p14:tracePt t="56372" x="4660900" y="2400300"/>
          <p14:tracePt t="56376" x="4667250" y="2400300"/>
          <p14:tracePt t="56407" x="4673600" y="2400300"/>
          <p14:tracePt t="56420" x="4679950" y="2393950"/>
          <p14:tracePt t="56433" x="4686300" y="2393950"/>
          <p14:tracePt t="56452" x="4686300" y="2387600"/>
          <p14:tracePt t="56921" x="4692650" y="2387600"/>
          <p14:tracePt t="56941" x="4699000" y="2387600"/>
          <p14:tracePt t="56948" x="4705350" y="2387600"/>
          <p14:tracePt t="56969" x="4711700" y="2387600"/>
          <p14:tracePt t="56972" x="4718050" y="2387600"/>
          <p14:tracePt t="56985" x="4730750" y="2387600"/>
          <p14:tracePt t="57002" x="4737100" y="2387600"/>
          <p14:tracePt t="57042" x="4743450" y="2387600"/>
          <p14:tracePt t="57080" x="4749800" y="2387600"/>
          <p14:tracePt t="57103" x="4749800" y="2381250"/>
          <p14:tracePt t="57118" x="4762500" y="2381250"/>
          <p14:tracePt t="57135" x="4781550" y="2387600"/>
          <p14:tracePt t="57152" x="4787900" y="2387600"/>
          <p14:tracePt t="57188" x="4794250" y="2387600"/>
          <p14:tracePt t="57202" x="4813300" y="2387600"/>
          <p14:tracePt t="57218" x="4819650" y="2387600"/>
          <p14:tracePt t="57236" x="4832350" y="2387600"/>
          <p14:tracePt t="57252" x="4851400" y="2387600"/>
          <p14:tracePt t="57289" x="4857750" y="2387600"/>
          <p14:tracePt t="57302" x="4870450" y="2387600"/>
          <p14:tracePt t="57318" x="4876800" y="2387600"/>
          <p14:tracePt t="57335" x="4908550" y="2387600"/>
          <p14:tracePt t="57351" x="4946650" y="2387600"/>
          <p14:tracePt t="57368" x="4972050" y="2387600"/>
          <p14:tracePt t="57385" x="5003800" y="2387600"/>
          <p14:tracePt t="57402" x="5022850" y="2387600"/>
          <p14:tracePt t="57418" x="5054600" y="2387600"/>
          <p14:tracePt t="57435" x="5073650" y="2387600"/>
          <p14:tracePt t="57451" x="5086350" y="2387600"/>
          <p14:tracePt t="57468" x="5105400" y="2387600"/>
          <p14:tracePt t="57485" x="5111750" y="2387600"/>
          <p14:tracePt t="57502" x="5124450" y="2387600"/>
          <p14:tracePt t="57519" x="5137150" y="2387600"/>
          <p14:tracePt t="57535" x="5143500" y="2387600"/>
          <p14:tracePt t="57552" x="5149850" y="2387600"/>
          <p14:tracePt t="57585" x="5162550" y="2387600"/>
          <p14:tracePt t="57619" x="5168900" y="2387600"/>
          <p14:tracePt t="57636" x="5175250" y="2387600"/>
          <p14:tracePt t="57651" x="5181600" y="2387600"/>
          <p14:tracePt t="57669" x="5187950" y="2387600"/>
          <p14:tracePt t="57685" x="5200650" y="2387600"/>
          <p14:tracePt t="57724" x="5207000" y="2387600"/>
          <p14:tracePt t="57735" x="5213350" y="2387600"/>
          <p14:tracePt t="57788" x="5219700" y="2387600"/>
          <p14:tracePt t="57796" x="5226050" y="2387600"/>
          <p14:tracePt t="57824" x="5232400" y="2387600"/>
          <p14:tracePt t="57853" x="5238750" y="2387600"/>
          <p14:tracePt t="57856" x="5245100" y="2387600"/>
          <p14:tracePt t="57949" x="5251450" y="2387600"/>
          <p14:tracePt t="57954" x="5257800" y="2387600"/>
          <p14:tracePt t="57968" x="5264150" y="2387600"/>
          <p14:tracePt t="57985" x="5276850" y="2381250"/>
          <p14:tracePt t="58002" x="5283200" y="2381250"/>
          <p14:tracePt t="58035" x="5295900" y="2381250"/>
          <p14:tracePt t="58052" x="5308600" y="2381250"/>
          <p14:tracePt t="58069" x="5321300" y="2381250"/>
          <p14:tracePt t="58085" x="5327650" y="2381250"/>
          <p14:tracePt t="58101" x="5327650" y="2374900"/>
          <p14:tracePt t="58764" x="5334000" y="2374900"/>
          <p14:tracePt t="58849" x="5327650" y="2374900"/>
          <p14:tracePt t="58853" x="5314950" y="2374900"/>
          <p14:tracePt t="58868" x="5251450" y="2400300"/>
          <p14:tracePt t="58885" x="5137150" y="2451100"/>
          <p14:tracePt t="58901" x="4902200" y="2520950"/>
          <p14:tracePt t="58918" x="4597400" y="2590800"/>
          <p14:tracePt t="58935" x="4343400" y="2578100"/>
          <p14:tracePt t="58936" x="4273550" y="2571750"/>
          <p14:tracePt t="58951" x="4076700" y="2546350"/>
          <p14:tracePt t="58984" x="3892550" y="2514600"/>
          <p14:tracePt t="59018" x="3841750" y="2501900"/>
          <p14:tracePt t="59052" x="3784600" y="2457450"/>
          <p14:tracePt t="59068" x="3765550" y="2438400"/>
          <p14:tracePt t="59085" x="3740150" y="2413000"/>
          <p14:tracePt t="59102" x="3708400" y="2387600"/>
          <p14:tracePt t="59118" x="3676650" y="2355850"/>
          <p14:tracePt t="59135" x="3638550" y="2305050"/>
          <p14:tracePt t="59152" x="3625850" y="2292350"/>
          <p14:tracePt t="59168" x="3600450" y="2279650"/>
          <p14:tracePt t="59184" x="3581400" y="2266950"/>
          <p14:tracePt t="59201" x="3549650" y="2235200"/>
          <p14:tracePt t="59218" x="3498850" y="2197100"/>
          <p14:tracePt t="59221" x="3492500" y="2190750"/>
          <p14:tracePt t="59235" x="3441700" y="2159000"/>
          <p14:tracePt t="59252" x="3346450" y="2089150"/>
          <p14:tracePt t="59268" x="3340100" y="2057400"/>
          <p14:tracePt t="59285" x="3333750" y="2038350"/>
          <p14:tracePt t="59301" x="3308350" y="2019300"/>
          <p14:tracePt t="59318" x="3282950" y="2012950"/>
          <p14:tracePt t="59334" x="3238500" y="1987550"/>
          <p14:tracePt t="59336" x="3219450" y="1981200"/>
          <p14:tracePt t="59352" x="3162300" y="1943100"/>
          <p14:tracePt t="59368" x="3117850" y="1924050"/>
          <p14:tracePt t="59385" x="3092450" y="1911350"/>
          <p14:tracePt t="59402" x="3073400" y="1911350"/>
          <p14:tracePt t="59418" x="3060700" y="1898650"/>
          <p14:tracePt t="59434" x="3035300" y="1892300"/>
          <p14:tracePt t="59436" x="3022600" y="1885950"/>
          <p14:tracePt t="59452" x="3009900" y="1879600"/>
          <p14:tracePt t="59468" x="2990850" y="1873250"/>
          <p14:tracePt t="59484" x="2959100" y="1873250"/>
          <p14:tracePt t="59501" x="2952750" y="1866900"/>
          <p14:tracePt t="59518" x="2946400" y="1866900"/>
          <p14:tracePt t="59534" x="2933700" y="1866900"/>
          <p14:tracePt t="59551" x="2921000" y="1866900"/>
          <p14:tracePt t="59568" x="2914650" y="1860550"/>
          <p14:tracePt t="59601" x="2908300" y="1860550"/>
          <p14:tracePt t="59618" x="2908300" y="1854200"/>
          <p14:tracePt t="59635" x="2901950" y="1847850"/>
          <p14:tracePt t="60195" x="2895600" y="1847850"/>
          <p14:tracePt t="60468" x="2889250" y="1847850"/>
          <p14:tracePt t="60477" x="2876550" y="1841500"/>
          <p14:tracePt t="60485" x="2863850" y="1841500"/>
          <p14:tracePt t="60501" x="2844800" y="1835150"/>
          <p14:tracePt t="60518" x="2838450" y="1828800"/>
          <p14:tracePt t="60534" x="2819400" y="1822450"/>
          <p14:tracePt t="60551" x="2806700" y="1809750"/>
          <p14:tracePt t="60584" x="2794000" y="1790700"/>
          <p14:tracePt t="60618" x="2781300" y="1784350"/>
          <p14:tracePt t="60651" x="2781300" y="1778000"/>
          <p14:tracePt t="60884" x="2774950" y="1778000"/>
          <p14:tracePt t="60900" x="2755900" y="1784350"/>
          <p14:tracePt t="60909" x="2743200" y="1784350"/>
          <p14:tracePt t="60910" x="2730500" y="1790700"/>
          <p14:tracePt t="60918" x="2711450" y="1797050"/>
          <p14:tracePt t="60934" x="2647950" y="1816100"/>
          <p14:tracePt t="60951" x="2590800" y="1816100"/>
          <p14:tracePt t="60984" x="2501900" y="1816100"/>
          <p14:tracePt t="61018" x="2343150" y="1816100"/>
          <p14:tracePt t="61022" x="2311400" y="1816100"/>
          <p14:tracePt t="61051" x="2025650" y="1816100"/>
          <p14:tracePt t="61068" x="1917700" y="1822450"/>
          <p14:tracePt t="61070" x="1892300" y="1822450"/>
          <p14:tracePt t="61084" x="1828800" y="1822450"/>
          <p14:tracePt t="61101" x="1771650" y="1835150"/>
          <p14:tracePt t="61117" x="1752600" y="1835150"/>
          <p14:tracePt t="61134" x="1714500" y="1847850"/>
          <p14:tracePt t="61151" x="1657350" y="1854200"/>
          <p14:tracePt t="61168" x="1606550" y="1854200"/>
          <p14:tracePt t="61184" x="1562100" y="1854200"/>
          <p14:tracePt t="61185" x="1555750" y="1854200"/>
          <p14:tracePt t="61202" x="1536700" y="1854200"/>
          <p14:tracePt t="61218" x="1511300" y="1854200"/>
          <p14:tracePt t="61234" x="1466850" y="1854200"/>
          <p14:tracePt t="61251" x="1390650" y="1854200"/>
          <p14:tracePt t="61268" x="1327150" y="1854200"/>
          <p14:tracePt t="61284" x="1295400" y="1866900"/>
          <p14:tracePt t="61301" x="1282700" y="1866900"/>
          <p14:tracePt t="61590" x="1289050" y="1866900"/>
          <p14:tracePt t="61622" x="1295400" y="1866900"/>
          <p14:tracePt t="61698" x="1301750" y="1866900"/>
          <p14:tracePt t="61952" x="1308100" y="1866900"/>
          <p14:tracePt t="62066" x="1314450" y="1873250"/>
          <p14:tracePt t="62252" x="1320800" y="1879600"/>
          <p14:tracePt t="62302" x="1327150" y="1879600"/>
          <p14:tracePt t="62311" x="1327150" y="1885950"/>
          <p14:tracePt t="62330" x="1333500" y="1885950"/>
          <p14:tracePt t="62339" x="1339850" y="1885950"/>
          <p14:tracePt t="62368" x="1358900" y="1892300"/>
          <p14:tracePt t="62434" x="1358900" y="1898650"/>
          <p14:tracePt t="62451" x="1371600" y="1898650"/>
          <p14:tracePt t="62468" x="1397000" y="1898650"/>
          <p14:tracePt t="62484" x="1428750" y="1911350"/>
          <p14:tracePt t="62486" x="1441450" y="1911350"/>
          <p14:tracePt t="62501" x="1485900" y="1911350"/>
          <p14:tracePt t="62518" x="1695450" y="1911350"/>
          <p14:tracePt t="62534" x="1911350" y="1917700"/>
          <p14:tracePt t="62551" x="2139950" y="1943100"/>
          <p14:tracePt t="62567" x="2336800" y="1993900"/>
          <p14:tracePt t="62584" x="2527300" y="2019300"/>
          <p14:tracePt t="62603" x="2787650" y="2063750"/>
          <p14:tracePt t="62605" x="2844800" y="2076450"/>
          <p14:tracePt t="62623" x="3130550" y="2133600"/>
          <p14:tracePt t="62634" x="3340100" y="2165350"/>
          <p14:tracePt t="62651" x="3556000" y="2228850"/>
          <p14:tracePt t="62667" x="3676650" y="2273300"/>
          <p14:tracePt t="62684" x="3765550" y="2317750"/>
          <p14:tracePt t="62701" x="3860800" y="2381250"/>
          <p14:tracePt t="62718" x="3937000" y="2413000"/>
          <p14:tracePt t="62734" x="4000500" y="2451100"/>
          <p14:tracePt t="62751" x="4070350" y="2476500"/>
          <p14:tracePt t="62767" x="4133850" y="2508250"/>
          <p14:tracePt t="62784" x="4191000" y="2527300"/>
          <p14:tracePt t="62800" x="4222750" y="2552700"/>
          <p14:tracePt t="62817" x="4254500" y="2578100"/>
          <p14:tracePt t="62834" x="4279900" y="2597150"/>
          <p14:tracePt t="62850" x="4292600" y="2597150"/>
          <p14:tracePt t="62884" x="4298950" y="2603500"/>
          <p14:tracePt t="63423" x="4305300" y="2603500"/>
          <p14:tracePt t="63429" x="4311650" y="2603500"/>
          <p14:tracePt t="63435" x="4318000" y="2603500"/>
          <p14:tracePt t="63451" x="4349750" y="2603500"/>
          <p14:tracePt t="63467" x="4406900" y="2603500"/>
          <p14:tracePt t="63484" x="4489450" y="2603500"/>
          <p14:tracePt t="63503" x="4578350" y="2603500"/>
          <p14:tracePt t="63507" x="4597400" y="2603500"/>
          <p14:tracePt t="63510" x="4616450" y="2603500"/>
          <p14:tracePt t="63519" x="4629150" y="2603500"/>
          <p14:tracePt t="63551" x="4737100" y="2609850"/>
          <p14:tracePt t="63584" x="4806950" y="2609850"/>
          <p14:tracePt t="63618" x="4946650" y="2616200"/>
          <p14:tracePt t="63634" x="4997450" y="2616200"/>
          <p14:tracePt t="63650" x="5016500" y="2616200"/>
          <p14:tracePt t="63667" x="5041900" y="2616200"/>
          <p14:tracePt t="63684" x="5067300" y="2616200"/>
          <p14:tracePt t="63701" x="5099050" y="2616200"/>
          <p14:tracePt t="63717" x="5124450" y="2616200"/>
          <p14:tracePt t="63734" x="5162550" y="2616200"/>
          <p14:tracePt t="63750" x="5187950" y="2616200"/>
          <p14:tracePt t="63767" x="5207000" y="2616200"/>
          <p14:tracePt t="63784" x="5238750" y="2616200"/>
          <p14:tracePt t="63800" x="5257800" y="2616200"/>
          <p14:tracePt t="63803" x="5270500" y="2616200"/>
          <p14:tracePt t="63817" x="5295900" y="2603500"/>
          <p14:tracePt t="63834" x="5314950" y="2603500"/>
          <p14:tracePt t="63850" x="5334000" y="2590800"/>
          <p14:tracePt t="63867" x="5353050" y="2590800"/>
          <p14:tracePt t="63884" x="5384800" y="2578100"/>
          <p14:tracePt t="63900" x="5391150" y="2565400"/>
          <p14:tracePt t="63917" x="5403850" y="2552700"/>
          <p14:tracePt t="63933" x="5416550" y="2540000"/>
          <p14:tracePt t="63951" x="5429250" y="2520950"/>
          <p14:tracePt t="63967" x="5435600" y="2514600"/>
          <p14:tracePt t="63984" x="5448300" y="2501900"/>
          <p14:tracePt t="64001" x="5454650" y="2489200"/>
          <p14:tracePt t="64019" x="5454650" y="2476500"/>
          <p14:tracePt t="64036" x="5454650" y="2463800"/>
          <p14:tracePt t="64052" x="5454650" y="2451100"/>
          <p14:tracePt t="64068" x="5454650" y="2438400"/>
          <p14:tracePt t="64072" x="5454650" y="2432050"/>
          <p14:tracePt t="64075" x="5454650" y="2425700"/>
          <p14:tracePt t="64088" x="5454650" y="2419350"/>
          <p14:tracePt t="64100" x="5454650" y="2393950"/>
          <p14:tracePt t="64117" x="5454650" y="2374900"/>
          <p14:tracePt t="64136" x="5454650" y="2349500"/>
          <p14:tracePt t="64151" x="5454650" y="2330450"/>
          <p14:tracePt t="64155" x="5454650" y="2324100"/>
          <p14:tracePt t="64167" x="5461000" y="2292350"/>
          <p14:tracePt t="64184" x="5505450" y="2241550"/>
          <p14:tracePt t="64200" x="5511800" y="2228850"/>
          <p14:tracePt t="64217" x="5518150" y="2190750"/>
          <p14:tracePt t="64234" x="5518150" y="2171700"/>
          <p14:tracePt t="64250" x="5518150" y="2146300"/>
          <p14:tracePt t="64268" x="5518150" y="2133600"/>
          <p14:tracePt t="64283" x="5518150" y="2108200"/>
          <p14:tracePt t="64300" x="5518150" y="2101850"/>
          <p14:tracePt t="64317" x="5518150" y="2082800"/>
          <p14:tracePt t="64334" x="5518150" y="2070100"/>
          <p14:tracePt t="64351" x="5511800" y="2051050"/>
          <p14:tracePt t="64354" x="5511800" y="2044700"/>
          <p14:tracePt t="64358" x="5505450" y="2038350"/>
          <p14:tracePt t="64384" x="5492750" y="2025650"/>
          <p14:tracePt t="64402" x="5492750" y="2019300"/>
          <p14:tracePt t="64419" x="5492750" y="2012950"/>
          <p14:tracePt t="64435" x="5480050" y="2006600"/>
          <p14:tracePt t="64451" x="5473700" y="2000250"/>
          <p14:tracePt t="64467" x="5461000" y="2000250"/>
          <p14:tracePt t="64485" x="5448300" y="1993900"/>
          <p14:tracePt t="64500" x="5435600" y="1987550"/>
          <p14:tracePt t="64517" x="5416550" y="1981200"/>
          <p14:tracePt t="64533" x="5397500" y="1981200"/>
          <p14:tracePt t="64550" x="5378450" y="1968500"/>
          <p14:tracePt t="64567" x="5365750" y="1962150"/>
          <p14:tracePt t="64583" x="5353050" y="1962150"/>
          <p14:tracePt t="64600" x="5346700" y="1962150"/>
          <p14:tracePt t="64619" x="5334000" y="1962150"/>
          <p14:tracePt t="64636" x="5327650" y="1962150"/>
          <p14:tracePt t="64652" x="5314950" y="1962150"/>
          <p14:tracePt t="64667" x="5308600" y="1962150"/>
          <p14:tracePt t="64683" x="5302250" y="1962150"/>
          <p14:tracePt t="64701" x="5289550" y="1968500"/>
          <p14:tracePt t="64719" x="5289550" y="1981200"/>
          <p14:tracePt t="64734" x="5283200" y="1987550"/>
          <p14:tracePt t="64752" x="5270500" y="2012950"/>
          <p14:tracePt t="64768" x="5270500" y="2038350"/>
          <p14:tracePt t="64771" x="5270500" y="2051050"/>
          <p14:tracePt t="64776" x="5270500" y="2070100"/>
          <p14:tracePt t="64787" x="5270500" y="2101850"/>
          <p14:tracePt t="64800" x="5270500" y="2114550"/>
          <p14:tracePt t="64817" x="5270500" y="2133600"/>
          <p14:tracePt t="64834" x="5270500" y="2152650"/>
          <p14:tracePt t="64850" x="5270500" y="2171700"/>
          <p14:tracePt t="64884" x="5270500" y="2190750"/>
          <p14:tracePt t="64903" x="5270500" y="2197100"/>
          <p14:tracePt t="64919" x="5270500" y="2203450"/>
          <p14:tracePt t="64934" x="5270500" y="2216150"/>
          <p14:tracePt t="64950" x="5270500" y="2228850"/>
          <p14:tracePt t="64967" x="5270500" y="2241550"/>
          <p14:tracePt t="64983" x="5270500" y="2254250"/>
          <p14:tracePt t="65000" x="5270500" y="2266950"/>
          <p14:tracePt t="65017" x="5270500" y="2279650"/>
          <p14:tracePt t="65033" x="5270500" y="2298700"/>
          <p14:tracePt t="65051" x="5270500" y="2305050"/>
          <p14:tracePt t="65067" x="5270500" y="2311400"/>
          <p14:tracePt t="65084" x="5270500" y="2324100"/>
          <p14:tracePt t="65100" x="5270500" y="2330450"/>
          <p14:tracePt t="65127" x="5270500" y="2336800"/>
          <p14:tracePt t="65137" x="5270500" y="2343150"/>
          <p14:tracePt t="65153" x="5276850" y="2349500"/>
          <p14:tracePt t="65167" x="5283200" y="2355850"/>
          <p14:tracePt t="65184" x="5283200" y="2368550"/>
          <p14:tracePt t="65201" x="5289550" y="2374900"/>
          <p14:tracePt t="65218" x="5295900" y="2387600"/>
          <p14:tracePt t="65222" x="5295900" y="2393950"/>
          <p14:tracePt t="65234" x="5295900" y="2400300"/>
          <p14:tracePt t="65250" x="5302250" y="2406650"/>
          <p14:tracePt t="65267" x="5314950" y="2413000"/>
          <p14:tracePt t="65283" x="5314950" y="2419350"/>
          <p14:tracePt t="65300" x="5321300" y="2419350"/>
          <p14:tracePt t="65317" x="5327650" y="2425700"/>
          <p14:tracePt t="65334" x="5334000" y="2432050"/>
          <p14:tracePt t="65352" x="5346700" y="2438400"/>
          <p14:tracePt t="65367" x="5359400" y="2438400"/>
          <p14:tracePt t="65383" x="5359400" y="2444750"/>
          <p14:tracePt t="65403" x="5372100" y="2444750"/>
          <p14:tracePt t="65418" x="5378450" y="2451100"/>
          <p14:tracePt t="65443" x="5384800" y="2451100"/>
          <p14:tracePt t="65450" x="5391150" y="2451100"/>
          <p14:tracePt t="65492" x="5397500" y="2451100"/>
          <p14:tracePt t="65505" x="5403850" y="2457450"/>
          <p14:tracePt t="65561" x="5410200" y="2457450"/>
          <p14:tracePt t="65581" x="5416550" y="2457450"/>
          <p14:tracePt t="65590" x="5422900" y="2457450"/>
          <p14:tracePt t="65601" x="5429250" y="2457450"/>
          <p14:tracePt t="65617" x="5441950" y="2457450"/>
          <p14:tracePt t="65661" x="5448300" y="2457450"/>
          <p14:tracePt t="65669" x="5454650" y="2457450"/>
          <p14:tracePt t="65690" x="5461000" y="2457450"/>
          <p14:tracePt t="65700" x="5467350" y="2457450"/>
          <p14:tracePt t="65717" x="5480050" y="2457450"/>
          <p14:tracePt t="65733" x="5486400" y="2451100"/>
          <p14:tracePt t="65750" x="5499100" y="2438400"/>
          <p14:tracePt t="65767" x="5499100" y="2425700"/>
          <p14:tracePt t="65784" x="5505450" y="2413000"/>
          <p14:tracePt t="65800" x="5511800" y="2400300"/>
          <p14:tracePt t="65817" x="5518150" y="2387600"/>
          <p14:tracePt t="65833" x="5524500" y="2381250"/>
          <p14:tracePt t="65850" x="5530850" y="2374900"/>
          <p14:tracePt t="65867" x="5530850" y="2355850"/>
          <p14:tracePt t="65883" x="5530850" y="2349500"/>
          <p14:tracePt t="65900" x="5530850" y="2330450"/>
          <p14:tracePt t="65916" x="5530850" y="2317750"/>
          <p14:tracePt t="65918" x="5530850" y="2311400"/>
          <p14:tracePt t="65933" x="5530850" y="2298700"/>
          <p14:tracePt t="65950" x="5530850" y="2279650"/>
          <p14:tracePt t="65967" x="5530850" y="2260600"/>
          <p14:tracePt t="65983" x="5530850" y="2241550"/>
          <p14:tracePt t="66000" x="5530850" y="2222500"/>
          <p14:tracePt t="66018" x="5530850" y="2197100"/>
          <p14:tracePt t="66033" x="5530850" y="2184400"/>
          <p14:tracePt t="66050" x="5530850" y="2165350"/>
          <p14:tracePt t="66067" x="5530850" y="2159000"/>
          <p14:tracePt t="66083" x="5530850" y="2152650"/>
          <p14:tracePt t="66100" x="5524500" y="2139950"/>
          <p14:tracePt t="66117" x="5518150" y="2127250"/>
          <p14:tracePt t="66133" x="5518150" y="2120900"/>
          <p14:tracePt t="66150" x="5505450" y="2114550"/>
          <p14:tracePt t="66167" x="5505450" y="2095500"/>
          <p14:tracePt t="66183" x="5499100" y="2089150"/>
          <p14:tracePt t="66200" x="5486400" y="2076450"/>
          <p14:tracePt t="66217" x="5480050" y="2070100"/>
          <p14:tracePt t="66234" x="5473700" y="2070100"/>
          <p14:tracePt t="66250" x="5473700" y="2063750"/>
          <p14:tracePt t="66335" x="5467350" y="2063750"/>
          <p14:tracePt t="66343" x="5461000" y="2063750"/>
          <p14:tracePt t="66359" x="5454650" y="2063750"/>
          <p14:tracePt t="66367" x="5448300" y="2063750"/>
          <p14:tracePt t="66383" x="5441950" y="2076450"/>
          <p14:tracePt t="66401" x="5441950" y="2089150"/>
          <p14:tracePt t="66416" x="5441950" y="2108200"/>
          <p14:tracePt t="66418" x="5441950" y="2114550"/>
          <p14:tracePt t="66434" x="5441950" y="2139950"/>
          <p14:tracePt t="66450" x="5441950" y="2159000"/>
          <p14:tracePt t="66466" x="5448300" y="2178050"/>
          <p14:tracePt t="66483" x="5448300" y="2190750"/>
          <p14:tracePt t="66500" x="5448300" y="2216150"/>
          <p14:tracePt t="66517" x="5448300" y="2235200"/>
          <p14:tracePt t="66519" x="5441950" y="2247900"/>
          <p14:tracePt t="66534" x="5435600" y="2266950"/>
          <p14:tracePt t="66550" x="5429250" y="2292350"/>
          <p14:tracePt t="66567" x="5429250" y="2305050"/>
          <p14:tracePt t="66583" x="5429250" y="2343150"/>
          <p14:tracePt t="66600" x="5422900" y="2387600"/>
          <p14:tracePt t="66602" x="5422900" y="2400300"/>
          <p14:tracePt t="66617" x="5416550" y="2425700"/>
          <p14:tracePt t="66634" x="5397500" y="2463800"/>
          <p14:tracePt t="66650" x="5378450" y="2501900"/>
          <p14:tracePt t="66667" x="5365750" y="2508250"/>
          <p14:tracePt t="66683" x="5346700" y="2520950"/>
          <p14:tracePt t="66700" x="5321300" y="2540000"/>
          <p14:tracePt t="66717" x="5295900" y="2559050"/>
          <p14:tracePt t="66719" x="5289550" y="2565400"/>
          <p14:tracePt t="66734" x="5245100" y="2590800"/>
          <p14:tracePt t="66750" x="5187950" y="2616200"/>
          <p14:tracePt t="66767" x="5156200" y="2647950"/>
          <p14:tracePt t="66783" x="5067300" y="2705100"/>
          <p14:tracePt t="66801" x="4933950" y="2768600"/>
          <p14:tracePt t="66816" x="4730750" y="2819400"/>
          <p14:tracePt t="66819" x="4679950" y="2825750"/>
          <p14:tracePt t="66834" x="4406900" y="2870200"/>
          <p14:tracePt t="66852" x="4108450" y="2908300"/>
          <p14:tracePt t="66868" x="3765550" y="2927350"/>
          <p14:tracePt t="66871" x="3683000" y="2927350"/>
          <p14:tracePt t="66876" x="3600450" y="2927350"/>
          <p14:tracePt t="66878" x="3517900" y="2927350"/>
          <p14:tracePt t="66890" x="3314700" y="2933700"/>
          <p14:tracePt t="66901" x="3213100" y="2933700"/>
          <p14:tracePt t="66916" x="3117850" y="2933700"/>
          <p14:tracePt t="66918" x="3105150" y="2933700"/>
          <p14:tracePt t="66933" x="3041650" y="2933700"/>
          <p14:tracePt t="66950" x="3016250" y="2933700"/>
          <p14:tracePt t="66966" x="2984500" y="2933700"/>
          <p14:tracePt t="66983" x="2940050" y="2933700"/>
          <p14:tracePt t="67002" x="2813050" y="2921000"/>
          <p14:tracePt t="67018" x="2686050" y="2914650"/>
          <p14:tracePt t="67034" x="2590800" y="2914650"/>
          <p14:tracePt t="67050" x="2482850" y="2914650"/>
          <p14:tracePt t="67066" x="2368550" y="2901950"/>
          <p14:tracePt t="67084" x="2279650" y="2901950"/>
          <p14:tracePt t="67100" x="2222500" y="2901950"/>
          <p14:tracePt t="67103" x="2216150" y="2901950"/>
          <p14:tracePt t="67106" x="2209800" y="2901950"/>
          <p14:tracePt t="67116" x="2203450" y="2901950"/>
          <p14:tracePt t="67135" x="2178050" y="2901950"/>
          <p14:tracePt t="67138" x="2171700" y="2901950"/>
          <p14:tracePt t="67157" x="2152650" y="2901950"/>
          <p14:tracePt t="67159" x="2146300" y="2901950"/>
          <p14:tracePt t="67166" x="2133600" y="2901950"/>
          <p14:tracePt t="67183" x="2082800" y="2901950"/>
          <p14:tracePt t="67200" x="2044700" y="2901950"/>
          <p14:tracePt t="67216" x="1993900" y="2895600"/>
          <p14:tracePt t="67218" x="1987550" y="2889250"/>
          <p14:tracePt t="67233" x="1943100" y="2876550"/>
          <p14:tracePt t="67249" x="1924050" y="2863850"/>
          <p14:tracePt t="67266" x="1911350" y="2851150"/>
          <p14:tracePt t="67284" x="1892300" y="2832100"/>
          <p14:tracePt t="67300" x="1866900" y="2787650"/>
          <p14:tracePt t="67303" x="1860550" y="2781300"/>
          <p14:tracePt t="67307" x="1854200" y="2774950"/>
          <p14:tracePt t="67322" x="1841500" y="2705100"/>
          <p14:tracePt t="67334" x="1835150" y="2679700"/>
          <p14:tracePt t="67349" x="1816100" y="2647950"/>
          <p14:tracePt t="67366" x="1816100" y="2616200"/>
          <p14:tracePt t="67383" x="1809750" y="2597150"/>
          <p14:tracePt t="67402" x="1797050" y="2578100"/>
          <p14:tracePt t="67434" x="1790700" y="2565400"/>
          <p14:tracePt t="67450" x="1771650" y="2552700"/>
          <p14:tracePt t="67454" x="1765300" y="2546350"/>
          <p14:tracePt t="67466" x="1752600" y="2540000"/>
          <p14:tracePt t="67483" x="1720850" y="2520950"/>
          <p14:tracePt t="67500" x="1676400" y="2501900"/>
          <p14:tracePt t="67517" x="1644650" y="2489200"/>
          <p14:tracePt t="67519" x="1638300" y="2482850"/>
          <p14:tracePt t="67533" x="1600200" y="2476500"/>
          <p14:tracePt t="67550" x="1574800" y="2457450"/>
          <p14:tracePt t="67566" x="1549400" y="2451100"/>
          <p14:tracePt t="67584" x="1524000" y="2451100"/>
          <p14:tracePt t="67600" x="1492250" y="2451100"/>
          <p14:tracePt t="67602" x="1485900" y="2444750"/>
          <p14:tracePt t="67616" x="1473200" y="2438400"/>
          <p14:tracePt t="67634" x="1428750" y="2419350"/>
          <p14:tracePt t="67651" x="1397000" y="2413000"/>
          <p14:tracePt t="67667" x="1358900" y="2413000"/>
          <p14:tracePt t="67671" x="1346200" y="2413000"/>
          <p14:tracePt t="67683" x="1320800" y="2413000"/>
          <p14:tracePt t="67701" x="1276350" y="2413000"/>
          <p14:tracePt t="67718" x="1244600" y="2413000"/>
          <p14:tracePt t="67724" x="1231900" y="2413000"/>
          <p14:tracePt t="67737" x="1219200" y="2413000"/>
          <p14:tracePt t="67749" x="1200150" y="2413000"/>
          <p14:tracePt t="67766" x="1181100" y="2413000"/>
          <p14:tracePt t="67784" x="1168400" y="2413000"/>
          <p14:tracePt t="67800" x="1149350" y="2413000"/>
          <p14:tracePt t="67804" x="1136650" y="2413000"/>
          <p14:tracePt t="67819" x="1117600" y="2413000"/>
          <p14:tracePt t="67834" x="1104900" y="2413000"/>
          <p14:tracePt t="67850" x="1085850" y="2413000"/>
          <p14:tracePt t="67867" x="1079500" y="2413000"/>
          <p14:tracePt t="67883" x="1073150" y="2413000"/>
          <p14:tracePt t="67901" x="1066800" y="2419350"/>
          <p14:tracePt t="67918" x="1060450" y="2425700"/>
          <p14:tracePt t="67933" x="1047750" y="2438400"/>
          <p14:tracePt t="67949" x="1041400" y="2451100"/>
          <p14:tracePt t="67970" x="1035050" y="2470150"/>
          <p14:tracePt t="67985" x="1035050" y="2495550"/>
          <p14:tracePt t="67988" x="1035050" y="2501900"/>
          <p14:tracePt t="68001" x="1035050" y="2520950"/>
          <p14:tracePt t="68016" x="1028700" y="2533650"/>
          <p14:tracePt t="68033" x="1028700" y="2546350"/>
          <p14:tracePt t="68050" x="1028700" y="2565400"/>
          <p14:tracePt t="68054" x="1022350" y="2565400"/>
          <p14:tracePt t="68056" x="1022350" y="2571750"/>
          <p14:tracePt t="68066" x="1022350" y="2578100"/>
          <p14:tracePt t="68084" x="1022350" y="2622550"/>
          <p14:tracePt t="68100" x="1003300" y="2660650"/>
          <p14:tracePt t="68117" x="1003300" y="2686050"/>
          <p14:tracePt t="68133" x="1009650" y="2705100"/>
          <p14:tracePt t="68149" x="1016000" y="2724150"/>
          <p14:tracePt t="68166" x="1028700" y="2743200"/>
          <p14:tracePt t="68184" x="1035050" y="2762250"/>
          <p14:tracePt t="68189" x="1041400" y="2768600"/>
          <p14:tracePt t="68208" x="1041400" y="2781300"/>
          <p14:tracePt t="68233" x="1047750" y="2800350"/>
          <p14:tracePt t="68249" x="1060450" y="2806700"/>
          <p14:tracePt t="68266" x="1066800" y="2813050"/>
          <p14:tracePt t="68283" x="1073150" y="2819400"/>
          <p14:tracePt t="68299" x="1085850" y="2832100"/>
          <p14:tracePt t="68316" x="1085850" y="2838450"/>
          <p14:tracePt t="68333" x="1104900" y="2844800"/>
          <p14:tracePt t="68349" x="1111250" y="2863850"/>
          <p14:tracePt t="68366" x="1117600" y="2882900"/>
          <p14:tracePt t="68383" x="1130300" y="2895600"/>
          <p14:tracePt t="68384" x="1136650" y="2895600"/>
          <p14:tracePt t="68399" x="1155700" y="2908300"/>
          <p14:tracePt t="68417" x="1168400" y="2927350"/>
          <p14:tracePt t="68433" x="1193800" y="2927350"/>
          <p14:tracePt t="68435" x="1206500" y="2927350"/>
          <p14:tracePt t="68449" x="1219200" y="2946400"/>
          <p14:tracePt t="68467" x="1238250" y="2965450"/>
          <p14:tracePt t="68483" x="1257300" y="2971800"/>
          <p14:tracePt t="68501" x="1270000" y="2978150"/>
          <p14:tracePt t="68517" x="1289050" y="2997200"/>
          <p14:tracePt t="68533" x="1314450" y="3003550"/>
          <p14:tracePt t="68550" x="1333500" y="3009900"/>
          <p14:tracePt t="68568" x="1358900" y="3016250"/>
          <p14:tracePt t="68583" x="1371600" y="3016250"/>
          <p14:tracePt t="68599" x="1390650" y="3028950"/>
          <p14:tracePt t="68617" x="1397000" y="3028950"/>
          <p14:tracePt t="68634" x="1409700" y="3035300"/>
          <p14:tracePt t="68651" x="1416050" y="3041650"/>
          <p14:tracePt t="68667" x="1422400" y="3048000"/>
          <p14:tracePt t="68700" x="1435100" y="3048000"/>
          <p14:tracePt t="68716" x="1441450" y="3054350"/>
          <p14:tracePt t="68738" x="1447800" y="3054350"/>
          <p14:tracePt t="68751" x="1454150" y="3054350"/>
          <p14:tracePt t="68766" x="1460500" y="3054350"/>
          <p14:tracePt t="68784" x="1473200" y="3060700"/>
          <p14:tracePt t="68800" x="1479550" y="3060700"/>
          <p14:tracePt t="68817" x="1485900" y="3060700"/>
          <p14:tracePt t="68834" x="1504950" y="3060700"/>
          <p14:tracePt t="68854" x="1517650" y="3060700"/>
          <p14:tracePt t="68888" x="1524000" y="3060700"/>
          <p14:tracePt t="68901" x="1530350" y="3060700"/>
          <p14:tracePt t="68917" x="1543050" y="3060700"/>
          <p14:tracePt t="68933" x="1549400" y="3067050"/>
          <p14:tracePt t="68956" x="1555750" y="3067050"/>
          <p14:tracePt t="68966" x="1562100" y="3067050"/>
          <p14:tracePt t="68983" x="1568450" y="3067050"/>
          <p14:tracePt t="69000" x="1581150" y="3067050"/>
          <p14:tracePt t="69033" x="1593850" y="3067050"/>
          <p14:tracePt t="69050" x="1600200" y="3073400"/>
          <p14:tracePt t="69052" x="1606550" y="3073400"/>
          <p14:tracePt t="69067" x="1612900" y="3073400"/>
          <p14:tracePt t="69100" x="1619250" y="3073400"/>
          <p14:tracePt t="69105" x="1625600" y="3073400"/>
          <p14:tracePt t="69125" x="1625600" y="3079750"/>
          <p14:tracePt t="69139" x="1638300" y="3079750"/>
          <p14:tracePt t="69150" x="1644650" y="3079750"/>
          <p14:tracePt t="69166" x="1651000" y="3079750"/>
          <p14:tracePt t="69183" x="1663700" y="3079750"/>
          <p14:tracePt t="69200" x="1670050" y="3086100"/>
          <p14:tracePt t="69217" x="1676400" y="3086100"/>
          <p14:tracePt t="69250" x="1682750" y="3086100"/>
          <p14:tracePt t="69261" x="1695450" y="3086100"/>
          <p14:tracePt t="69273" x="1708150" y="3086100"/>
          <p14:tracePt t="69287" x="1727200" y="3092450"/>
          <p14:tracePt t="69300" x="1733550" y="3092450"/>
          <p14:tracePt t="69316" x="1739900" y="3092450"/>
          <p14:tracePt t="69333" x="1758950" y="3092450"/>
          <p14:tracePt t="69350" x="1765300" y="3092450"/>
          <p14:tracePt t="69367" x="1790700" y="3092450"/>
          <p14:tracePt t="69385" x="1809750" y="3092450"/>
          <p14:tracePt t="69401" x="1835150" y="3092450"/>
          <p14:tracePt t="69404" x="1841500" y="3092450"/>
          <p14:tracePt t="69416" x="1860550" y="3092450"/>
          <p14:tracePt t="69432" x="1892300" y="3092450"/>
          <p14:tracePt t="69449" x="1924050" y="3092450"/>
          <p14:tracePt t="69466" x="1955800" y="3092450"/>
          <p14:tracePt t="69482" x="1981200" y="3092450"/>
          <p14:tracePt t="69499" x="2025650" y="3092450"/>
          <p14:tracePt t="69516" x="2051050" y="3092450"/>
          <p14:tracePt t="69534" x="2076450" y="3092450"/>
          <p14:tracePt t="69550" x="2089150" y="3092450"/>
          <p14:tracePt t="69566" x="2108200" y="3092450"/>
          <p14:tracePt t="69567" x="2114550" y="3092450"/>
          <p14:tracePt t="69584" x="2133600" y="3092450"/>
          <p14:tracePt t="69601" x="2165350" y="3092450"/>
          <p14:tracePt t="69616" x="2178050" y="3092450"/>
          <p14:tracePt t="69634" x="2190750" y="3092450"/>
          <p14:tracePt t="69651" x="2209800" y="3086100"/>
          <p14:tracePt t="69656" x="2216150" y="3086100"/>
          <p14:tracePt t="69670" x="2228850" y="3073400"/>
          <p14:tracePt t="69683" x="2241550" y="3060700"/>
          <p14:tracePt t="69684" x="2241550" y="3054350"/>
          <p14:tracePt t="69699" x="2260600" y="3028950"/>
          <p14:tracePt t="69716" x="2279650" y="3016250"/>
          <p14:tracePt t="69732" x="2305050" y="2978150"/>
          <p14:tracePt t="69749" x="2324100" y="2946400"/>
          <p14:tracePt t="69766" x="2336800" y="2921000"/>
          <p14:tracePt t="69782" x="2349500" y="2895600"/>
          <p14:tracePt t="69801" x="2362200" y="2857500"/>
          <p14:tracePt t="69804" x="2362200" y="2851150"/>
          <p14:tracePt t="69816" x="2368550" y="2825750"/>
          <p14:tracePt t="69833" x="2374900" y="2800350"/>
          <p14:tracePt t="69849" x="2381250" y="2768600"/>
          <p14:tracePt t="69851" x="2381250" y="2762250"/>
          <p14:tracePt t="69866" x="2387600" y="2743200"/>
          <p14:tracePt t="69884" x="2387600" y="2724150"/>
          <p14:tracePt t="69888" x="2387600" y="2711450"/>
          <p14:tracePt t="69909" x="2387600" y="2698750"/>
          <p14:tracePt t="69920" x="2387600" y="2679700"/>
          <p14:tracePt t="69932" x="2387600" y="2673350"/>
          <p14:tracePt t="69950" x="2387600" y="2654300"/>
          <p14:tracePt t="69966" x="2387600" y="2641600"/>
          <p14:tracePt t="69982" x="2387600" y="2635250"/>
          <p14:tracePt t="69999" x="2381250" y="2622550"/>
          <p14:tracePt t="70017" x="2374900" y="2603500"/>
          <p14:tracePt t="70034" x="2362200" y="2584450"/>
          <p14:tracePt t="70040" x="2355850" y="2571750"/>
          <p14:tracePt t="70052" x="2349500" y="2565400"/>
          <p14:tracePt t="70066" x="2343150" y="2552700"/>
          <p14:tracePt t="70084" x="2330450" y="2533650"/>
          <p14:tracePt t="70099" x="2324100" y="2520950"/>
          <p14:tracePt t="70116" x="2311400" y="2508250"/>
          <p14:tracePt t="70132" x="2305050" y="2501900"/>
          <p14:tracePt t="70150" x="2298700" y="2489200"/>
          <p14:tracePt t="70166" x="2292350" y="2476500"/>
          <p14:tracePt t="70183" x="2279650" y="2463800"/>
          <p14:tracePt t="70199" x="2247900" y="2444750"/>
          <p14:tracePt t="70216" x="2222500" y="2438400"/>
          <p14:tracePt t="70221" x="2222500" y="2432050"/>
          <p14:tracePt t="70241" x="2184400" y="2413000"/>
          <p14:tracePt t="70257" x="2146300" y="2400300"/>
          <p14:tracePt t="70266" x="2120900" y="2393950"/>
          <p14:tracePt t="70284" x="2082800" y="2374900"/>
          <p14:tracePt t="70285" x="2070100" y="2368550"/>
          <p14:tracePt t="70300" x="2044700" y="2362200"/>
          <p14:tracePt t="70317" x="2019300" y="2349500"/>
          <p14:tracePt t="70334" x="1968500" y="2349500"/>
          <p14:tracePt t="70336" x="1962150" y="2349500"/>
          <p14:tracePt t="70349" x="1924050" y="2349500"/>
          <p14:tracePt t="70366" x="1885950" y="2349500"/>
          <p14:tracePt t="70385" x="1847850" y="2349500"/>
          <p14:tracePt t="70389" x="1828800" y="2355850"/>
          <p14:tracePt t="70400" x="1797050" y="2362200"/>
          <p14:tracePt t="70416" x="1758950" y="2368550"/>
          <p14:tracePt t="70433" x="1746250" y="2381250"/>
          <p14:tracePt t="70450" x="1727200" y="2381250"/>
          <p14:tracePt t="70466" x="1714500" y="2381250"/>
          <p14:tracePt t="70506" x="1708150" y="2381250"/>
          <p14:tracePt t="70521" x="1670050" y="2387600"/>
          <p14:tracePt t="70540" x="1606550" y="2425700"/>
          <p14:tracePt t="70550" x="1587500" y="2432050"/>
          <p14:tracePt t="70566" x="1562100" y="2451100"/>
          <p14:tracePt t="70582" x="1549400" y="2470150"/>
          <p14:tracePt t="70599" x="1524000" y="2495550"/>
          <p14:tracePt t="70616" x="1511300" y="2527300"/>
          <p14:tracePt t="70632" x="1504950" y="2546350"/>
          <p14:tracePt t="70649" x="1492250" y="2571750"/>
          <p14:tracePt t="70666" x="1485900" y="2597150"/>
          <p14:tracePt t="70682" x="1479550" y="2616200"/>
          <p14:tracePt t="70699" x="1473200" y="2654300"/>
          <p14:tracePt t="70715" x="1473200" y="2673350"/>
          <p14:tracePt t="70733" x="1473200" y="2698750"/>
          <p14:tracePt t="70750" x="1460500" y="2724150"/>
          <p14:tracePt t="70768" x="1460500" y="2743200"/>
          <p14:tracePt t="70783" x="1460500" y="2755900"/>
          <p14:tracePt t="70800" x="1460500" y="2762250"/>
          <p14:tracePt t="70816" x="1460500" y="2768600"/>
          <p14:tracePt t="70832" x="1460500" y="2781300"/>
          <p14:tracePt t="70849" x="1454150" y="2787650"/>
          <p14:tracePt t="70890" x="1454150" y="2794000"/>
          <p14:tracePt t="70906" x="1454150" y="2800350"/>
          <p14:tracePt t="71345" x="1454150" y="2806700"/>
          <p14:tracePt t="71351" x="1454150" y="2813050"/>
          <p14:tracePt t="71366" x="1454150" y="2825750"/>
          <p14:tracePt t="71383" x="1460500" y="2832100"/>
          <p14:tracePt t="71399" x="1473200" y="2851150"/>
          <p14:tracePt t="71416" x="1492250" y="2857500"/>
          <p14:tracePt t="71432" x="1517650" y="2870200"/>
          <p14:tracePt t="71449" x="1524000" y="2876550"/>
          <p14:tracePt t="71483" x="1555750" y="2889250"/>
          <p14:tracePt t="71515" x="1574800" y="2895600"/>
          <p14:tracePt t="71549" x="1600200" y="2901950"/>
          <p14:tracePt t="71583" x="1619250" y="2901950"/>
          <p14:tracePt t="71599" x="1638300" y="2901950"/>
          <p14:tracePt t="71616" x="1657350" y="2901950"/>
          <p14:tracePt t="71632" x="1676400" y="2901950"/>
          <p14:tracePt t="71649" x="1701800" y="2901950"/>
          <p14:tracePt t="71665" x="1720850" y="2901950"/>
          <p14:tracePt t="71699" x="1733550" y="2901950"/>
          <p14:tracePt t="71715" x="1752600" y="2901950"/>
          <p14:tracePt t="71732" x="1765300" y="2901950"/>
          <p14:tracePt t="71749" x="1784350" y="2901950"/>
          <p14:tracePt t="71766" x="1809750" y="2908300"/>
          <p14:tracePt t="71782" x="1822450" y="2908300"/>
          <p14:tracePt t="71799" x="1841500" y="2914650"/>
          <p14:tracePt t="71816" x="1854200" y="2914650"/>
          <p14:tracePt t="71832" x="1866900" y="2914650"/>
          <p14:tracePt t="71849" x="1885950" y="2914650"/>
          <p14:tracePt t="71866" x="1905000" y="2914650"/>
          <p14:tracePt t="71884" x="1917700" y="2914650"/>
          <p14:tracePt t="71901" x="1930400" y="2914650"/>
          <p14:tracePt t="71916" x="1936750" y="2914650"/>
          <p14:tracePt t="71933" x="1949450" y="2921000"/>
          <p14:tracePt t="71950" x="1962150" y="2921000"/>
          <p14:tracePt t="71966" x="1968500" y="2921000"/>
          <p14:tracePt t="71983" x="1974850" y="2921000"/>
          <p14:tracePt t="72057" x="1981200" y="2921000"/>
          <p14:tracePt t="72072" x="1987550" y="2921000"/>
          <p14:tracePt t="72151" x="1993900" y="2927350"/>
          <p14:tracePt t="72626" x="2000250" y="2927350"/>
          <p14:tracePt t="72641" x="2006600" y="2927350"/>
          <p14:tracePt t="72649" x="2012950" y="2927350"/>
          <p14:tracePt t="72666" x="2032000" y="2927350"/>
          <p14:tracePt t="72682" x="2038350" y="2927350"/>
          <p14:tracePt t="72699" x="2044700" y="2927350"/>
          <p14:tracePt t="72715" x="2057400" y="2927350"/>
          <p14:tracePt t="72748" x="2089150" y="2927350"/>
          <p14:tracePt t="72782" x="2159000" y="2927350"/>
          <p14:tracePt t="72815" x="2241550" y="2927350"/>
          <p14:tracePt t="72833" x="2254250" y="2927350"/>
          <p14:tracePt t="72849" x="2266950" y="2921000"/>
          <p14:tracePt t="72853" x="2273300" y="2921000"/>
          <p14:tracePt t="72865" x="2273300" y="2914650"/>
          <p14:tracePt t="72882" x="2298700" y="2889250"/>
          <p14:tracePt t="72900" x="2317750" y="2863850"/>
          <p14:tracePt t="72917" x="2330450" y="2838450"/>
          <p14:tracePt t="72919" x="2336800" y="2832100"/>
          <p14:tracePt t="72932" x="2336800" y="2819400"/>
          <p14:tracePt t="72948" x="2355850" y="2794000"/>
          <p14:tracePt t="72966" x="2362200" y="2768600"/>
          <p14:tracePt t="72983" x="2368550" y="2743200"/>
          <p14:tracePt t="72986" x="2374900" y="2730500"/>
          <p14:tracePt t="72988" x="2374900" y="2724150"/>
          <p14:tracePt t="73003" x="2374900" y="2705100"/>
          <p14:tracePt t="73016" x="2374900" y="2686050"/>
          <p14:tracePt t="73033" x="2374900" y="2673350"/>
          <p14:tracePt t="73050" x="2374900" y="2641600"/>
          <p14:tracePt t="73053" x="2374900" y="2635250"/>
          <p14:tracePt t="73056" x="2368550" y="2628900"/>
          <p14:tracePt t="73059" x="2368550" y="2622550"/>
          <p14:tracePt t="73069" x="2362200" y="2609850"/>
          <p14:tracePt t="73082" x="2362200" y="2597150"/>
          <p14:tracePt t="73100" x="2336800" y="2571750"/>
          <p14:tracePt t="73116" x="2317750" y="2533650"/>
          <p14:tracePt t="73132" x="2292350" y="2508250"/>
          <p14:tracePt t="73151" x="2254250" y="2482850"/>
          <p14:tracePt t="73166" x="2228850" y="2463800"/>
          <p14:tracePt t="73169" x="2222500" y="2457450"/>
          <p14:tracePt t="73172" x="2216150" y="2457450"/>
          <p14:tracePt t="73185" x="2190750" y="2432050"/>
          <p14:tracePt t="73200" x="2152650" y="2419350"/>
          <p14:tracePt t="73216" x="2127250" y="2400300"/>
          <p14:tracePt t="73232" x="2089150" y="2381250"/>
          <p14:tracePt t="73248" x="2044700" y="2368550"/>
          <p14:tracePt t="73266" x="1968500" y="2349500"/>
          <p14:tracePt t="73284" x="1892300" y="2343150"/>
          <p14:tracePt t="73288" x="1866900" y="2343150"/>
          <p14:tracePt t="73299" x="1835150" y="2343150"/>
          <p14:tracePt t="73316" x="1720850" y="2343150"/>
          <p14:tracePt t="73332" x="1631950" y="2343150"/>
          <p14:tracePt t="73349" x="1587500" y="2343150"/>
          <p14:tracePt t="73351" x="1581150" y="2343150"/>
          <p14:tracePt t="73365" x="1555750" y="2343150"/>
          <p14:tracePt t="73383" x="1536700" y="2343150"/>
          <p14:tracePt t="73399" x="1517650" y="2336800"/>
          <p14:tracePt t="73416" x="1479550" y="2336800"/>
          <p14:tracePt t="73420" x="1466850" y="2336800"/>
          <p14:tracePt t="73433" x="1435100" y="2355850"/>
          <p14:tracePt t="73449" x="1384300" y="2381250"/>
          <p14:tracePt t="73465" x="1352550" y="2413000"/>
          <p14:tracePt t="73483" x="1320800" y="2432050"/>
          <p14:tracePt t="73500" x="1301750" y="2476500"/>
          <p14:tracePt t="73504" x="1295400" y="2489200"/>
          <p14:tracePt t="73516" x="1295400" y="2508250"/>
          <p14:tracePt t="73532" x="1289050" y="2540000"/>
          <p14:tracePt t="73549" x="1289050" y="2571750"/>
          <p14:tracePt t="73566" x="1289050" y="2609850"/>
          <p14:tracePt t="73569" x="1289050" y="2616200"/>
          <p14:tracePt t="73573" x="1289050" y="2622550"/>
          <p14:tracePt t="73582" x="1289050" y="2635250"/>
          <p14:tracePt t="73599" x="1295400" y="2673350"/>
          <p14:tracePt t="73617" x="1320800" y="2717800"/>
          <p14:tracePt t="73621" x="1320800" y="2730500"/>
          <p14:tracePt t="73636" x="1339850" y="2755900"/>
          <p14:tracePt t="73649" x="1352550" y="2781300"/>
          <p14:tracePt t="73665" x="1358900" y="2794000"/>
          <p14:tracePt t="73682" x="1390650" y="2819400"/>
          <p14:tracePt t="73699" x="1428750" y="2857500"/>
          <p14:tracePt t="73701" x="1441450" y="2863850"/>
          <p14:tracePt t="73716" x="1498600" y="2882900"/>
          <p14:tracePt t="73732" x="1549400" y="2895600"/>
          <p14:tracePt t="73748" x="1606550" y="2895600"/>
          <p14:tracePt t="73765" x="1657350" y="2908300"/>
          <p14:tracePt t="73782" x="1714500" y="2908300"/>
          <p14:tracePt t="73798" x="1771650" y="2921000"/>
          <p14:tracePt t="73815" x="1847850" y="2927350"/>
          <p14:tracePt t="73832" x="1917700" y="2927350"/>
          <p14:tracePt t="73849" x="1962150" y="2921000"/>
          <p14:tracePt t="73851" x="1974850" y="2921000"/>
          <p14:tracePt t="73865" x="2012950" y="2921000"/>
          <p14:tracePt t="73882" x="2063750" y="2914650"/>
          <p14:tracePt t="73898" x="2120900" y="2908300"/>
          <p14:tracePt t="73899" x="2139950" y="2901950"/>
          <p14:tracePt t="73915" x="2190750" y="2901950"/>
          <p14:tracePt t="73932" x="2235200" y="2901950"/>
          <p14:tracePt t="73948" x="2305050" y="2895600"/>
          <p14:tracePt t="73968" x="2406650" y="2876550"/>
          <p14:tracePt t="73982" x="2470150" y="2876550"/>
          <p14:tracePt t="73998" x="2590800" y="2876550"/>
          <p14:tracePt t="74000" x="2616200" y="2876550"/>
          <p14:tracePt t="74016" x="2667000" y="2876550"/>
          <p14:tracePt t="74033" x="2705100" y="2876550"/>
          <p14:tracePt t="74048" x="2730500" y="2870200"/>
          <p14:tracePt t="74065" x="2768600" y="2857500"/>
          <p14:tracePt t="74082" x="2819400" y="2857500"/>
          <p14:tracePt t="74100" x="2876550" y="2857500"/>
          <p14:tracePt t="74115" x="2901950" y="2857500"/>
          <p14:tracePt t="74134" x="2927350" y="2857500"/>
          <p14:tracePt t="74150" x="2965450" y="2857500"/>
          <p14:tracePt t="74154" x="2971800" y="2857500"/>
          <p14:tracePt t="74157" x="2984500" y="2857500"/>
          <p14:tracePt t="74165" x="3003550" y="2857500"/>
          <p14:tracePt t="74182" x="3048000" y="2857500"/>
          <p14:tracePt t="74198" x="3079750" y="2857500"/>
          <p14:tracePt t="74200" x="3086100" y="2857500"/>
          <p14:tracePt t="74215" x="3111500" y="2851150"/>
          <p14:tracePt t="74233" x="3136900" y="2844800"/>
          <p14:tracePt t="74249" x="3168650" y="2844800"/>
          <p14:tracePt t="74251" x="3175000" y="2838450"/>
          <p14:tracePt t="74265" x="3194050" y="2838450"/>
          <p14:tracePt t="74281" x="3238500" y="2838450"/>
          <p14:tracePt t="74298" x="3276600" y="2838450"/>
          <p14:tracePt t="74315" x="3314700" y="2838450"/>
          <p14:tracePt t="74331" x="3340100" y="2838450"/>
          <p14:tracePt t="74348" x="3371850" y="2838450"/>
          <p14:tracePt t="74365" x="3454400" y="2838450"/>
          <p14:tracePt t="74383" x="3511550" y="2838450"/>
          <p14:tracePt t="74400" x="3549650" y="2838450"/>
          <p14:tracePt t="74416" x="3568700" y="2838450"/>
          <p14:tracePt t="74433" x="3594100" y="2832100"/>
          <p14:tracePt t="74449" x="3619500" y="2832100"/>
          <p14:tracePt t="74465" x="3625850" y="2832100"/>
          <p14:tracePt t="74482" x="3638550" y="2832100"/>
          <p14:tracePt t="74499" x="3651250" y="2832100"/>
          <p14:tracePt t="74515" x="3657600" y="2819400"/>
          <p14:tracePt t="74534" x="3663950" y="2813050"/>
          <p14:tracePt t="74549" x="3676650" y="2800350"/>
          <p14:tracePt t="74565" x="3676650" y="2794000"/>
          <p14:tracePt t="74583" x="3683000" y="2774950"/>
          <p14:tracePt t="74599" x="3683000" y="2762250"/>
          <p14:tracePt t="74601" x="3683000" y="2755900"/>
          <p14:tracePt t="74615" x="3683000" y="2736850"/>
          <p14:tracePt t="74633" x="3683000" y="2711450"/>
          <p14:tracePt t="74649" x="3683000" y="2686050"/>
          <p14:tracePt t="74665" x="3683000" y="2654300"/>
          <p14:tracePt t="74668" x="3683000" y="2647950"/>
          <p14:tracePt t="74683" x="3683000" y="2628900"/>
          <p14:tracePt t="74698" x="3676650" y="2603500"/>
          <p14:tracePt t="74700" x="3676650" y="2597150"/>
          <p14:tracePt t="74717" x="3670300" y="2584450"/>
          <p14:tracePt t="74737" x="3663950" y="2571750"/>
          <p14:tracePt t="74748" x="3663950" y="2565400"/>
          <p14:tracePt t="74765" x="3663950" y="2552700"/>
          <p14:tracePt t="74783" x="3657600" y="2533650"/>
          <p14:tracePt t="74799" x="3644900" y="2520950"/>
          <p14:tracePt t="74816" x="3632200" y="2508250"/>
          <p14:tracePt t="74832" x="3625850" y="2501900"/>
          <p14:tracePt t="74849" x="3613150" y="2489200"/>
          <p14:tracePt t="74866" x="3600450" y="2482850"/>
          <p14:tracePt t="74869" x="3594100" y="2482850"/>
          <p14:tracePt t="74882" x="3587750" y="2476500"/>
          <p14:tracePt t="74898" x="3568700" y="2476500"/>
          <p14:tracePt t="74899" x="3562350" y="2470150"/>
          <p14:tracePt t="74916" x="3543300" y="2463800"/>
          <p14:tracePt t="74932" x="3524250" y="2457450"/>
          <p14:tracePt t="74948" x="3505200" y="2457450"/>
          <p14:tracePt t="74965" x="3479800" y="2457450"/>
          <p14:tracePt t="74981" x="3460750" y="2457450"/>
          <p14:tracePt t="74998" x="3429000" y="2457450"/>
          <p14:tracePt t="75015" x="3416300" y="2451100"/>
          <p14:tracePt t="75031" x="3403600" y="2451100"/>
          <p14:tracePt t="75048" x="3378200" y="2451100"/>
          <p14:tracePt t="75065" x="3359150" y="2451100"/>
          <p14:tracePt t="75081" x="3352800" y="2451100"/>
          <p14:tracePt t="75098" x="3346450" y="2451100"/>
          <p14:tracePt t="75115" x="3327400" y="2457450"/>
          <p14:tracePt t="75131" x="3302000" y="2457450"/>
          <p14:tracePt t="75150" x="3289300" y="2457450"/>
          <p14:tracePt t="75165" x="3276600" y="2457450"/>
          <p14:tracePt t="75182" x="3263900" y="2457450"/>
          <p14:tracePt t="75198" x="3251200" y="2457450"/>
          <p14:tracePt t="75200" x="3244850" y="2457450"/>
          <p14:tracePt t="75217" x="3232150" y="2457450"/>
          <p14:tracePt t="75234" x="3219450" y="2457450"/>
          <p14:tracePt t="75248" x="3194050" y="2457450"/>
          <p14:tracePt t="75265" x="3168650" y="2457450"/>
          <p14:tracePt t="75282" x="3155950" y="2457450"/>
          <p14:tracePt t="75298" x="3143250" y="2457450"/>
          <p14:tracePt t="75300" x="3136900" y="2457450"/>
          <p14:tracePt t="75316" x="3117850" y="2451100"/>
          <p14:tracePt t="75332" x="3098800" y="2451100"/>
          <p14:tracePt t="75349" x="3073400" y="2451100"/>
          <p14:tracePt t="75366" x="3054350" y="2451100"/>
          <p14:tracePt t="75384" x="3028950" y="2451100"/>
          <p14:tracePt t="75398" x="3009900" y="2451100"/>
          <p14:tracePt t="75415" x="2997200" y="2451100"/>
          <p14:tracePt t="75431" x="2965450" y="2451100"/>
          <p14:tracePt t="75449" x="2946400" y="2451100"/>
          <p14:tracePt t="75465" x="2927350" y="2451100"/>
          <p14:tracePt t="75482" x="2914650" y="2451100"/>
          <p14:tracePt t="75500" x="2895600" y="2457450"/>
          <p14:tracePt t="75515" x="2863850" y="2463800"/>
          <p14:tracePt t="75532" x="2844800" y="2470150"/>
          <p14:tracePt t="75548" x="2825750" y="2470150"/>
          <p14:tracePt t="75565" x="2813050" y="2476500"/>
          <p14:tracePt t="75566" x="2813050" y="2482850"/>
          <p14:tracePt t="75582" x="2800350" y="2482850"/>
          <p14:tracePt t="75599" x="2794000" y="2482850"/>
          <p14:tracePt t="75615" x="2781300" y="2482850"/>
          <p14:tracePt t="75632" x="2768600" y="2482850"/>
          <p14:tracePt t="75651" x="2749550" y="2482850"/>
          <p14:tracePt t="75665" x="2730500" y="2482850"/>
          <p14:tracePt t="75666" x="2724150" y="2482850"/>
          <p14:tracePt t="75681" x="2698750" y="2482850"/>
          <p14:tracePt t="75699" x="2692400" y="2482850"/>
          <p14:tracePt t="75715" x="2679700" y="2482850"/>
          <p14:tracePt t="75718" x="2673350" y="2482850"/>
          <p14:tracePt t="75731" x="2667000" y="2482850"/>
          <p14:tracePt t="75749" x="2654300" y="2489200"/>
          <p14:tracePt t="75765" x="2641600" y="2495550"/>
          <p14:tracePt t="75783" x="2628900" y="2501900"/>
          <p14:tracePt t="75799" x="2616200" y="2501900"/>
          <p14:tracePt t="75815" x="2603500" y="2508250"/>
          <p14:tracePt t="75831" x="2590800" y="2514600"/>
          <p14:tracePt t="75848" x="2571750" y="2527300"/>
          <p14:tracePt t="75865" x="2540000" y="2546350"/>
          <p14:tracePt t="75866" x="2527300" y="2559050"/>
          <p14:tracePt t="75883" x="2508250" y="2578100"/>
          <p14:tracePt t="75899" x="2489200" y="2590800"/>
          <p14:tracePt t="75915" x="2476500" y="2609850"/>
          <p14:tracePt t="75932" x="2476500" y="2616200"/>
          <p14:tracePt t="75949" x="2476500" y="2622550"/>
          <p14:tracePt t="75965" x="2470150" y="2635250"/>
          <p14:tracePt t="75983" x="2470150" y="2647950"/>
          <p14:tracePt t="75986" x="2470150" y="2654300"/>
          <p14:tracePt t="75999" x="2470150" y="2660650"/>
          <p14:tracePt t="76015" x="2470150" y="2673350"/>
          <p14:tracePt t="76033" x="2470150" y="2686050"/>
          <p14:tracePt t="76049" x="2470150" y="2698750"/>
          <p14:tracePt t="76065" x="2482850" y="2717800"/>
          <p14:tracePt t="76081" x="2495550" y="2730500"/>
          <p14:tracePt t="76098" x="2501900" y="2743200"/>
          <p14:tracePt t="76114" x="2514600" y="2755900"/>
          <p14:tracePt t="76131" x="2527300" y="2768600"/>
          <p14:tracePt t="76148" x="2552700" y="2781300"/>
          <p14:tracePt t="76165" x="2565400" y="2787650"/>
          <p14:tracePt t="76166" x="2565400" y="2794000"/>
          <p14:tracePt t="76182" x="2590800" y="2794000"/>
          <p14:tracePt t="76200" x="2635250" y="2819400"/>
          <p14:tracePt t="76204" x="2641600" y="2825750"/>
          <p14:tracePt t="76206" x="2647950" y="2825750"/>
          <p14:tracePt t="76218" x="2679700" y="2844800"/>
          <p14:tracePt t="76231" x="2711450" y="2851150"/>
          <p14:tracePt t="76248" x="2743200" y="2863850"/>
          <p14:tracePt t="76266" x="2768600" y="2882900"/>
          <p14:tracePt t="76283" x="2781300" y="2882900"/>
          <p14:tracePt t="76299" x="2800350" y="2882900"/>
          <p14:tracePt t="76318" x="2806700" y="2882900"/>
          <p14:tracePt t="76332" x="2813050" y="2882900"/>
          <p14:tracePt t="76349" x="2832100" y="2882900"/>
          <p14:tracePt t="76365" x="2863850" y="2882900"/>
          <p14:tracePt t="76382" x="2876550" y="2882900"/>
          <p14:tracePt t="76398" x="2889250" y="2889250"/>
          <p14:tracePt t="76414" x="2908300" y="2895600"/>
          <p14:tracePt t="76431" x="2921000" y="2895600"/>
          <p14:tracePt t="76448" x="2946400" y="2895600"/>
          <p14:tracePt t="76464" x="2952750" y="2895600"/>
          <p14:tracePt t="76482" x="2959100" y="2895600"/>
          <p14:tracePt t="76498" x="2971800" y="2895600"/>
          <p14:tracePt t="76515" x="2978150" y="2895600"/>
          <p14:tracePt t="76531" x="2997200" y="2895600"/>
          <p14:tracePt t="76548" x="3009900" y="2895600"/>
          <p14:tracePt t="76566" x="3028950" y="2895600"/>
          <p14:tracePt t="76583" x="3041650" y="2895600"/>
          <p14:tracePt t="76598" x="3048000" y="2895600"/>
          <p14:tracePt t="76632" x="3054350" y="2895600"/>
          <p14:tracePt t="76651" x="3060700" y="2895600"/>
          <p14:tracePt t="76665" x="3073400" y="2895600"/>
          <p14:tracePt t="76681" x="3092450" y="2895600"/>
          <p14:tracePt t="76698" x="3111500" y="2895600"/>
          <p14:tracePt t="76716" x="3130550" y="2895600"/>
          <p14:tracePt t="76722" x="3136900" y="2895600"/>
          <p14:tracePt t="76735" x="3155950" y="2895600"/>
          <p14:tracePt t="76748" x="3168650" y="2895600"/>
          <p14:tracePt t="76765" x="3187700" y="2895600"/>
          <p14:tracePt t="76783" x="3206750" y="2895600"/>
          <p14:tracePt t="76799" x="3219450" y="2895600"/>
          <p14:tracePt t="76832" x="3238500" y="2895600"/>
          <p14:tracePt t="76848" x="3244850" y="2895600"/>
          <p14:tracePt t="76865" x="3257550" y="2895600"/>
          <p14:tracePt t="76883" x="3270250" y="2895600"/>
          <p14:tracePt t="76940" x="3276600" y="2895600"/>
          <p14:tracePt t="76952" x="3276600" y="2889250"/>
          <p14:tracePt t="77275" x="3282950" y="2889250"/>
          <p14:tracePt t="78186" x="3289300" y="2889250"/>
          <p14:tracePt t="78191" x="3295650" y="2889250"/>
          <p14:tracePt t="78198" x="3308350" y="2889250"/>
          <p14:tracePt t="78214" x="3314700" y="2889250"/>
          <p14:tracePt t="78231" x="3321050" y="2889250"/>
          <p14:tracePt t="78248" x="3333750" y="2889250"/>
          <p14:tracePt t="78281" x="3346450" y="2889250"/>
          <p14:tracePt t="78314" x="3378200" y="2889250"/>
          <p14:tracePt t="78348" x="3384550" y="2889250"/>
          <p14:tracePt t="79378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Određivanje cijena u savršenoj konkurenciji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Tržišna ravnoteža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99" y="2133600"/>
            <a:ext cx="752047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71"/>
    </mc:Choice>
    <mc:Fallback xmlns="">
      <p:transition spd="slow" advTm="4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3" x="1930400" y="2514600"/>
          <p14:tracePt t="5229" x="1936750" y="2514600"/>
          <p14:tracePt t="5239" x="1936750" y="2520950"/>
          <p14:tracePt t="5246" x="1943100" y="2520950"/>
          <p14:tracePt t="5260" x="1955800" y="2527300"/>
          <p14:tracePt t="5277" x="1968500" y="2540000"/>
          <p14:tracePt t="5294" x="1993900" y="2546350"/>
          <p14:tracePt t="5310" x="2012950" y="2552700"/>
          <p14:tracePt t="5343" x="2044700" y="2578100"/>
          <p14:tracePt t="5377" x="2089150" y="2609850"/>
          <p14:tracePt t="5410" x="2171700" y="2654300"/>
          <p14:tracePt t="5427" x="2209800" y="2679700"/>
          <p14:tracePt t="5429" x="2216150" y="2686050"/>
          <p14:tracePt t="5443" x="2235200" y="2698750"/>
          <p14:tracePt t="5460" x="2247900" y="2711450"/>
          <p14:tracePt t="5477" x="2273300" y="2724150"/>
          <p14:tracePt t="5493" x="2292350" y="2736850"/>
          <p14:tracePt t="5510" x="2311400" y="2749550"/>
          <p14:tracePt t="5527" x="2330450" y="2762250"/>
          <p14:tracePt t="5543" x="2362200" y="2774950"/>
          <p14:tracePt t="5561" x="2400300" y="2800350"/>
          <p14:tracePt t="5577" x="2425700" y="2825750"/>
          <p14:tracePt t="5593" x="2463800" y="2857500"/>
          <p14:tracePt t="5610" x="2520950" y="2889250"/>
          <p14:tracePt t="5627" x="2565400" y="2914650"/>
          <p14:tracePt t="5643" x="2584450" y="2927350"/>
          <p14:tracePt t="5645" x="2597150" y="2933700"/>
          <p14:tracePt t="5660" x="2616200" y="2946400"/>
          <p14:tracePt t="5677" x="2667000" y="2965450"/>
          <p14:tracePt t="5694" x="2698750" y="2984500"/>
          <p14:tracePt t="5710" x="2724150" y="3003550"/>
          <p14:tracePt t="5727" x="2762250" y="3028950"/>
          <p14:tracePt t="5744" x="2825750" y="3048000"/>
          <p14:tracePt t="5761" x="2857500" y="3067050"/>
          <p14:tracePt t="5777" x="2876550" y="3086100"/>
          <p14:tracePt t="5793" x="2921000" y="3111500"/>
          <p14:tracePt t="5810" x="2971800" y="3136900"/>
          <p14:tracePt t="5827" x="3003550" y="3181350"/>
          <p14:tracePt t="5843" x="3041650" y="3194050"/>
          <p14:tracePt t="5845" x="3048000" y="3200400"/>
          <p14:tracePt t="5860" x="3067050" y="3200400"/>
          <p14:tracePt t="5877" x="3092450" y="3200400"/>
          <p14:tracePt t="5893" x="3130550" y="3213100"/>
          <p14:tracePt t="5910" x="3149600" y="3219450"/>
          <p14:tracePt t="5927" x="3175000" y="3225800"/>
          <p14:tracePt t="5944" x="3213100" y="3232150"/>
          <p14:tracePt t="5960" x="3213100" y="3244850"/>
          <p14:tracePt t="5977" x="3213100" y="3257550"/>
          <p14:tracePt t="5993" x="3232150" y="3270250"/>
          <p14:tracePt t="6010" x="3244850" y="3276600"/>
          <p14:tracePt t="6026" x="3263900" y="3289300"/>
          <p14:tracePt t="6043" x="3295650" y="3289300"/>
          <p14:tracePt t="6060" x="3321050" y="3302000"/>
          <p14:tracePt t="6077" x="3333750" y="3308350"/>
          <p14:tracePt t="6093" x="3340100" y="3314700"/>
          <p14:tracePt t="6110" x="3378200" y="3346450"/>
          <p14:tracePt t="6126" x="3467100" y="3390900"/>
          <p14:tracePt t="6144" x="3492500" y="3397250"/>
          <p14:tracePt t="6161" x="3511550" y="3409950"/>
          <p14:tracePt t="6166" x="3517900" y="3416300"/>
          <p14:tracePt t="6169" x="3524250" y="3416300"/>
          <p14:tracePt t="6174" x="3524250" y="3422650"/>
          <p14:tracePt t="6179" x="3530600" y="3422650"/>
          <p14:tracePt t="6194" x="3549650" y="3429000"/>
          <p14:tracePt t="6211" x="3562350" y="3441700"/>
          <p14:tracePt t="6227" x="3600450" y="3467100"/>
          <p14:tracePt t="6228" x="3606800" y="3479800"/>
          <p14:tracePt t="6243" x="3663950" y="3511550"/>
          <p14:tracePt t="6262" x="3765550" y="3556000"/>
          <p14:tracePt t="6266" x="3771900" y="3562350"/>
          <p14:tracePt t="6269" x="3784600" y="3568700"/>
          <p14:tracePt t="6273" x="3790950" y="3575050"/>
          <p14:tracePt t="6279" x="3797300" y="3575050"/>
          <p14:tracePt t="6294" x="3810000" y="3587750"/>
          <p14:tracePt t="6296" x="3816350" y="3587750"/>
          <p14:tracePt t="6312" x="3829050" y="3594100"/>
          <p14:tracePt t="6327" x="3854450" y="3606800"/>
          <p14:tracePt t="6343" x="3860800" y="3619500"/>
          <p14:tracePt t="6360" x="3873500" y="3632200"/>
          <p14:tracePt t="6376" x="3898900" y="3644900"/>
          <p14:tracePt t="6393" x="3930650" y="3663950"/>
          <p14:tracePt t="6410" x="3956050" y="3676650"/>
          <p14:tracePt t="6426" x="3987800" y="3695700"/>
          <p14:tracePt t="6445" x="4025900" y="3721100"/>
          <p14:tracePt t="6462" x="4070350" y="3746500"/>
          <p14:tracePt t="6465" x="4083050" y="3752850"/>
          <p14:tracePt t="6478" x="4114800" y="3771900"/>
          <p14:tracePt t="6494" x="4140200" y="3784600"/>
          <p14:tracePt t="6498" x="4146550" y="3790950"/>
          <p14:tracePt t="6501" x="4152900" y="3790950"/>
          <p14:tracePt t="6505" x="4159250" y="3797300"/>
          <p14:tracePt t="6526" x="4191000" y="3816350"/>
          <p14:tracePt t="6546" x="4241800" y="3848100"/>
          <p14:tracePt t="6562" x="4298950" y="3873500"/>
          <p14:tracePt t="6577" x="4356100" y="3898900"/>
          <p14:tracePt t="6593" x="4381500" y="3911600"/>
          <p14:tracePt t="6611" x="4419600" y="3930650"/>
          <p14:tracePt t="6628" x="4464050" y="3949700"/>
          <p14:tracePt t="6632" x="4476750" y="3949700"/>
          <p14:tracePt t="6634" x="4502150" y="3956050"/>
          <p14:tracePt t="6644" x="4514850" y="3956050"/>
          <p14:tracePt t="6660" x="4533900" y="3962400"/>
          <p14:tracePt t="6676" x="4533900" y="3981450"/>
          <p14:tracePt t="6695" x="4546600" y="3987800"/>
          <p14:tracePt t="6711" x="4552950" y="3994150"/>
          <p14:tracePt t="6727" x="4565650" y="3994150"/>
          <p14:tracePt t="6746" x="4597400" y="4025900"/>
          <p14:tracePt t="6749" x="4603750" y="4025900"/>
          <p14:tracePt t="6754" x="4603750" y="4032250"/>
          <p14:tracePt t="6757" x="4610100" y="4032250"/>
          <p14:tracePt t="6765" x="4616450" y="4032250"/>
          <p14:tracePt t="6778" x="4641850" y="4051300"/>
          <p14:tracePt t="6794" x="4679950" y="4064000"/>
          <p14:tracePt t="6810" x="4686300" y="4070350"/>
          <p14:tracePt t="6827" x="4699000" y="4076700"/>
          <p14:tracePt t="6845" x="4718050" y="4083050"/>
          <p14:tracePt t="6862" x="4730750" y="4089400"/>
          <p14:tracePt t="6878" x="4743450" y="4102100"/>
          <p14:tracePt t="6895" x="4756150" y="4102100"/>
          <p14:tracePt t="6911" x="4768850" y="4114800"/>
          <p14:tracePt t="6914" x="4781550" y="4121150"/>
          <p14:tracePt t="6916" x="4781550" y="4127500"/>
          <p14:tracePt t="6921" x="4794250" y="4127500"/>
          <p14:tracePt t="6930" x="4806950" y="4140200"/>
          <p14:tracePt t="6933" x="4813300" y="4146550"/>
          <p14:tracePt t="6944" x="4819650" y="4146550"/>
          <p14:tracePt t="6960" x="4838700" y="4159250"/>
          <p14:tracePt t="6979" x="4851400" y="4165600"/>
          <p14:tracePt t="6994" x="4870450" y="4171950"/>
          <p14:tracePt t="6997" x="4876800" y="4178300"/>
          <p14:tracePt t="7001" x="4883150" y="4178300"/>
          <p14:tracePt t="7028" x="4895850" y="4191000"/>
          <p14:tracePt t="7032" x="4902200" y="4191000"/>
          <p14:tracePt t="7061" x="4914900" y="4197350"/>
          <p14:tracePt t="7078" x="4927600" y="4203700"/>
          <p14:tracePt t="7093" x="4940300" y="4210050"/>
          <p14:tracePt t="7110" x="4965700" y="4229100"/>
          <p14:tracePt t="7126" x="4984750" y="4241800"/>
          <p14:tracePt t="7143" x="4997450" y="4248150"/>
          <p14:tracePt t="7160" x="5003800" y="4260850"/>
          <p14:tracePt t="7177" x="5022850" y="4273550"/>
          <p14:tracePt t="7193" x="5035550" y="4286250"/>
          <p14:tracePt t="7210" x="5060950" y="4292600"/>
          <p14:tracePt t="7227" x="5067300" y="4305300"/>
          <p14:tracePt t="7243" x="5073650" y="4324350"/>
          <p14:tracePt t="7260" x="5086350" y="4337050"/>
          <p14:tracePt t="7287" x="5092700" y="4337050"/>
          <p14:tracePt t="7296" x="5099050" y="4343400"/>
          <p14:tracePt t="7311" x="5111750" y="4349750"/>
          <p14:tracePt t="7328" x="5124450" y="4356100"/>
          <p14:tracePt t="7344" x="5130800" y="4362450"/>
          <p14:tracePt t="7362" x="5137150" y="4368800"/>
          <p14:tracePt t="7378" x="5143500" y="4375150"/>
          <p14:tracePt t="7394" x="5156200" y="4381500"/>
          <p14:tracePt t="7410" x="5162550" y="4387850"/>
          <p14:tracePt t="7427" x="5168900" y="4387850"/>
          <p14:tracePt t="7445" x="5194300" y="4406900"/>
          <p14:tracePt t="7450" x="5194300" y="4413250"/>
          <p14:tracePt t="7461" x="5226050" y="4432300"/>
          <p14:tracePt t="7479" x="5295900" y="4483100"/>
          <p14:tracePt t="7494" x="5353050" y="4514850"/>
          <p14:tracePt t="7498" x="5365750" y="4521200"/>
          <p14:tracePt t="7501" x="5372100" y="4527550"/>
          <p14:tracePt t="7513" x="5397500" y="4540250"/>
          <p14:tracePt t="7527" x="5403850" y="4540250"/>
          <p14:tracePt t="7543" x="5416550" y="4546600"/>
          <p14:tracePt t="7545" x="5422900" y="4546600"/>
          <p14:tracePt t="7559" x="5422900" y="4552950"/>
          <p14:tracePt t="7577" x="5441950" y="4559300"/>
          <p14:tracePt t="7594" x="5454650" y="4572000"/>
          <p14:tracePt t="7610" x="5467350" y="4578350"/>
          <p14:tracePt t="7628" x="5480050" y="4591050"/>
          <p14:tracePt t="7644" x="5511800" y="4603750"/>
          <p14:tracePt t="7646" x="5518150" y="4610100"/>
          <p14:tracePt t="7662" x="5556250" y="4629150"/>
          <p14:tracePt t="7678" x="5588000" y="4641850"/>
          <p14:tracePt t="7694" x="5613400" y="4654550"/>
          <p14:tracePt t="7696" x="5619750" y="4660900"/>
          <p14:tracePt t="7710" x="5638800" y="4667250"/>
          <p14:tracePt t="7726" x="5670550" y="4679950"/>
          <p14:tracePt t="7743" x="5702300" y="4699000"/>
          <p14:tracePt t="7759" x="5740400" y="4724400"/>
          <p14:tracePt t="7761" x="5753100" y="4724400"/>
          <p14:tracePt t="7776" x="5867400" y="4768850"/>
          <p14:tracePt t="7793" x="5918200" y="4794250"/>
          <p14:tracePt t="7810" x="5962650" y="4813300"/>
          <p14:tracePt t="7826" x="6007100" y="4826000"/>
          <p14:tracePt t="7844" x="6038850" y="4838700"/>
          <p14:tracePt t="7861" x="6083300" y="4864100"/>
          <p14:tracePt t="7867" x="6102350" y="4870450"/>
          <p14:tracePt t="7869" x="6115050" y="4876800"/>
          <p14:tracePt t="7879" x="6146800" y="4883150"/>
          <p14:tracePt t="7894" x="6197600" y="4902200"/>
          <p14:tracePt t="7897" x="6210300" y="4914900"/>
          <p14:tracePt t="7901" x="6223000" y="4914900"/>
          <p14:tracePt t="7911" x="6242050" y="4927600"/>
          <p14:tracePt t="7928" x="6292850" y="4940300"/>
          <p14:tracePt t="7931" x="6299200" y="4940300"/>
          <p14:tracePt t="7933" x="6305550" y="4946650"/>
          <p14:tracePt t="7944" x="6311900" y="4953000"/>
          <p14:tracePt t="7960" x="6318250" y="4953000"/>
          <p14:tracePt t="7996" x="6324600" y="4953000"/>
          <p14:tracePt t="8009" x="6337300" y="4953000"/>
          <p14:tracePt t="8016" x="6337300" y="4959350"/>
          <p14:tracePt t="8028" x="6343650" y="4965700"/>
          <p14:tracePt t="8045" x="6350000" y="4965700"/>
          <p14:tracePt t="8061" x="6356350" y="4972050"/>
          <p14:tracePt t="8078" x="6362700" y="4972050"/>
          <p14:tracePt t="8094" x="6369050" y="4972050"/>
          <p14:tracePt t="8126" x="6381750" y="4972050"/>
          <p14:tracePt t="8145" x="6394450" y="4984750"/>
          <p14:tracePt t="8151" x="6400800" y="4984750"/>
          <p14:tracePt t="8153" x="6407150" y="4984750"/>
          <p14:tracePt t="8161" x="6419850" y="4997450"/>
          <p14:tracePt t="8177" x="6445250" y="5003800"/>
          <p14:tracePt t="8193" x="6457950" y="5016500"/>
          <p14:tracePt t="8209" x="6489700" y="5054600"/>
          <p14:tracePt t="8226" x="6521450" y="5073650"/>
          <p14:tracePt t="8243" x="6546850" y="5086350"/>
          <p14:tracePt t="8259" x="6553200" y="5086350"/>
          <p14:tracePt t="8276" x="6559550" y="5092700"/>
          <p14:tracePt t="8293" x="6565900" y="5099050"/>
          <p14:tracePt t="8311" x="6572250" y="5099050"/>
          <p14:tracePt t="8328" x="6591300" y="5105400"/>
          <p14:tracePt t="8333" x="6597650" y="5105400"/>
          <p14:tracePt t="8344" x="6604000" y="5111750"/>
          <p14:tracePt t="8361" x="6623050" y="5137150"/>
          <p14:tracePt t="8367" x="6635750" y="5149850"/>
          <p14:tracePt t="8369" x="6642100" y="5156200"/>
          <p14:tracePt t="8378" x="6661150" y="5175250"/>
          <p14:tracePt t="8393" x="6699250" y="5194300"/>
          <p14:tracePt t="8410" x="6724650" y="5207000"/>
          <p14:tracePt t="8427" x="6743700" y="5219700"/>
          <p14:tracePt t="8445" x="6769100" y="5232400"/>
          <p14:tracePt t="8460" x="6788150" y="5238750"/>
          <p14:tracePt t="8478" x="6800850" y="5251450"/>
          <p14:tracePt t="8494" x="6826250" y="5270500"/>
          <p14:tracePt t="8498" x="6826250" y="5276850"/>
          <p14:tracePt t="8512" x="6845300" y="5289550"/>
          <p14:tracePt t="8526" x="6864350" y="5289550"/>
          <p14:tracePt t="8543" x="6889750" y="5308600"/>
          <p14:tracePt t="8544" x="6889750" y="5314950"/>
          <p14:tracePt t="8561" x="6915150" y="5340350"/>
          <p14:tracePt t="8578" x="6927850" y="5346700"/>
          <p14:tracePt t="8594" x="6934200" y="5353050"/>
          <p14:tracePt t="8611" x="6946900" y="5359400"/>
          <p14:tracePt t="8613" x="6953250" y="5359400"/>
          <p14:tracePt t="8627" x="6965950" y="5365750"/>
          <p14:tracePt t="8631" x="6972300" y="5365750"/>
          <p14:tracePt t="8633" x="6978650" y="5372100"/>
          <p14:tracePt t="8643" x="6985000" y="5378450"/>
          <p14:tracePt t="8661" x="6997700" y="5384800"/>
          <p14:tracePt t="8665" x="7004050" y="5391150"/>
          <p14:tracePt t="8676" x="7010400" y="5397500"/>
          <p14:tracePt t="8693" x="7016750" y="5403850"/>
          <p14:tracePt t="8710" x="7023100" y="5416550"/>
          <p14:tracePt t="8744" x="7035800" y="5422900"/>
          <p14:tracePt t="8761" x="7048500" y="5429250"/>
          <p14:tracePt t="8777" x="7054850" y="5429250"/>
          <p14:tracePt t="8794" x="7054850" y="5435600"/>
          <p14:tracePt t="8812" x="7061200" y="5435600"/>
          <p14:tracePt t="8827" x="7067550" y="5441950"/>
          <p14:tracePt t="8843" x="7067550" y="5448300"/>
          <p14:tracePt t="8860" x="7073900" y="5448300"/>
          <p14:tracePt t="8877" x="7080250" y="5454650"/>
          <p14:tracePt t="8914" x="7086600" y="5454650"/>
          <p14:tracePt t="8927" x="7092950" y="5461000"/>
          <p14:tracePt t="8965" x="7099300" y="5461000"/>
          <p14:tracePt t="9043" x="7099300" y="5467350"/>
          <p14:tracePt t="9063" x="7105650" y="5467350"/>
          <p14:tracePt t="9071" x="7105650" y="5473700"/>
          <p14:tracePt t="9076" x="7112000" y="5473700"/>
          <p14:tracePt t="9093" x="7118350" y="5480050"/>
          <p14:tracePt t="9109" x="7124700" y="5480050"/>
          <p14:tracePt t="9126" x="7143750" y="5492750"/>
          <p14:tracePt t="9143" x="7150100" y="5505450"/>
          <p14:tracePt t="9188" x="7156450" y="5511800"/>
          <p14:tracePt t="9371" x="7162800" y="5511800"/>
          <p14:tracePt t="9379" x="7162800" y="5518150"/>
          <p14:tracePt t="9387" x="7169150" y="5524500"/>
          <p14:tracePt t="9395" x="7175500" y="5524500"/>
          <p14:tracePt t="9532" x="7181850" y="5524500"/>
          <p14:tracePt t="9553" x="7188200" y="5524500"/>
          <p14:tracePt t="9580" x="7188200" y="5530850"/>
          <p14:tracePt t="9728" x="7194550" y="5537200"/>
          <p14:tracePt t="10414" x="7188200" y="5537200"/>
          <p14:tracePt t="10427" x="7181850" y="5537200"/>
          <p14:tracePt t="10435" x="7175500" y="5537200"/>
          <p14:tracePt t="10442" x="7169150" y="5537200"/>
          <p14:tracePt t="10459" x="7156450" y="5530850"/>
          <p14:tracePt t="10476" x="7137400" y="5518150"/>
          <p14:tracePt t="10493" x="7105650" y="5499100"/>
          <p14:tracePt t="10527" x="7054850" y="5461000"/>
          <p14:tracePt t="10560" x="6927850" y="5391150"/>
          <p14:tracePt t="10565" x="6883400" y="5365750"/>
          <p14:tracePt t="10567" x="6845300" y="5340350"/>
          <p14:tracePt t="10595" x="6642100" y="5302250"/>
          <p14:tracePt t="10610" x="6553200" y="5289550"/>
          <p14:tracePt t="10614" x="6521450" y="5283200"/>
          <p14:tracePt t="10617" x="6477000" y="5276850"/>
          <p14:tracePt t="10619" x="6432550" y="5270500"/>
          <p14:tracePt t="10623" x="6394450" y="5264150"/>
          <p14:tracePt t="10632" x="6286500" y="5264150"/>
          <p14:tracePt t="10635" x="6223000" y="5264150"/>
          <p14:tracePt t="10643" x="6089650" y="5251450"/>
          <p14:tracePt t="10659" x="5759450" y="5226050"/>
          <p14:tracePt t="10676" x="5384800" y="5168900"/>
          <p14:tracePt t="10694" x="4965700" y="5105400"/>
          <p14:tracePt t="10702" x="4787900" y="5073650"/>
          <p14:tracePt t="10704" x="4711700" y="5054600"/>
          <p14:tracePt t="10713" x="4616450" y="5022850"/>
          <p14:tracePt t="10728" x="4514850" y="4984750"/>
          <p14:tracePt t="10732" x="4489450" y="4978400"/>
          <p14:tracePt t="10735" x="4470400" y="4972050"/>
          <p14:tracePt t="10744" x="4445000" y="4965700"/>
          <p14:tracePt t="10761" x="4381500" y="4953000"/>
          <p14:tracePt t="10765" x="4362450" y="4953000"/>
          <p14:tracePt t="10767" x="4349750" y="4946650"/>
          <p14:tracePt t="10776" x="4311650" y="4946650"/>
          <p14:tracePt t="10792" x="4267200" y="4946650"/>
          <p14:tracePt t="10810" x="4197350" y="4946650"/>
          <p14:tracePt t="10827" x="4051300" y="4953000"/>
          <p14:tracePt t="10831" x="4006850" y="4953000"/>
          <p14:tracePt t="10835" x="3975100" y="4953000"/>
          <p14:tracePt t="10844" x="3917950" y="4933950"/>
          <p14:tracePt t="10848" x="3879850" y="4933950"/>
          <p14:tracePt t="10851" x="3860800" y="4927600"/>
          <p14:tracePt t="10859" x="3803650" y="4927600"/>
          <p14:tracePt t="10876" x="3644900" y="4914900"/>
          <p14:tracePt t="10893" x="3460750" y="4902200"/>
          <p14:tracePt t="10897" x="3409950" y="4902200"/>
          <p14:tracePt t="10899" x="3365500" y="4902200"/>
          <p14:tracePt t="10903" x="3308350" y="4895850"/>
          <p14:tracePt t="10910" x="3257550" y="4895850"/>
          <p14:tracePt t="10926" x="3067050" y="4895850"/>
          <p14:tracePt t="10943" x="2838450" y="4895850"/>
          <p14:tracePt t="10959" x="2717800" y="4895850"/>
          <p14:tracePt t="10977" x="2622550" y="4895850"/>
          <p14:tracePt t="10993" x="2527300" y="4895850"/>
          <p14:tracePt t="10997" x="2501900" y="4895850"/>
          <p14:tracePt t="10999" x="2476500" y="4895850"/>
          <p14:tracePt t="11009" x="2432050" y="4895850"/>
          <p14:tracePt t="11027" x="2324100" y="4895850"/>
          <p14:tracePt t="11032" x="2292350" y="4895850"/>
          <p14:tracePt t="11044" x="2197100" y="4908550"/>
          <p14:tracePt t="11060" x="2063750" y="4933950"/>
          <p14:tracePt t="11063" x="2025650" y="4953000"/>
          <p14:tracePt t="11076" x="1974850" y="4959350"/>
          <p14:tracePt t="11092" x="1911350" y="4978400"/>
          <p14:tracePt t="11109" x="1866900" y="4991100"/>
          <p14:tracePt t="11128" x="1835150" y="4991100"/>
          <p14:tracePt t="11145" x="1809750" y="4997450"/>
          <p14:tracePt t="11159" x="1790700" y="5003800"/>
          <p14:tracePt t="11162" x="1790700" y="5010150"/>
          <p14:tracePt t="11177" x="1790700" y="5016500"/>
          <p14:tracePt t="11194" x="1790700" y="5022850"/>
          <p14:tracePt t="11201" x="1790700" y="5035550"/>
          <p14:tracePt t="11209" x="1784350" y="5041900"/>
          <p14:tracePt t="11226" x="1771650" y="5060950"/>
          <p14:tracePt t="11245" x="1771650" y="5092700"/>
          <p14:tracePt t="11248" x="1771650" y="5099050"/>
          <p14:tracePt t="11251" x="1771650" y="5105400"/>
          <p14:tracePt t="11255" x="1771650" y="5111750"/>
          <p14:tracePt t="11259" x="1771650" y="5124450"/>
          <p14:tracePt t="11276" x="1771650" y="5137150"/>
          <p14:tracePt t="11293" x="1771650" y="5156200"/>
          <p14:tracePt t="11297" x="1771650" y="5162550"/>
          <p14:tracePt t="11299" x="1771650" y="5175250"/>
          <p14:tracePt t="11309" x="1771650" y="5181600"/>
          <p14:tracePt t="11327" x="1784350" y="5207000"/>
          <p14:tracePt t="11343" x="1784350" y="5226050"/>
          <p14:tracePt t="11359" x="1790700" y="5251450"/>
          <p14:tracePt t="11376" x="1803400" y="5257800"/>
          <p14:tracePt t="11392" x="1803400" y="5270500"/>
          <p14:tracePt t="11410" x="1809750" y="5270500"/>
          <p14:tracePt t="11457" x="1816100" y="5270500"/>
          <p14:tracePt t="11465" x="1816100" y="5276850"/>
          <p14:tracePt t="11477" x="1822450" y="5276850"/>
          <p14:tracePt t="11494" x="1835150" y="5283200"/>
          <p14:tracePt t="11510" x="1841500" y="5283200"/>
          <p14:tracePt t="11525" x="1860550" y="5283200"/>
          <p14:tracePt t="11542" x="1879600" y="5283200"/>
          <p14:tracePt t="11559" x="1905000" y="5257800"/>
          <p14:tracePt t="11575" x="1936750" y="5232400"/>
          <p14:tracePt t="11592" x="1981200" y="5181600"/>
          <p14:tracePt t="11609" x="2038350" y="5137150"/>
          <p14:tracePt t="11627" x="2089150" y="5099050"/>
          <p14:tracePt t="11645" x="2127250" y="5086350"/>
          <p14:tracePt t="11648" x="2133600" y="5080000"/>
          <p14:tracePt t="11651" x="2139950" y="5073650"/>
          <p14:tracePt t="11659" x="2152650" y="5067300"/>
          <p14:tracePt t="11675" x="2184400" y="5067300"/>
          <p14:tracePt t="11693" x="2228850" y="5041900"/>
          <p14:tracePt t="11701" x="2247900" y="5029200"/>
          <p14:tracePt t="11703" x="2260600" y="5029200"/>
          <p14:tracePt t="11709" x="2273300" y="5022850"/>
          <p14:tracePt t="11727" x="2317750" y="4997450"/>
          <p14:tracePt t="11744" x="2349500" y="4984750"/>
          <p14:tracePt t="11759" x="2381250" y="4972050"/>
          <p14:tracePt t="11775" x="2451100" y="4940300"/>
          <p14:tracePt t="11792" x="2514600" y="4902200"/>
          <p14:tracePt t="11809" x="2584450" y="4870450"/>
          <p14:tracePt t="11825" x="2654300" y="4832350"/>
          <p14:tracePt t="11827" x="2667000" y="4826000"/>
          <p14:tracePt t="11842" x="2730500" y="4794250"/>
          <p14:tracePt t="11859" x="2781300" y="4775200"/>
          <p14:tracePt t="11877" x="2832100" y="4749800"/>
          <p14:tracePt t="11893" x="2851150" y="4743450"/>
          <p14:tracePt t="11896" x="2857500" y="4737100"/>
          <p14:tracePt t="11899" x="2863850" y="4737100"/>
          <p14:tracePt t="11910" x="2863850" y="4730750"/>
          <p14:tracePt t="11926" x="2882900" y="4718050"/>
          <p14:tracePt t="11943" x="2914650" y="4699000"/>
          <p14:tracePt t="11960" x="2927350" y="4686300"/>
          <p14:tracePt t="11977" x="2946400" y="4679950"/>
          <p14:tracePt t="11992" x="2971800" y="4673600"/>
          <p14:tracePt t="12011" x="3003550" y="4654550"/>
          <p14:tracePt t="12015" x="3009900" y="4648200"/>
          <p14:tracePt t="12019" x="3016250" y="4641850"/>
          <p14:tracePt t="12027" x="3022600" y="4635500"/>
          <p14:tracePt t="12043" x="3035300" y="4622800"/>
          <p14:tracePt t="12061" x="3048000" y="4610100"/>
          <p14:tracePt t="12064" x="3054350" y="4603750"/>
          <p14:tracePt t="12067" x="3060700" y="4597400"/>
          <p14:tracePt t="12072" x="3067050" y="4591050"/>
          <p14:tracePt t="12079" x="3073400" y="4584700"/>
          <p14:tracePt t="12093" x="3079750" y="4578350"/>
          <p14:tracePt t="12109" x="3092450" y="4559300"/>
          <p14:tracePt t="12110" x="3098800" y="4552950"/>
          <p14:tracePt t="12127" x="3111500" y="4540250"/>
          <p14:tracePt t="12143" x="3124200" y="4533900"/>
          <p14:tracePt t="12160" x="3136900" y="4514850"/>
          <p14:tracePt t="12163" x="3143250" y="4508500"/>
          <p14:tracePt t="12169" x="3149600" y="4508500"/>
          <p14:tracePt t="12171" x="3155950" y="4502150"/>
          <p14:tracePt t="12180" x="3162300" y="4489450"/>
          <p14:tracePt t="12182" x="3168650" y="4489450"/>
          <p14:tracePt t="12193" x="3175000" y="4476750"/>
          <p14:tracePt t="12195" x="3181350" y="4476750"/>
          <p14:tracePt t="12210" x="3187700" y="4457700"/>
          <p14:tracePt t="12227" x="3206750" y="4445000"/>
          <p14:tracePt t="12243" x="3219450" y="4432300"/>
          <p14:tracePt t="12259" x="3238500" y="4425950"/>
          <p14:tracePt t="12276" x="3251200" y="4406900"/>
          <p14:tracePt t="12293" x="3263900" y="4387850"/>
          <p14:tracePt t="12297" x="3270250" y="4387850"/>
          <p14:tracePt t="12299" x="3270250" y="4381500"/>
          <p14:tracePt t="12310" x="3276600" y="4375150"/>
          <p14:tracePt t="12326" x="3289300" y="4362450"/>
          <p14:tracePt t="12330" x="3295650" y="4362450"/>
          <p14:tracePt t="12344" x="3302000" y="4349750"/>
          <p14:tracePt t="12359" x="3302000" y="4343400"/>
          <p14:tracePt t="12375" x="3327400" y="4330700"/>
          <p14:tracePt t="12392" x="3333750" y="4318000"/>
          <p14:tracePt t="12425" x="3352800" y="4318000"/>
          <p14:tracePt t="12442" x="3378200" y="4311650"/>
          <p14:tracePt t="12459" x="3390900" y="4298950"/>
          <p14:tracePt t="12476" x="3409950" y="4279900"/>
          <p14:tracePt t="12479" x="3416300" y="4279900"/>
          <p14:tracePt t="12493" x="3429000" y="4279900"/>
          <p14:tracePt t="12510" x="3448050" y="4267200"/>
          <p14:tracePt t="12526" x="3467100" y="4254500"/>
          <p14:tracePt t="12542" x="3486150" y="4248150"/>
          <p14:tracePt t="12560" x="3505200" y="4229100"/>
          <p14:tracePt t="12576" x="3524250" y="4229100"/>
          <p14:tracePt t="12581" x="3530600" y="4229100"/>
          <p14:tracePt t="12593" x="3543300" y="4222750"/>
          <p14:tracePt t="12610" x="3549650" y="4216400"/>
          <p14:tracePt t="12613" x="3556000" y="4216400"/>
          <p14:tracePt t="12626" x="3568700" y="4216400"/>
          <p14:tracePt t="12643" x="3594100" y="4210050"/>
          <p14:tracePt t="12659" x="3619500" y="4197350"/>
          <p14:tracePt t="12675" x="3651250" y="4191000"/>
          <p14:tracePt t="12692" x="3670300" y="4184650"/>
          <p14:tracePt t="12694" x="3676650" y="4178300"/>
          <p14:tracePt t="12709" x="3689350" y="4171950"/>
          <p14:tracePt t="12725" x="3695700" y="4165600"/>
          <p14:tracePt t="12744" x="3702050" y="4152900"/>
          <p14:tracePt t="12761" x="3708400" y="4152900"/>
          <p14:tracePt t="12776" x="3740150" y="4152900"/>
          <p14:tracePt t="12792" x="3752850" y="4152900"/>
          <p14:tracePt t="12809" x="3771900" y="4152900"/>
          <p14:tracePt t="12843" x="3778250" y="4152900"/>
          <p14:tracePt t="12860" x="3803650" y="4152900"/>
          <p14:tracePt t="12876" x="3822700" y="4146550"/>
          <p14:tracePt t="12893" x="3835400" y="4140200"/>
          <p14:tracePt t="12917" x="3841750" y="4140200"/>
          <p14:tracePt t="12926" x="3848100" y="4140200"/>
          <p14:tracePt t="12943" x="3854450" y="4140200"/>
          <p14:tracePt t="12959" x="3867150" y="4127500"/>
          <p14:tracePt t="12993" x="3879850" y="4127500"/>
          <p14:tracePt t="13011" x="3892550" y="4114800"/>
          <p14:tracePt t="13015" x="3892550" y="4108450"/>
          <p14:tracePt t="13037" x="3898900" y="4108450"/>
          <p14:tracePt t="13046" x="3905250" y="4108450"/>
          <p14:tracePt t="13060" x="3917950" y="4108450"/>
          <p14:tracePt t="13077" x="3930650" y="4102100"/>
          <p14:tracePt t="13095" x="3943350" y="4089400"/>
          <p14:tracePt t="13109" x="3956050" y="4089400"/>
          <p14:tracePt t="13112" x="3962400" y="4089400"/>
          <p14:tracePt t="13125" x="3962400" y="4083050"/>
          <p14:tracePt t="13142" x="3968750" y="4083050"/>
          <p14:tracePt t="13158" x="3981450" y="4076700"/>
          <p14:tracePt t="13175" x="3994150" y="4076700"/>
          <p14:tracePt t="13192" x="4006850" y="4064000"/>
          <p14:tracePt t="13209" x="4025900" y="4057650"/>
          <p14:tracePt t="13227" x="4038600" y="4057650"/>
          <p14:tracePt t="13244" x="4057650" y="4044950"/>
          <p14:tracePt t="13247" x="4064000" y="4044950"/>
          <p14:tracePt t="13251" x="4070350" y="4044950"/>
          <p14:tracePt t="13259" x="4076700" y="4044950"/>
          <p14:tracePt t="13275" x="4089400" y="4032250"/>
          <p14:tracePt t="13293" x="4102100" y="4025900"/>
          <p14:tracePt t="13309" x="4121150" y="4013200"/>
          <p14:tracePt t="13326" x="4133850" y="4013200"/>
          <p14:tracePt t="13344" x="4146550" y="3994150"/>
          <p14:tracePt t="13348" x="4152900" y="3994150"/>
          <p14:tracePt t="13363" x="4165600" y="3987800"/>
          <p14:tracePt t="13376" x="4171950" y="3981450"/>
          <p14:tracePt t="13393" x="4197350" y="3968750"/>
          <p14:tracePt t="13396" x="4203700" y="3962400"/>
          <p14:tracePt t="13409" x="4210050" y="3962400"/>
          <p14:tracePt t="13425" x="4222750" y="3949700"/>
          <p14:tracePt t="13444" x="4267200" y="3943350"/>
          <p14:tracePt t="13459" x="4267200" y="3937000"/>
          <p14:tracePt t="13476" x="4279900" y="3930650"/>
          <p14:tracePt t="13493" x="4292600" y="3917950"/>
          <p14:tracePt t="13510" x="4311650" y="3905250"/>
          <p14:tracePt t="13526" x="4324350" y="3898900"/>
          <p14:tracePt t="13529" x="4330700" y="3886200"/>
          <p14:tracePt t="13531" x="4337050" y="3886200"/>
          <p14:tracePt t="13543" x="4343400" y="3879850"/>
          <p14:tracePt t="13559" x="4362450" y="3867150"/>
          <p14:tracePt t="13575" x="4381500" y="3860800"/>
          <p14:tracePt t="13592" x="4394200" y="3848100"/>
          <p14:tracePt t="13610" x="4419600" y="3829050"/>
          <p14:tracePt t="13626" x="4432300" y="3822700"/>
          <p14:tracePt t="13644" x="4457700" y="3810000"/>
          <p14:tracePt t="13648" x="4464050" y="3803650"/>
          <p14:tracePt t="13651" x="4464050" y="3797300"/>
          <p14:tracePt t="13660" x="4476750" y="3797300"/>
          <p14:tracePt t="13677" x="4489450" y="3778250"/>
          <p14:tracePt t="13680" x="4495800" y="3778250"/>
          <p14:tracePt t="13692" x="4514850" y="3759200"/>
          <p14:tracePt t="13695" x="4527550" y="3759200"/>
          <p14:tracePt t="13708" x="4540250" y="3752850"/>
          <p14:tracePt t="13727" x="4565650" y="3733800"/>
          <p14:tracePt t="13744" x="4584700" y="3727450"/>
          <p14:tracePt t="13759" x="4603750" y="3708400"/>
          <p14:tracePt t="13775" x="4622800" y="3702050"/>
          <p14:tracePt t="13792" x="4629150" y="3695700"/>
          <p14:tracePt t="13808" x="4641850" y="3676650"/>
          <p14:tracePt t="13825" x="4648200" y="3676650"/>
          <p14:tracePt t="13842" x="4654550" y="3676650"/>
          <p14:tracePt t="13860" x="4660900" y="3670300"/>
          <p14:tracePt t="13876" x="4679950" y="3663950"/>
          <p14:tracePt t="13892" x="4699000" y="3657600"/>
          <p14:tracePt t="13909" x="4711700" y="3644900"/>
          <p14:tracePt t="13926" x="4718050" y="3638550"/>
          <p14:tracePt t="13929" x="4718050" y="3632200"/>
          <p14:tracePt t="13932" x="4724400" y="3632200"/>
          <p14:tracePt t="13943" x="4730750" y="3625850"/>
          <p14:tracePt t="13959" x="4737100" y="3619500"/>
          <p14:tracePt t="13975" x="4749800" y="3613150"/>
          <p14:tracePt t="13993" x="4762500" y="3606800"/>
          <p14:tracePt t="14010" x="4775200" y="3600450"/>
          <p14:tracePt t="14017" x="4781550" y="3600450"/>
          <p14:tracePt t="14020" x="4781550" y="3594100"/>
          <p14:tracePt t="14027" x="4787900" y="3587750"/>
          <p14:tracePt t="14033" x="4787900" y="3581400"/>
          <p14:tracePt t="14034" x="4794250" y="3581400"/>
          <p14:tracePt t="14044" x="4800600" y="3581400"/>
          <p14:tracePt t="14061" x="4813300" y="3568700"/>
          <p14:tracePt t="14077" x="4832350" y="3556000"/>
          <p14:tracePt t="14096" x="4851400" y="3549650"/>
          <p14:tracePt t="14111" x="4876800" y="3536950"/>
          <p14:tracePt t="14117" x="4883150" y="3530600"/>
          <p14:tracePt t="14119" x="4889500" y="3530600"/>
          <p14:tracePt t="14126" x="4895850" y="3530600"/>
          <p14:tracePt t="14142" x="4914900" y="3524250"/>
          <p14:tracePt t="14143" x="4921250" y="3524250"/>
          <p14:tracePt t="14159" x="4940300" y="3511550"/>
          <p14:tracePt t="14177" x="4959350" y="3505200"/>
          <p14:tracePt t="14193" x="4984750" y="3492500"/>
          <p14:tracePt t="14197" x="4991100" y="3492500"/>
          <p14:tracePt t="14209" x="4997450" y="3486150"/>
          <p14:tracePt t="14226" x="5016500" y="3479800"/>
          <p14:tracePt t="14243" x="5041900" y="3473450"/>
          <p14:tracePt t="14247" x="5048250" y="3467100"/>
          <p14:tracePt t="14259" x="5054600" y="3460750"/>
          <p14:tracePt t="14275" x="5060950" y="3454400"/>
          <p14:tracePt t="14292" x="5073650" y="3454400"/>
          <p14:tracePt t="14309" x="5086350" y="3448050"/>
          <p14:tracePt t="14326" x="5092700" y="3441700"/>
          <p14:tracePt t="14498" x="5099050" y="3441700"/>
          <p14:tracePt t="14503" x="5105400" y="3441700"/>
          <p14:tracePt t="14511" x="5111750" y="3435350"/>
          <p14:tracePt t="14525" x="5118100" y="3435350"/>
          <p14:tracePt t="14542" x="5124450" y="3429000"/>
          <p14:tracePt t="14559" x="5137150" y="3416300"/>
          <p14:tracePt t="14575" x="5149850" y="3416300"/>
          <p14:tracePt t="14592" x="5162550" y="3416300"/>
          <p14:tracePt t="14608" x="5187950" y="3403600"/>
          <p14:tracePt t="14625" x="5232400" y="3384550"/>
          <p14:tracePt t="14642" x="5270500" y="3378200"/>
          <p14:tracePt t="14643" x="5276850" y="3371850"/>
          <p14:tracePt t="14659" x="5283200" y="3371850"/>
          <p14:tracePt t="14675" x="5308600" y="3359150"/>
          <p14:tracePt t="14692" x="5321300" y="3352800"/>
          <p14:tracePt t="14695" x="5327650" y="3352800"/>
          <p14:tracePt t="14708" x="5334000" y="3352800"/>
          <p14:tracePt t="14725" x="5346700" y="3346450"/>
          <p14:tracePt t="14742" x="5346700" y="3340100"/>
          <p14:tracePt t="14759" x="5359400" y="3340100"/>
          <p14:tracePt t="14775" x="5372100" y="3333750"/>
          <p14:tracePt t="14792" x="5397500" y="3321050"/>
          <p14:tracePt t="14809" x="5403850" y="3321050"/>
          <p14:tracePt t="14826" x="5416550" y="3314700"/>
          <p14:tracePt t="14842" x="5429250" y="3308350"/>
          <p14:tracePt t="14844" x="5429250" y="3302000"/>
          <p14:tracePt t="14859" x="5435600" y="3289300"/>
          <p14:tracePt t="14875" x="5448300" y="3282950"/>
          <p14:tracePt t="14891" x="5473700" y="3270250"/>
          <p14:tracePt t="14908" x="5499100" y="3257550"/>
          <p14:tracePt t="14925" x="5530850" y="3257550"/>
          <p14:tracePt t="14941" x="5543550" y="3257550"/>
          <p14:tracePt t="14958" x="5549900" y="3251200"/>
          <p14:tracePt t="14976" x="5556250" y="3244850"/>
          <p14:tracePt t="15086" x="5562600" y="3244850"/>
          <p14:tracePt t="15098" x="5562600" y="3238500"/>
          <p14:tracePt t="15199" x="5568950" y="3238500"/>
          <p14:tracePt t="15227" x="5575300" y="3238500"/>
          <p14:tracePt t="15373" x="5581650" y="3238500"/>
          <p14:tracePt t="15380" x="5588000" y="3238500"/>
          <p14:tracePt t="15393" x="5594350" y="3238500"/>
          <p14:tracePt t="15421" x="5600700" y="3238500"/>
          <p14:tracePt t="15429" x="5607050" y="3238500"/>
          <p14:tracePt t="15567" x="5613400" y="3238500"/>
          <p14:tracePt t="15582" x="5619750" y="3238500"/>
          <p14:tracePt t="15594" x="5626100" y="3238500"/>
          <p14:tracePt t="15609" x="5632450" y="3238500"/>
          <p14:tracePt t="15614" x="5638800" y="3244850"/>
          <p14:tracePt t="15704" x="5645150" y="3244850"/>
          <p14:tracePt t="15708" x="5651500" y="3244850"/>
          <p14:tracePt t="15728" x="5657850" y="3244850"/>
          <p14:tracePt t="15732" x="5670550" y="3244850"/>
          <p14:tracePt t="15741" x="5676900" y="3238500"/>
          <p14:tracePt t="15759" x="5689600" y="3225800"/>
          <p14:tracePt t="15775" x="5695950" y="3219450"/>
          <p14:tracePt t="15791" x="5715000" y="3206750"/>
          <p14:tracePt t="15808" x="5721350" y="3200400"/>
          <p14:tracePt t="15825" x="5721350" y="3194050"/>
          <p14:tracePt t="15841" x="5734050" y="3187700"/>
          <p14:tracePt t="15858" x="5734050" y="3181350"/>
          <p14:tracePt t="15874" x="5734050" y="3175000"/>
          <p14:tracePt t="15892" x="5740400" y="3168650"/>
          <p14:tracePt t="15908" x="5740400" y="3162300"/>
          <p14:tracePt t="16007" x="5746750" y="3162300"/>
          <p14:tracePt t="16019" x="5746750" y="3155950"/>
          <p14:tracePt t="16031" x="5753100" y="3149600"/>
          <p14:tracePt t="16041" x="5753100" y="3143250"/>
          <p14:tracePt t="16059" x="5759450" y="3143250"/>
          <p14:tracePt t="16075" x="5765800" y="3136900"/>
          <p14:tracePt t="16092" x="5765800" y="3124200"/>
          <p14:tracePt t="16196" x="5765800" y="3117850"/>
          <p14:tracePt t="16204" x="5765800" y="3111500"/>
          <p14:tracePt t="16216" x="5765800" y="3105150"/>
          <p14:tracePt t="16225" x="5765800" y="3098800"/>
          <p14:tracePt t="16242" x="5772150" y="3092450"/>
          <p14:tracePt t="16259" x="5778500" y="3086100"/>
          <p14:tracePt t="16275" x="5778500" y="3079750"/>
          <p14:tracePt t="16291" x="5784850" y="3067050"/>
          <p14:tracePt t="16308" x="5791200" y="3060700"/>
          <p14:tracePt t="16337" x="5791200" y="3054350"/>
          <p14:tracePt t="16345" x="5797550" y="3048000"/>
          <p14:tracePt t="16358" x="5797550" y="3041650"/>
          <p14:tracePt t="16375" x="5797550" y="3035300"/>
          <p14:tracePt t="16391" x="5803900" y="3028950"/>
          <p14:tracePt t="16408" x="5810250" y="3016250"/>
          <p14:tracePt t="16424" x="5816600" y="3016250"/>
          <p14:tracePt t="16442" x="5822950" y="3016250"/>
          <p14:tracePt t="16458" x="5829300" y="3003550"/>
          <p14:tracePt t="16475" x="5829300" y="2997200"/>
          <p14:tracePt t="16493" x="5829300" y="2990850"/>
          <p14:tracePt t="16530" x="5835650" y="2990850"/>
          <p14:tracePt t="16542" x="5842000" y="2984500"/>
          <p14:tracePt t="16558" x="5842000" y="2978150"/>
          <p14:tracePt t="16575" x="5854700" y="2971800"/>
          <p14:tracePt t="16592" x="5861050" y="2965450"/>
          <p14:tracePt t="16609" x="5867400" y="2952750"/>
          <p14:tracePt t="16625" x="5873750" y="2946400"/>
          <p14:tracePt t="16641" x="5880100" y="2940050"/>
          <p14:tracePt t="16658" x="5886450" y="2927350"/>
          <p14:tracePt t="16675" x="5899150" y="2921000"/>
          <p14:tracePt t="16692" x="5911850" y="2914650"/>
          <p14:tracePt t="16694" x="5911850" y="2908300"/>
          <p14:tracePt t="16708" x="5924550" y="2908300"/>
          <p14:tracePt t="16725" x="5924550" y="2889250"/>
          <p14:tracePt t="16741" x="5937250" y="2876550"/>
          <p14:tracePt t="16758" x="5943600" y="2863850"/>
          <p14:tracePt t="16775" x="5956300" y="2857500"/>
          <p14:tracePt t="16792" x="5962650" y="2851150"/>
          <p14:tracePt t="16809" x="5969000" y="2838450"/>
          <p14:tracePt t="16813" x="5969000" y="2825750"/>
          <p14:tracePt t="16825" x="5988050" y="2813050"/>
          <p14:tracePt t="16842" x="6000750" y="2794000"/>
          <p14:tracePt t="16858" x="6019800" y="2768600"/>
          <p14:tracePt t="16861" x="6019800" y="2762250"/>
          <p14:tracePt t="16875" x="6032500" y="2755900"/>
          <p14:tracePt t="16892" x="6038850" y="2736850"/>
          <p14:tracePt t="16895" x="6045200" y="2730500"/>
          <p14:tracePt t="16910" x="6051550" y="2724150"/>
          <p14:tracePt t="16925" x="6051550" y="2717800"/>
          <p14:tracePt t="16943" x="6064250" y="2711450"/>
          <p14:tracePt t="16958" x="6070600" y="2705100"/>
          <p14:tracePt t="16975" x="6076950" y="2698750"/>
          <p14:tracePt t="16992" x="6083300" y="2692400"/>
          <p14:tracePt t="17009" x="6083300" y="2686050"/>
          <p14:tracePt t="17025" x="6089650" y="2679700"/>
          <p14:tracePt t="17059" x="6096000" y="2673350"/>
          <p14:tracePt t="17075" x="6096000" y="2667000"/>
          <p14:tracePt t="17091" x="6102350" y="2660650"/>
          <p14:tracePt t="17108" x="6108700" y="2660650"/>
          <p14:tracePt t="17690" x="6102350" y="2679700"/>
          <p14:tracePt t="17696" x="6102350" y="2686050"/>
          <p14:tracePt t="17708" x="6083300" y="2730500"/>
          <p14:tracePt t="17725" x="6007100" y="2838450"/>
          <p14:tracePt t="17741" x="5937250" y="2940050"/>
          <p14:tracePt t="17758" x="5816600" y="3073400"/>
          <p14:tracePt t="17775" x="5708650" y="3181350"/>
          <p14:tracePt t="17808" x="5530850" y="3359150"/>
          <p14:tracePt t="17841" x="5321300" y="3581400"/>
          <p14:tracePt t="17875" x="5187950" y="3676650"/>
          <p14:tracePt t="17891" x="5149850" y="3695700"/>
          <p14:tracePt t="17908" x="5124450" y="3714750"/>
          <p14:tracePt t="17909" x="5111750" y="3714750"/>
          <p14:tracePt t="17925" x="5086350" y="3727450"/>
          <p14:tracePt t="17942" x="5016500" y="3740150"/>
          <p14:tracePt t="17958" x="4851400" y="3797300"/>
          <p14:tracePt t="17975" x="4699000" y="3860800"/>
          <p14:tracePt t="17992" x="4533900" y="3917950"/>
          <p14:tracePt t="18009" x="4483100" y="3930650"/>
          <p14:tracePt t="18025" x="4413250" y="3930650"/>
          <p14:tracePt t="18041" x="4400550" y="3930650"/>
          <p14:tracePt t="18133" x="4394200" y="3930650"/>
          <p14:tracePt t="18137" x="4387850" y="3930650"/>
          <p14:tracePt t="18141" x="4381500" y="3930650"/>
          <p14:tracePt t="18158" x="4368800" y="3930650"/>
          <p14:tracePt t="18174" x="4356100" y="3930650"/>
          <p14:tracePt t="18191" x="4343400" y="3930650"/>
          <p14:tracePt t="18208" x="4337050" y="3917950"/>
          <p14:tracePt t="18224" x="4330700" y="3905250"/>
          <p14:tracePt t="18241" x="4324350" y="3879850"/>
          <p14:tracePt t="18257" x="4324350" y="3854450"/>
          <p14:tracePt t="18274" x="4324350" y="3797300"/>
          <p14:tracePt t="18292" x="4343400" y="3676650"/>
          <p14:tracePt t="18309" x="4375150" y="3581400"/>
          <p14:tracePt t="18313" x="4387850" y="3556000"/>
          <p14:tracePt t="18318" x="4394200" y="3530600"/>
          <p14:tracePt t="18325" x="4413250" y="3479800"/>
          <p14:tracePt t="18341" x="4483100" y="3359150"/>
          <p14:tracePt t="18358" x="4527550" y="3270250"/>
          <p14:tracePt t="18361" x="4540250" y="3251200"/>
          <p14:tracePt t="18365" x="4546600" y="3232150"/>
          <p14:tracePt t="18375" x="4559300" y="3200400"/>
          <p14:tracePt t="18392" x="4584700" y="3130550"/>
          <p14:tracePt t="18397" x="4597400" y="3098800"/>
          <p14:tracePt t="18401" x="4603750" y="3086100"/>
          <p14:tracePt t="18409" x="4610100" y="3054350"/>
          <p14:tracePt t="18413" x="4622800" y="3035300"/>
          <p14:tracePt t="18424" x="4635500" y="2984500"/>
          <p14:tracePt t="18441" x="4648200" y="2914650"/>
          <p14:tracePt t="18458" x="4660900" y="2838450"/>
          <p14:tracePt t="18475" x="4673600" y="2736850"/>
          <p14:tracePt t="18479" x="4679950" y="2711450"/>
          <p14:tracePt t="18482" x="4679950" y="2686050"/>
          <p14:tracePt t="18487" x="4686300" y="2654300"/>
          <p14:tracePt t="18490" x="4686300" y="2635250"/>
          <p14:tracePt t="18495" x="4686300" y="2609850"/>
          <p14:tracePt t="18508" x="4686300" y="2527300"/>
          <p14:tracePt t="18524" x="4686300" y="2451100"/>
          <p14:tracePt t="18541" x="4686300" y="2387600"/>
          <p14:tracePt t="18557" x="4673600" y="2330450"/>
          <p14:tracePt t="18575" x="4648200" y="2266950"/>
          <p14:tracePt t="18592" x="4622800" y="2216150"/>
          <p14:tracePt t="18609" x="4597400" y="2152650"/>
          <p14:tracePt t="18614" x="4591050" y="2139950"/>
          <p14:tracePt t="18625" x="4565650" y="2101850"/>
          <p14:tracePt t="18641" x="4546600" y="2044700"/>
          <p14:tracePt t="18658" x="4514850" y="1993900"/>
          <p14:tracePt t="18661" x="4502150" y="1981200"/>
          <p14:tracePt t="18665" x="4495800" y="1974850"/>
          <p14:tracePt t="18675" x="4476750" y="1943100"/>
          <p14:tracePt t="18692" x="4451350" y="1911350"/>
          <p14:tracePt t="18707" x="4438650" y="1898650"/>
          <p14:tracePt t="18726" x="4406900" y="1854200"/>
          <p14:tracePt t="18730" x="4394200" y="1841500"/>
          <p14:tracePt t="18734" x="4394200" y="1835150"/>
          <p14:tracePt t="18741" x="4381500" y="1822450"/>
          <p14:tracePt t="18760" x="4343400" y="1803400"/>
          <p14:tracePt t="18775" x="4324350" y="1784350"/>
          <p14:tracePt t="18778" x="4311650" y="1784350"/>
          <p14:tracePt t="18791" x="4298950" y="1778000"/>
          <p14:tracePt t="18810" x="4273550" y="1778000"/>
          <p14:tracePt t="18826" x="4260850" y="1778000"/>
          <p14:tracePt t="18841" x="4216400" y="1778000"/>
          <p14:tracePt t="18857" x="4178300" y="1803400"/>
          <p14:tracePt t="18875" x="4140200" y="1835150"/>
          <p14:tracePt t="18891" x="4114800" y="1873250"/>
          <p14:tracePt t="18895" x="4102100" y="1885950"/>
          <p14:tracePt t="18897" x="4095750" y="1898650"/>
          <p14:tracePt t="18908" x="4083050" y="1930400"/>
          <p14:tracePt t="18926" x="4057650" y="2019300"/>
          <p14:tracePt t="18928" x="4057650" y="2025650"/>
          <p14:tracePt t="18941" x="4057650" y="2070100"/>
          <p14:tracePt t="18959" x="4051300" y="2127250"/>
          <p14:tracePt t="18975" x="4051300" y="2197100"/>
          <p14:tracePt t="18979" x="4051300" y="2209800"/>
          <p14:tracePt t="18982" x="4051300" y="2228850"/>
          <p14:tracePt t="18984" x="4051300" y="2247900"/>
          <p14:tracePt t="18991" x="4051300" y="2254250"/>
          <p14:tracePt t="19007" x="4051300" y="2317750"/>
          <p14:tracePt t="19009" x="4051300" y="2330450"/>
          <p14:tracePt t="19025" x="4070350" y="2413000"/>
          <p14:tracePt t="19041" x="4095750" y="2482850"/>
          <p14:tracePt t="19058" x="4114800" y="2552700"/>
          <p14:tracePt t="19062" x="4121150" y="2565400"/>
          <p14:tracePt t="19065" x="4127500" y="2584450"/>
          <p14:tracePt t="19075" x="4127500" y="2616200"/>
          <p14:tracePt t="19091" x="4146550" y="2686050"/>
          <p14:tracePt t="19095" x="4152900" y="2698750"/>
          <p14:tracePt t="19097" x="4159250" y="2711450"/>
          <p14:tracePt t="19102" x="4159250" y="2717800"/>
          <p14:tracePt t="19109" x="4165600" y="2743200"/>
          <p14:tracePt t="19125" x="4171950" y="2781300"/>
          <p14:tracePt t="19141" x="4171950" y="2838450"/>
          <p14:tracePt t="19158" x="4191000" y="2901950"/>
          <p14:tracePt t="19174" x="4197350" y="2952750"/>
          <p14:tracePt t="19178" x="4197350" y="2965450"/>
          <p14:tracePt t="19181" x="4203700" y="2978150"/>
          <p14:tracePt t="19192" x="4203700" y="3003550"/>
          <p14:tracePt t="19198" x="4203700" y="3022600"/>
          <p14:tracePt t="19208" x="4203700" y="3041650"/>
          <p14:tracePt t="19225" x="4203700" y="3105150"/>
          <p14:tracePt t="19242" x="4203700" y="3124200"/>
          <p14:tracePt t="19258" x="4203700" y="3155950"/>
          <p14:tracePt t="19262" x="4203700" y="3162300"/>
          <p14:tracePt t="19265" x="4203700" y="3168650"/>
          <p14:tracePt t="19274" x="4203700" y="3187700"/>
          <p14:tracePt t="19291" x="4203700" y="3213100"/>
          <p14:tracePt t="19307" x="4203700" y="3238500"/>
          <p14:tracePt t="19324" x="4210050" y="3270250"/>
          <p14:tracePt t="19340" x="4210050" y="3308350"/>
          <p14:tracePt t="19357" x="4210050" y="3359150"/>
          <p14:tracePt t="19374" x="4210050" y="3378200"/>
          <p14:tracePt t="19391" x="4210050" y="3390900"/>
          <p14:tracePt t="19409" x="4210050" y="3409950"/>
          <p14:tracePt t="19425" x="4210050" y="3441700"/>
          <p14:tracePt t="19441" x="4210050" y="3479800"/>
          <p14:tracePt t="19458" x="4210050" y="3492500"/>
          <p14:tracePt t="19474" x="4210050" y="3505200"/>
          <p14:tracePt t="19476" x="4210050" y="3511550"/>
          <p14:tracePt t="19491" x="4210050" y="3524250"/>
          <p14:tracePt t="19510" x="4210050" y="3536950"/>
          <p14:tracePt t="19524" x="4210050" y="3543300"/>
          <p14:tracePt t="19542" x="4210050" y="3556000"/>
          <p14:tracePt t="19558" x="4210050" y="3568700"/>
          <p14:tracePt t="19575" x="4210050" y="3581400"/>
          <p14:tracePt t="19591" x="4210050" y="3587750"/>
          <p14:tracePt t="19608" x="4222750" y="3600450"/>
          <p14:tracePt t="19626" x="4229100" y="3619500"/>
          <p14:tracePt t="19642" x="4235450" y="3632200"/>
          <p14:tracePt t="19660" x="4235450" y="3638550"/>
          <p14:tracePt t="19674" x="4241800" y="3644900"/>
          <p14:tracePt t="19692" x="4241800" y="3651250"/>
          <p14:tracePt t="19733" x="4248150" y="3651250"/>
          <p14:tracePt t="19737" x="4254500" y="3657600"/>
          <p14:tracePt t="19741" x="4254500" y="3663950"/>
          <p14:tracePt t="19758" x="4260850" y="3663950"/>
          <p14:tracePt t="19776" x="4273550" y="3670300"/>
          <p14:tracePt t="19791" x="4273550" y="3676650"/>
          <p14:tracePt t="19845" x="4279900" y="3683000"/>
          <p14:tracePt t="19873" x="4286250" y="3683000"/>
          <p14:tracePt t="19885" x="4292600" y="3689350"/>
          <p14:tracePt t="21509" x="4292600" y="3695700"/>
          <p14:tracePt t="21620" x="4286250" y="3695700"/>
          <p14:tracePt t="21629" x="4279900" y="3695700"/>
          <p14:tracePt t="21693" x="4273550" y="3695700"/>
          <p14:tracePt t="21713" x="4273550" y="3689350"/>
          <p14:tracePt t="21725" x="4267200" y="3689350"/>
          <p14:tracePt t="21814" x="4267200" y="3683000"/>
          <p14:tracePt t="21825" x="4267200" y="3676650"/>
          <p14:tracePt t="22950" x="4260850" y="3670300"/>
          <p14:tracePt t="23123" x="4254500" y="3670300"/>
          <p14:tracePt t="23182" x="4248150" y="3670300"/>
          <p14:tracePt t="24779" x="4248150" y="3676650"/>
          <p14:tracePt t="24783" x="4248150" y="3683000"/>
          <p14:tracePt t="24789" x="4248150" y="3689350"/>
          <p14:tracePt t="24806" x="4260850" y="3714750"/>
          <p14:tracePt t="24840" x="4267200" y="3721100"/>
          <p14:tracePt t="24915" x="4260850" y="3721100"/>
          <p14:tracePt t="24923" x="4254500" y="3714750"/>
          <p14:tracePt t="24940" x="4248150" y="3702050"/>
          <p14:tracePt t="24956" x="4241800" y="3695700"/>
          <p14:tracePt t="24991" x="4235450" y="3689350"/>
          <p14:tracePt t="25009" x="4222750" y="3676650"/>
          <p14:tracePt t="25024" x="4222750" y="3657600"/>
          <p14:tracePt t="25040" x="4216400" y="3644900"/>
          <p14:tracePt t="25059" x="4210050" y="3625850"/>
          <p14:tracePt t="25136" x="4210050" y="3619500"/>
          <p14:tracePt t="25339" x="4210050" y="3625850"/>
          <p14:tracePt t="25351" x="4210050" y="3632200"/>
          <p14:tracePt t="25356" x="4210050" y="3638550"/>
          <p14:tracePt t="25373" x="4210050" y="3651250"/>
          <p14:tracePt t="25391" x="4210050" y="3663950"/>
          <p14:tracePt t="25408" x="4210050" y="3689350"/>
          <p14:tracePt t="25412" x="4210050" y="3695700"/>
          <p14:tracePt t="25416" x="4210050" y="3702050"/>
          <p14:tracePt t="25419" x="4210050" y="3708400"/>
          <p14:tracePt t="25423" x="4210050" y="3714750"/>
          <p14:tracePt t="25457" x="4222750" y="3752850"/>
          <p14:tracePt t="25491" x="4229100" y="3810000"/>
          <p14:tracePt t="25523" x="4235450" y="3867150"/>
          <p14:tracePt t="25540" x="4248150" y="3892550"/>
          <p14:tracePt t="25556" x="4254500" y="3911600"/>
          <p14:tracePt t="25573" x="4260850" y="3949700"/>
          <p14:tracePt t="25575" x="4260850" y="3956050"/>
          <p14:tracePt t="25589" x="4260850" y="3975100"/>
          <p14:tracePt t="25606" x="4260850" y="4013200"/>
          <p14:tracePt t="25623" x="4260850" y="4025900"/>
          <p14:tracePt t="25640" x="4260850" y="4038600"/>
          <p14:tracePt t="25656" x="4267200" y="4064000"/>
          <p14:tracePt t="25673" x="4267200" y="4083050"/>
          <p14:tracePt t="25690" x="4267200" y="4114800"/>
          <p14:tracePt t="25707" x="4267200" y="4133850"/>
          <p14:tracePt t="25723" x="4267200" y="4159250"/>
          <p14:tracePt t="25739" x="4267200" y="4184650"/>
          <p14:tracePt t="25756" x="4273550" y="4216400"/>
          <p14:tracePt t="25773" x="4279900" y="4235450"/>
          <p14:tracePt t="25789" x="4279900" y="4260850"/>
          <p14:tracePt t="25809" x="4279900" y="4292600"/>
          <p14:tracePt t="25824" x="4279900" y="4324350"/>
          <p14:tracePt t="25840" x="4279900" y="4349750"/>
          <p14:tracePt t="25856" x="4279900" y="4375150"/>
          <p14:tracePt t="25873" x="4279900" y="4400550"/>
          <p14:tracePt t="25889" x="4279900" y="4425950"/>
          <p14:tracePt t="25906" x="4279900" y="4476750"/>
          <p14:tracePt t="25923" x="4279900" y="4540250"/>
          <p14:tracePt t="25940" x="4292600" y="4572000"/>
          <p14:tracePt t="25957" x="4292600" y="4584700"/>
          <p14:tracePt t="25975" x="4318000" y="4635500"/>
          <p14:tracePt t="25980" x="4318000" y="4648200"/>
          <p14:tracePt t="25991" x="4318000" y="4673600"/>
          <p14:tracePt t="26007" x="4318000" y="4692650"/>
          <p14:tracePt t="26023" x="4318000" y="4730750"/>
          <p14:tracePt t="26040" x="4318000" y="4775200"/>
          <p14:tracePt t="26057" x="4318000" y="4806950"/>
          <p14:tracePt t="26061" x="4318000" y="4819650"/>
          <p14:tracePt t="26063" x="4318000" y="4826000"/>
          <p14:tracePt t="26074" x="4311650" y="4845050"/>
          <p14:tracePt t="26077" x="4311650" y="4851400"/>
          <p14:tracePt t="26081" x="4311650" y="4864100"/>
          <p14:tracePt t="26083" x="4311650" y="4870450"/>
          <p14:tracePt t="26089" x="4305300" y="4883150"/>
          <p14:tracePt t="26091" x="4305300" y="4889500"/>
          <p14:tracePt t="26106" x="4305300" y="4908550"/>
          <p14:tracePt t="26123" x="4305300" y="4965700"/>
          <p14:tracePt t="26139" x="4298950" y="4997450"/>
          <p14:tracePt t="26156" x="4298950" y="5003800"/>
          <p14:tracePt t="26173" x="4298950" y="5016500"/>
          <p14:tracePt t="26190" x="4298950" y="5041900"/>
          <p14:tracePt t="26207" x="4298950" y="5073650"/>
          <p14:tracePt t="26226" x="4298950" y="5080000"/>
          <p14:tracePt t="26240" x="4298950" y="5092700"/>
          <p14:tracePt t="26258" x="4292600" y="5092700"/>
          <p14:tracePt t="26274" x="4292600" y="5105400"/>
          <p14:tracePt t="26289" x="4292600" y="5111750"/>
          <p14:tracePt t="26324" x="4292600" y="5124450"/>
          <p14:tracePt t="26340" x="4292600" y="5130800"/>
          <p14:tracePt t="26357" x="4292600" y="5137150"/>
          <p14:tracePt t="26374" x="4292600" y="5175250"/>
          <p14:tracePt t="26377" x="4286250" y="5200650"/>
          <p14:tracePt t="26379" x="4286250" y="5219700"/>
          <p14:tracePt t="26390" x="4279900" y="5238750"/>
          <p14:tracePt t="26408" x="4273550" y="5264150"/>
          <p14:tracePt t="26424" x="4267200" y="5264150"/>
          <p14:tracePt t="26439" x="4267200" y="5276850"/>
          <p14:tracePt t="26474" x="4267200" y="5289550"/>
          <p14:tracePt t="26490" x="4267200" y="5295900"/>
          <p14:tracePt t="26508" x="4267200" y="5308600"/>
          <p14:tracePt t="26524" x="4267200" y="5314950"/>
          <p14:tracePt t="26540" x="4267200" y="5327650"/>
          <p14:tracePt t="26556" x="4267200" y="5346700"/>
          <p14:tracePt t="26559" x="4267200" y="5353050"/>
          <p14:tracePt t="26573" x="4267200" y="5359400"/>
          <p14:tracePt t="26589" x="4267200" y="5372100"/>
          <p14:tracePt t="26606" x="4267200" y="5378450"/>
          <p14:tracePt t="26622" x="4267200" y="5391150"/>
          <p14:tracePt t="26639" x="4267200" y="5403850"/>
          <p14:tracePt t="26657" x="4267200" y="5429250"/>
          <p14:tracePt t="26673" x="4267200" y="5467350"/>
          <p14:tracePt t="26679" x="4267200" y="5473700"/>
          <p14:tracePt t="26690" x="4267200" y="5486400"/>
          <p14:tracePt t="26707" x="4267200" y="5518150"/>
          <p14:tracePt t="26723" x="4267200" y="5530850"/>
          <p14:tracePt t="26740" x="4267200" y="5543550"/>
          <p14:tracePt t="26758" x="4267200" y="5549900"/>
          <p14:tracePt t="26773" x="4267200" y="5556250"/>
          <p14:tracePt t="26791" x="4267200" y="5568950"/>
          <p14:tracePt t="26807" x="4267200" y="5581650"/>
          <p14:tracePt t="26824" x="4267200" y="5588000"/>
          <p14:tracePt t="26840" x="4267200" y="5594350"/>
          <p14:tracePt t="26857" x="4273550" y="5607050"/>
          <p14:tracePt t="26873" x="4273550" y="5613400"/>
          <p14:tracePt t="26874" x="4273550" y="5619750"/>
          <p14:tracePt t="26890" x="4273550" y="5626100"/>
          <p14:tracePt t="26908" x="4273550" y="5645150"/>
          <p14:tracePt t="26924" x="4273550" y="5657850"/>
          <p14:tracePt t="26940" x="4273550" y="5670550"/>
          <p14:tracePt t="26956" x="4273550" y="5683250"/>
          <p14:tracePt t="26959" x="4273550" y="5689600"/>
          <p14:tracePt t="26972" x="4273550" y="5695950"/>
          <p14:tracePt t="26989" x="4279900" y="5708650"/>
          <p14:tracePt t="27006" x="4279900" y="5727700"/>
          <p14:tracePt t="27022" x="4286250" y="5746750"/>
          <p14:tracePt t="27039" x="4286250" y="5765800"/>
          <p14:tracePt t="27056" x="4286250" y="5784850"/>
          <p14:tracePt t="27073" x="4286250" y="5791200"/>
          <p14:tracePt t="27091" x="4286250" y="5810250"/>
          <p14:tracePt t="27107" x="4286250" y="5816600"/>
          <p14:tracePt t="27124" x="4286250" y="5829300"/>
          <p14:tracePt t="27140" x="4292600" y="5829300"/>
          <p14:tracePt t="27157" x="4292600" y="5842000"/>
          <p14:tracePt t="27161" x="4292600" y="5848350"/>
          <p14:tracePt t="27173" x="4292600" y="5854700"/>
          <p14:tracePt t="27190" x="4292600" y="5867400"/>
          <p14:tracePt t="27206" x="4292600" y="5880100"/>
          <p14:tracePt t="27212" x="4292600" y="5886450"/>
          <p14:tracePt t="27216" x="4292600" y="5892800"/>
          <p14:tracePt t="27239" x="4298950" y="5911850"/>
          <p14:tracePt t="27258" x="4298950" y="5924550"/>
          <p14:tracePt t="27310" x="4298950" y="5930900"/>
          <p14:tracePt t="27637" x="4305300" y="5937250"/>
          <p14:tracePt t="27646" x="4311650" y="5937250"/>
          <p14:tracePt t="27708" x="4318000" y="5937250"/>
          <p14:tracePt t="27762" x="4318000" y="5930900"/>
          <p14:tracePt t="28889" x="4318000" y="5911850"/>
          <p14:tracePt t="28898" x="4318000" y="5854700"/>
          <p14:tracePt t="28907" x="4324350" y="5765800"/>
          <p14:tracePt t="28923" x="4318000" y="5676900"/>
          <p14:tracePt t="28927" x="4318000" y="5657850"/>
          <p14:tracePt t="28939" x="4318000" y="5626100"/>
          <p14:tracePt t="28956" x="4318000" y="5556250"/>
          <p14:tracePt t="28972" x="4305300" y="5486400"/>
          <p14:tracePt t="29005" x="4279900" y="5346700"/>
          <p14:tracePt t="29039" x="4229100" y="5143500"/>
          <p14:tracePt t="29073" x="4203700" y="4953000"/>
          <p14:tracePt t="29089" x="4191000" y="4838700"/>
          <p14:tracePt t="29092" x="4184650" y="4806950"/>
          <p14:tracePt t="29095" x="4184650" y="4762500"/>
          <p14:tracePt t="29107" x="4165600" y="4654550"/>
          <p14:tracePt t="29123" x="4152900" y="4527550"/>
          <p14:tracePt t="29141" x="4133850" y="4445000"/>
          <p14:tracePt t="29156" x="4121150" y="4381500"/>
          <p14:tracePt t="29159" x="4114800" y="4375150"/>
          <p14:tracePt t="29172" x="4102100" y="4356100"/>
          <p14:tracePt t="29189" x="4102100" y="4343400"/>
          <p14:tracePt t="29205" x="4102100" y="4337050"/>
          <p14:tracePt t="29222" x="4102100" y="4324350"/>
          <p14:tracePt t="29239" x="4102100" y="4311650"/>
          <p14:tracePt t="29255" x="4089400" y="4298950"/>
          <p14:tracePt t="29272" x="4089400" y="4292600"/>
          <p14:tracePt t="29289" x="4076700" y="4286250"/>
          <p14:tracePt t="29305" x="4070350" y="4273550"/>
          <p14:tracePt t="29324" x="4057650" y="4241800"/>
          <p14:tracePt t="29339" x="4057650" y="4229100"/>
          <p14:tracePt t="29355" x="4057650" y="4216400"/>
          <p14:tracePt t="29372" x="4057650" y="4191000"/>
          <p14:tracePt t="29392" x="4070350" y="4171950"/>
          <p14:tracePt t="29406" x="4089400" y="4146550"/>
          <p14:tracePt t="29409" x="4089400" y="4133850"/>
          <p14:tracePt t="29412" x="4095750" y="4121150"/>
          <p14:tracePt t="29423" x="4108450" y="4095750"/>
          <p14:tracePt t="29440" x="4114800" y="4083050"/>
          <p14:tracePt t="29456" x="4127500" y="4057650"/>
          <p14:tracePt t="29473" x="4133850" y="4044950"/>
          <p14:tracePt t="29491" x="4140200" y="4006850"/>
          <p14:tracePt t="29495" x="4140200" y="4000500"/>
          <p14:tracePt t="29507" x="4152900" y="3968750"/>
          <p14:tracePt t="29522" x="4165600" y="3924300"/>
          <p14:tracePt t="29541" x="4184650" y="3879850"/>
          <p14:tracePt t="29556" x="4197350" y="3854450"/>
          <p14:tracePt t="29560" x="4197350" y="3848100"/>
          <p14:tracePt t="29573" x="4197350" y="3835400"/>
          <p14:tracePt t="29589" x="4197350" y="3829050"/>
          <p14:tracePt t="29607" x="4197350" y="3810000"/>
          <p14:tracePt t="29612" x="4203700" y="3803650"/>
          <p14:tracePt t="29623" x="4210050" y="3790950"/>
          <p14:tracePt t="29626" x="4210050" y="3784600"/>
          <p14:tracePt t="29640" x="4222750" y="3765550"/>
          <p14:tracePt t="29655" x="4229100" y="3752850"/>
          <p14:tracePt t="29673" x="4229100" y="3746500"/>
          <p14:tracePt t="29689" x="4229100" y="3733800"/>
          <p14:tracePt t="29705" x="4241800" y="3721100"/>
          <p14:tracePt t="29729" x="4241800" y="3714750"/>
          <p14:tracePt t="29741" x="4241800" y="3708400"/>
          <p14:tracePt t="30090" x="4241800" y="3702050"/>
          <p14:tracePt t="30429" x="4235450" y="3708400"/>
          <p14:tracePt t="30435" x="4235450" y="3714750"/>
          <p14:tracePt t="30444" x="4229100" y="3714750"/>
          <p14:tracePt t="30556" x="4222750" y="3714750"/>
          <p14:tracePt t="30570" x="4216400" y="3714750"/>
          <p14:tracePt t="30580" x="4203700" y="3714750"/>
          <p14:tracePt t="30583" x="4197350" y="3721100"/>
          <p14:tracePt t="30589" x="4197350" y="3727450"/>
          <p14:tracePt t="30590" x="4191000" y="3727450"/>
          <p14:tracePt t="30622" x="4159250" y="3733800"/>
          <p14:tracePt t="30655" x="4095750" y="3740150"/>
          <p14:tracePt t="30689" x="4032250" y="3740150"/>
          <p14:tracePt t="30705" x="4013200" y="3740150"/>
          <p14:tracePt t="30722" x="4006850" y="3740150"/>
          <p14:tracePt t="30739" x="3981450" y="3740150"/>
          <p14:tracePt t="30756" x="3968750" y="3740150"/>
          <p14:tracePt t="30772" x="3937000" y="3740150"/>
          <p14:tracePt t="30789" x="3911600" y="3740150"/>
          <p14:tracePt t="30806" x="3873500" y="3740150"/>
          <p14:tracePt t="30823" x="3816350" y="3740150"/>
          <p14:tracePt t="30828" x="3810000" y="3740150"/>
          <p14:tracePt t="30840" x="3797300" y="3740150"/>
          <p14:tracePt t="30856" x="3784600" y="3740150"/>
          <p14:tracePt t="30872" x="3765550" y="3740150"/>
          <p14:tracePt t="30889" x="3752850" y="3740150"/>
          <p14:tracePt t="30891" x="3740150" y="3740150"/>
          <p14:tracePt t="30905" x="3733800" y="3740150"/>
          <p14:tracePt t="30922" x="3708400" y="3740150"/>
          <p14:tracePt t="30939" x="3670300" y="3740150"/>
          <p14:tracePt t="30955" x="3632200" y="3740150"/>
          <p14:tracePt t="30972" x="3606800" y="3733800"/>
          <p14:tracePt t="30989" x="3581400" y="3727450"/>
          <p14:tracePt t="31006" x="3562350" y="3727450"/>
          <p14:tracePt t="31023" x="3549650" y="3727450"/>
          <p14:tracePt t="31039" x="3536950" y="3727450"/>
          <p14:tracePt t="31055" x="3517900" y="3727450"/>
          <p14:tracePt t="31072" x="3505200" y="3727450"/>
          <p14:tracePt t="31088" x="3492500" y="3727450"/>
          <p14:tracePt t="31105" x="3467100" y="3727450"/>
          <p14:tracePt t="31108" x="3454400" y="3727450"/>
          <p14:tracePt t="31111" x="3448050" y="3727450"/>
          <p14:tracePt t="31122" x="3435350" y="3727450"/>
          <p14:tracePt t="31139" x="3409950" y="3727450"/>
          <p14:tracePt t="31155" x="3397250" y="3727450"/>
          <p14:tracePt t="31172" x="3378200" y="3727450"/>
          <p14:tracePt t="31189" x="3352800" y="3727450"/>
          <p14:tracePt t="31205" x="3327400" y="3727450"/>
          <p14:tracePt t="31208" x="3321050" y="3727450"/>
          <p14:tracePt t="31223" x="3289300" y="3727450"/>
          <p14:tracePt t="31239" x="3251200" y="3727450"/>
          <p14:tracePt t="31256" x="3219450" y="3727450"/>
          <p14:tracePt t="31272" x="3194050" y="3727450"/>
          <p14:tracePt t="31289" x="3168650" y="3727450"/>
          <p14:tracePt t="31305" x="3124200" y="3727450"/>
          <p14:tracePt t="31307" x="3117850" y="3727450"/>
          <p14:tracePt t="31322" x="3073400" y="3727450"/>
          <p14:tracePt t="31339" x="2984500" y="3721100"/>
          <p14:tracePt t="31355" x="2940050" y="3721100"/>
          <p14:tracePt t="31372" x="2908300" y="3721100"/>
          <p14:tracePt t="31389" x="2876550" y="3721100"/>
          <p14:tracePt t="31405" x="2851150" y="3721100"/>
          <p14:tracePt t="31407" x="2844800" y="3721100"/>
          <p14:tracePt t="31423" x="2806700" y="3721100"/>
          <p14:tracePt t="31438" x="2774950" y="3721100"/>
          <p14:tracePt t="31455" x="2743200" y="3721100"/>
          <p14:tracePt t="31472" x="2730500" y="3721100"/>
          <p14:tracePt t="31488" x="2698750" y="3721100"/>
          <p14:tracePt t="31505" x="2654300" y="3721100"/>
          <p14:tracePt t="31522" x="2622550" y="3721100"/>
          <p14:tracePt t="31539" x="2597150" y="3721100"/>
          <p14:tracePt t="31556" x="2571750" y="3721100"/>
          <p14:tracePt t="31572" x="2540000" y="3721100"/>
          <p14:tracePt t="31588" x="2540000" y="3714750"/>
          <p14:tracePt t="31619" x="2533650" y="3714750"/>
          <p14:tracePt t="31635" x="2527300" y="3714750"/>
          <p14:tracePt t="31643" x="2520950" y="3714750"/>
          <p14:tracePt t="31673" x="2508250" y="3714750"/>
          <p14:tracePt t="31689" x="2501900" y="3714750"/>
          <p14:tracePt t="31714" x="2495550" y="3714750"/>
          <p14:tracePt t="31722" x="2489200" y="3714750"/>
          <p14:tracePt t="31981" x="2482850" y="3714750"/>
          <p14:tracePt t="31985" x="2476500" y="3714750"/>
          <p14:tracePt t="31993" x="2470150" y="3714750"/>
          <p14:tracePt t="32005" x="2451100" y="3714750"/>
          <p14:tracePt t="32021" x="2425700" y="3708400"/>
          <p14:tracePt t="32038" x="2406650" y="3708400"/>
          <p14:tracePt t="32055" x="2387600" y="3708400"/>
          <p14:tracePt t="32072" x="2374900" y="3708400"/>
          <p14:tracePt t="32074" x="2368550" y="3708400"/>
          <p14:tracePt t="32090" x="2355850" y="3708400"/>
          <p14:tracePt t="32122" x="2336800" y="3708400"/>
          <p14:tracePt t="32139" x="2330450" y="3708400"/>
          <p14:tracePt t="32738" x="2336800" y="3708400"/>
          <p14:tracePt t="32749" x="2349500" y="3708400"/>
          <p14:tracePt t="32755" x="2362200" y="3708400"/>
          <p14:tracePt t="32772" x="2381250" y="3708400"/>
          <p14:tracePt t="32788" x="2419350" y="3714750"/>
          <p14:tracePt t="32822" x="2489200" y="3746500"/>
          <p14:tracePt t="32855" x="2565400" y="3778250"/>
          <p14:tracePt t="32889" x="2692400" y="3822700"/>
          <p14:tracePt t="32893" x="2724150" y="3829050"/>
          <p14:tracePt t="32905" x="2813050" y="3867150"/>
          <p14:tracePt t="32922" x="2927350" y="3886200"/>
          <p14:tracePt t="32938" x="3028950" y="3924300"/>
          <p14:tracePt t="32955" x="3098800" y="3943350"/>
          <p14:tracePt t="32957" x="3124200" y="3949700"/>
          <p14:tracePt t="32972" x="3175000" y="3962400"/>
          <p14:tracePt t="32990" x="3257550" y="3994150"/>
          <p14:tracePt t="33005" x="3359150" y="4019550"/>
          <p14:tracePt t="33021" x="3505200" y="4038600"/>
          <p14:tracePt t="33038" x="3600450" y="4076700"/>
          <p14:tracePt t="33055" x="3683000" y="4121150"/>
          <p14:tracePt t="33072" x="3765550" y="4140200"/>
          <p14:tracePt t="33074" x="3778250" y="4146550"/>
          <p14:tracePt t="33089" x="3848100" y="4146550"/>
          <p14:tracePt t="33105" x="3898900" y="4146550"/>
          <p14:tracePt t="33121" x="3981450" y="4146550"/>
          <p14:tracePt t="33138" x="4057650" y="4146550"/>
          <p14:tracePt t="33155" x="4121150" y="4146550"/>
          <p14:tracePt t="33172" x="4184650" y="4146550"/>
          <p14:tracePt t="33189" x="4235450" y="4146550"/>
          <p14:tracePt t="33205" x="4248150" y="4146550"/>
          <p14:tracePt t="33221" x="4273550" y="4146550"/>
          <p14:tracePt t="33238" x="4305300" y="4146550"/>
          <p14:tracePt t="33255" x="4343400" y="4127500"/>
          <p14:tracePt t="33258" x="4356100" y="4127500"/>
          <p14:tracePt t="33272" x="4387850" y="4114800"/>
          <p14:tracePt t="33289" x="4419600" y="4102100"/>
          <p14:tracePt t="33305" x="4445000" y="4089400"/>
          <p14:tracePt t="33321" x="4457700" y="4076700"/>
          <p14:tracePt t="33338" x="4464050" y="4064000"/>
          <p14:tracePt t="33354" x="4476750" y="4044950"/>
          <p14:tracePt t="33371" x="4476750" y="4006850"/>
          <p14:tracePt t="33388" x="4495800" y="3962400"/>
          <p14:tracePt t="33405" x="4502150" y="3924300"/>
          <p14:tracePt t="33421" x="4502150" y="3886200"/>
          <p14:tracePt t="33438" x="4495800" y="3867150"/>
          <p14:tracePt t="33455" x="4495800" y="3848100"/>
          <p14:tracePt t="33472" x="4495800" y="3816350"/>
          <p14:tracePt t="33474" x="4495800" y="3810000"/>
          <p14:tracePt t="33489" x="4495800" y="3790950"/>
          <p14:tracePt t="33505" x="4489450" y="3759200"/>
          <p14:tracePt t="33521" x="4483100" y="3752850"/>
          <p14:tracePt t="33538" x="4476750" y="3727450"/>
          <p14:tracePt t="33555" x="4464050" y="3714750"/>
          <p14:tracePt t="33572" x="4457700" y="3702050"/>
          <p14:tracePt t="33589" x="4457700" y="3689350"/>
          <p14:tracePt t="33605" x="4451350" y="3683000"/>
          <p14:tracePt t="33621" x="4445000" y="3676650"/>
          <p14:tracePt t="33638" x="4438650" y="3663950"/>
          <p14:tracePt t="33654" x="4432300" y="3663950"/>
          <p14:tracePt t="33671" x="4425950" y="3651250"/>
          <p14:tracePt t="33688" x="4413250" y="3632200"/>
          <p14:tracePt t="33705" x="4406900" y="3625850"/>
          <p14:tracePt t="33721" x="4400550" y="3619500"/>
          <p14:tracePt t="33738" x="4394200" y="3606800"/>
          <p14:tracePt t="33755" x="4375150" y="3600450"/>
          <p14:tracePt t="33771" x="4368800" y="3600450"/>
          <p14:tracePt t="33789" x="4356100" y="3587750"/>
          <p14:tracePt t="33806" x="4349750" y="3587750"/>
          <p14:tracePt t="33822" x="4343400" y="3575050"/>
          <p14:tracePt t="33838" x="4337050" y="3575050"/>
          <p14:tracePt t="33855" x="4324350" y="3575050"/>
          <p14:tracePt t="33857" x="4318000" y="3575050"/>
          <p14:tracePt t="33872" x="4311650" y="3575050"/>
          <p14:tracePt t="33889" x="4305300" y="3575050"/>
          <p14:tracePt t="33905" x="4292600" y="3575050"/>
          <p14:tracePt t="33921" x="4267200" y="3575050"/>
          <p14:tracePt t="33938" x="4248150" y="3575050"/>
          <p14:tracePt t="33954" x="4210050" y="3575050"/>
          <p14:tracePt t="33971" x="4184650" y="3575050"/>
          <p14:tracePt t="33973" x="4178300" y="3575050"/>
          <p14:tracePt t="33989" x="4165600" y="3575050"/>
          <p14:tracePt t="34007" x="4159250" y="3575050"/>
          <p14:tracePt t="34021" x="4146550" y="3575050"/>
          <p14:tracePt t="34038" x="4140200" y="3575050"/>
          <p14:tracePt t="34055" x="4133850" y="3575050"/>
          <p14:tracePt t="34088" x="4127500" y="3575050"/>
          <p14:tracePt t="34162" x="4127500" y="3581400"/>
          <p14:tracePt t="34170" x="4127500" y="3594100"/>
          <p14:tracePt t="34179" x="4127500" y="3600450"/>
          <p14:tracePt t="34190" x="4127500" y="3613150"/>
          <p14:tracePt t="34206" x="4121150" y="3651250"/>
          <p14:tracePt t="34211" x="4114800" y="3651250"/>
          <p14:tracePt t="34215" x="4114800" y="3657600"/>
          <p14:tracePt t="34217" x="4114800" y="3663950"/>
          <p14:tracePt t="34222" x="4114800" y="3670300"/>
          <p14:tracePt t="34226" x="4114800" y="3676650"/>
          <p14:tracePt t="34238" x="4114800" y="3695700"/>
          <p14:tracePt t="34255" x="4114800" y="3714750"/>
          <p14:tracePt t="34271" x="4114800" y="3733800"/>
          <p14:tracePt t="34289" x="4114800" y="3746500"/>
          <p14:tracePt t="34305" x="4114800" y="3759200"/>
          <p14:tracePt t="34322" x="4127500" y="3784600"/>
          <p14:tracePt t="34338" x="4127500" y="3797300"/>
          <p14:tracePt t="34355" x="4140200" y="3822700"/>
          <p14:tracePt t="34371" x="4140200" y="3841750"/>
          <p14:tracePt t="34389" x="4152900" y="3873500"/>
          <p14:tracePt t="34411" x="4152900" y="3879850"/>
          <p14:tracePt t="34424" x="4152900" y="3886200"/>
          <p14:tracePt t="34438" x="4159250" y="3892550"/>
          <p14:tracePt t="34454" x="4171950" y="3917950"/>
          <p14:tracePt t="34471" x="4171950" y="3924300"/>
          <p14:tracePt t="34488" x="4184650" y="3937000"/>
          <p14:tracePt t="34489" x="4184650" y="3943350"/>
          <p14:tracePt t="34505" x="4184650" y="3956050"/>
          <p14:tracePt t="34521" x="4191000" y="3968750"/>
          <p14:tracePt t="34538" x="4203700" y="3975100"/>
          <p14:tracePt t="34555" x="4216400" y="3987800"/>
          <p14:tracePt t="34572" x="4229100" y="4000500"/>
          <p14:tracePt t="34589" x="4235450" y="4019550"/>
          <p14:tracePt t="34605" x="4248150" y="4032250"/>
          <p14:tracePt t="34622" x="4254500" y="4038600"/>
          <p14:tracePt t="34638" x="4260850" y="4044950"/>
          <p14:tracePt t="34655" x="4267200" y="4051300"/>
          <p14:tracePt t="34671" x="4279900" y="4064000"/>
          <p14:tracePt t="34704" x="4286250" y="4070350"/>
          <p14:tracePt t="34721" x="4298950" y="4076700"/>
          <p14:tracePt t="34738" x="4305300" y="4083050"/>
          <p14:tracePt t="34754" x="4311650" y="4083050"/>
          <p14:tracePt t="34771" x="4330700" y="4089400"/>
          <p14:tracePt t="34788" x="4343400" y="4095750"/>
          <p14:tracePt t="34789" x="4356100" y="4095750"/>
          <p14:tracePt t="34804" x="4381500" y="4102100"/>
          <p14:tracePt t="34823" x="4406900" y="4114800"/>
          <p14:tracePt t="34839" x="4445000" y="4121150"/>
          <p14:tracePt t="34842" x="4451350" y="4127500"/>
          <p14:tracePt t="34847" x="4457700" y="4127500"/>
          <p14:tracePt t="34850" x="4464050" y="4127500"/>
          <p14:tracePt t="34858" x="4470400" y="4127500"/>
          <p14:tracePt t="34871" x="4483100" y="4127500"/>
          <p14:tracePt t="34889" x="4521200" y="4127500"/>
          <p14:tracePt t="34906" x="4540250" y="4127500"/>
          <p14:tracePt t="34921" x="4559300" y="4127500"/>
          <p14:tracePt t="34938" x="4572000" y="4127500"/>
          <p14:tracePt t="34955" x="4578350" y="4127500"/>
          <p14:tracePt t="34972" x="4584700" y="4127500"/>
          <p14:tracePt t="34989" x="4597400" y="4127500"/>
          <p14:tracePt t="35007" x="4603750" y="4114800"/>
          <p14:tracePt t="35022" x="4616450" y="4102100"/>
          <p14:tracePt t="35039" x="4622800" y="4095750"/>
          <p14:tracePt t="35055" x="4622800" y="4076700"/>
          <p14:tracePt t="35071" x="4622800" y="4070350"/>
          <p14:tracePt t="35089" x="4635500" y="4051300"/>
          <p14:tracePt t="35106" x="4635500" y="4032250"/>
          <p14:tracePt t="35122" x="4635500" y="4019550"/>
          <p14:tracePt t="35138" x="4641850" y="4006850"/>
          <p14:tracePt t="35155" x="4686300" y="3968750"/>
          <p14:tracePt t="35159" x="4692650" y="3968750"/>
          <p14:tracePt t="35163" x="4699000" y="3962400"/>
          <p14:tracePt t="35165" x="4699000" y="3956050"/>
          <p14:tracePt t="35171" x="4705350" y="3956050"/>
          <p14:tracePt t="35188" x="4699000" y="3956050"/>
          <p14:tracePt t="35221" x="4711700" y="3962400"/>
          <p14:tracePt t="35238" x="4711700" y="3968750"/>
          <p14:tracePt t="35339" x="4711700" y="3962400"/>
          <p14:tracePt t="35352" x="4711700" y="3956050"/>
          <p14:tracePt t="35371" x="4711700" y="3949700"/>
          <p14:tracePt t="35395" x="4711700" y="3943350"/>
          <p14:tracePt t="35423" x="4711700" y="3937000"/>
          <p14:tracePt t="35429" x="4711700" y="3930650"/>
          <p14:tracePt t="35438" x="4711700" y="3924300"/>
          <p14:tracePt t="35454" x="4711700" y="3911600"/>
          <p14:tracePt t="35489" x="4711700" y="3898900"/>
          <p14:tracePt t="35506" x="4705350" y="3892550"/>
          <p14:tracePt t="35521" x="4699000" y="3892550"/>
          <p14:tracePt t="35538" x="4699000" y="3886200"/>
          <p14:tracePt t="35648" x="4692650" y="3879850"/>
          <p14:tracePt t="35664" x="4692650" y="3873500"/>
          <p14:tracePt t="35672" x="4692650" y="3867150"/>
          <p14:tracePt t="35687" x="4686300" y="3860800"/>
          <p14:tracePt t="35698" x="4679950" y="3860800"/>
          <p14:tracePt t="35706" x="4679950" y="3854450"/>
          <p14:tracePt t="35721" x="4673600" y="3835400"/>
          <p14:tracePt t="35738" x="4673600" y="3816350"/>
          <p14:tracePt t="35755" x="4667250" y="3797300"/>
          <p14:tracePt t="35771" x="4667250" y="3778250"/>
          <p14:tracePt t="35788" x="4660900" y="3759200"/>
          <p14:tracePt t="35805" x="4654550" y="3746500"/>
          <p14:tracePt t="35821" x="4654550" y="3740150"/>
          <p14:tracePt t="35838" x="4654550" y="3727450"/>
          <p14:tracePt t="35854" x="4654550" y="3714750"/>
          <p14:tracePt t="35871" x="4641850" y="3708400"/>
          <p14:tracePt t="35887" x="4641850" y="3695700"/>
          <p14:tracePt t="35904" x="4641850" y="3689350"/>
          <p14:tracePt t="35922" x="4641850" y="3683000"/>
          <p14:tracePt t="35955" x="4641850" y="3676650"/>
          <p14:tracePt t="35971" x="4635500" y="3670300"/>
          <p14:tracePt t="35988" x="4629150" y="3663950"/>
          <p14:tracePt t="36004" x="4629150" y="3657600"/>
          <p14:tracePt t="36021" x="4629150" y="3651250"/>
          <p14:tracePt t="36054" x="4622800" y="3638550"/>
          <p14:tracePt t="36071" x="4622800" y="3632200"/>
          <p14:tracePt t="36087" x="4616450" y="3632200"/>
          <p14:tracePt t="36118" x="4610100" y="3632200"/>
          <p14:tracePt t="36121" x="4610100" y="3625850"/>
          <p14:tracePt t="36137" x="4597400" y="3619500"/>
          <p14:tracePt t="36154" x="4597400" y="3606800"/>
          <p14:tracePt t="36171" x="4578350" y="3606800"/>
          <p14:tracePt t="36188" x="4565650" y="3600450"/>
          <p14:tracePt t="36204" x="4546600" y="3587750"/>
          <p14:tracePt t="36221" x="4533900" y="3581400"/>
          <p14:tracePt t="36237" x="4527550" y="3581400"/>
          <p14:tracePt t="36255" x="4514850" y="3581400"/>
          <p14:tracePt t="36271" x="4508500" y="3575050"/>
          <p14:tracePt t="36288" x="4489450" y="3575050"/>
          <p14:tracePt t="36305" x="4476750" y="3575050"/>
          <p14:tracePt t="36321" x="4457700" y="3575050"/>
          <p14:tracePt t="36337" x="4432300" y="3575050"/>
          <p14:tracePt t="36354" x="4413250" y="3575050"/>
          <p14:tracePt t="36371" x="4394200" y="3587750"/>
          <p14:tracePt t="36391" x="4387850" y="3600450"/>
          <p14:tracePt t="36404" x="4381500" y="3600450"/>
          <p14:tracePt t="36437" x="4368800" y="3613150"/>
          <p14:tracePt t="36455" x="4356100" y="3632200"/>
          <p14:tracePt t="36471" x="4349750" y="3644900"/>
          <p14:tracePt t="36487" x="4343400" y="3657600"/>
          <p14:tracePt t="36505" x="4337050" y="3676650"/>
          <p14:tracePt t="36509" x="4330700" y="3676650"/>
          <p14:tracePt t="36520" x="4324350" y="3689350"/>
          <p14:tracePt t="36537" x="4318000" y="3695700"/>
          <p14:tracePt t="36571" x="4318000" y="3708400"/>
          <p14:tracePt t="36588" x="4311650" y="3708400"/>
          <p14:tracePt t="36604" x="4311650" y="3714750"/>
          <p14:tracePt t="36621" x="4305300" y="3721100"/>
          <p14:tracePt t="36654" x="4305300" y="3727450"/>
          <p14:tracePt t="36671" x="4292600" y="3740150"/>
          <p14:tracePt t="36783" x="4286250" y="3740150"/>
          <p14:tracePt t="37611" x="4286250" y="3746500"/>
          <p14:tracePt t="37619" x="4286250" y="3752850"/>
          <p14:tracePt t="37631" x="4286250" y="3759200"/>
          <p14:tracePt t="37709" x="4286250" y="3765550"/>
          <p14:tracePt t="37725" x="4286250" y="3771900"/>
          <p14:tracePt t="37741" x="4286250" y="3778250"/>
          <p14:tracePt t="37802" x="4292600" y="3784600"/>
          <p14:tracePt t="38053" x="4298950" y="3784600"/>
          <p14:tracePt t="38223" x="4305300" y="3790950"/>
          <p14:tracePt t="38251" x="4311650" y="3790950"/>
          <p14:tracePt t="38311" x="4318000" y="3797300"/>
          <p14:tracePt t="38329" x="4324350" y="3803650"/>
          <p14:tracePt t="38347" x="4330700" y="3810000"/>
          <p14:tracePt t="38366" x="4337050" y="3810000"/>
          <p14:tracePt t="38387" x="4343400" y="3816350"/>
          <p14:tracePt t="38404" x="4343400" y="3822700"/>
          <p14:tracePt t="38422" x="4356100" y="3829050"/>
          <p14:tracePt t="38438" x="4356100" y="3835400"/>
          <p14:tracePt t="38454" x="4356100" y="3841750"/>
          <p14:tracePt t="38499" x="4362450" y="3848100"/>
          <p14:tracePt t="38510" x="4368800" y="3848100"/>
          <p14:tracePt t="38523" x="4375150" y="3848100"/>
          <p14:tracePt t="38537" x="4375150" y="3854450"/>
          <p14:tracePt t="38580" x="4375150" y="3860800"/>
          <p14:tracePt t="38589" x="4381500" y="3867150"/>
          <p14:tracePt t="38596" x="4387850" y="3867150"/>
          <p14:tracePt t="38632" x="4387850" y="3873500"/>
          <p14:tracePt t="38662" x="4394200" y="3873500"/>
          <p14:tracePt t="38666" x="4400550" y="3873500"/>
          <p14:tracePt t="38677" x="4406900" y="3873500"/>
          <p14:tracePt t="38689" x="4406900" y="3879850"/>
          <p14:tracePt t="38703" x="4413250" y="3879850"/>
          <p14:tracePt t="38720" x="4419600" y="3879850"/>
          <p14:tracePt t="38741" x="4425950" y="3879850"/>
          <p14:tracePt t="38754" x="4432300" y="3886200"/>
          <p14:tracePt t="38786" x="4438650" y="3886200"/>
          <p14:tracePt t="38794" x="4445000" y="3886200"/>
          <p14:tracePt t="38803" x="4451350" y="3886200"/>
          <p14:tracePt t="38830" x="4457700" y="3886200"/>
          <p14:tracePt t="38842" x="4464050" y="3886200"/>
          <p14:tracePt t="38854" x="4470400" y="3886200"/>
          <p14:tracePt t="38871" x="4483100" y="3886200"/>
          <p14:tracePt t="38888" x="4489450" y="3886200"/>
          <p14:tracePt t="38906" x="4495800" y="3886200"/>
          <p14:tracePt t="38921" x="4502150" y="3879850"/>
          <p14:tracePt t="38937" x="4521200" y="3879850"/>
          <p14:tracePt t="38954" x="4533900" y="3879850"/>
          <p14:tracePt t="38970" x="4540250" y="3873500"/>
          <p14:tracePt t="38987" x="4546600" y="3867150"/>
          <p14:tracePt t="39003" x="4546600" y="3860800"/>
          <p14:tracePt t="39020" x="4546600" y="3854450"/>
          <p14:tracePt t="39037" x="4546600" y="3848100"/>
          <p14:tracePt t="39054" x="4546600" y="3841750"/>
          <p14:tracePt t="39071" x="4546600" y="3829050"/>
          <p14:tracePt t="39088" x="4546600" y="3822700"/>
          <p14:tracePt t="39103" x="4546600" y="3816350"/>
          <p14:tracePt t="39215" x="4546600" y="3822700"/>
          <p14:tracePt t="39223" x="4546600" y="3835400"/>
          <p14:tracePt t="39231" x="4546600" y="3848100"/>
          <p14:tracePt t="39237" x="4546600" y="3854450"/>
          <p14:tracePt t="39254" x="4546600" y="3867150"/>
          <p14:tracePt t="39271" x="4546600" y="3873500"/>
          <p14:tracePt t="39292" x="4546600" y="3879850"/>
          <p14:tracePt t="39304" x="4546600" y="3886200"/>
          <p14:tracePt t="39369" x="4540250" y="3886200"/>
          <p14:tracePt t="39423" x="4533900" y="3886200"/>
          <p14:tracePt t="39428" x="4527550" y="3886200"/>
          <p14:tracePt t="39437" x="4521200" y="3873500"/>
          <p14:tracePt t="39455" x="4521200" y="3854450"/>
          <p14:tracePt t="39471" x="4514850" y="3841750"/>
          <p14:tracePt t="39487" x="4508500" y="3835400"/>
          <p14:tracePt t="39504" x="4502150" y="3829050"/>
          <p14:tracePt t="39520" x="4495800" y="3822700"/>
          <p14:tracePt t="39538" x="4489450" y="3810000"/>
          <p14:tracePt t="39554" x="4483100" y="3810000"/>
          <p14:tracePt t="39572" x="4476750" y="3797300"/>
          <p14:tracePt t="39587" x="4464050" y="3797300"/>
          <p14:tracePt t="39604" x="4445000" y="3797300"/>
          <p14:tracePt t="39620" x="4432300" y="3797300"/>
          <p14:tracePt t="39638" x="4425950" y="3797300"/>
          <p14:tracePt t="39653" x="4413250" y="3797300"/>
          <p14:tracePt t="39671" x="4400550" y="3797300"/>
          <p14:tracePt t="39687" x="4394200" y="3797300"/>
          <p14:tracePt t="39703" x="4387850" y="3797300"/>
          <p14:tracePt t="39720" x="4381500" y="3797300"/>
          <p14:tracePt t="39737" x="4362450" y="3797300"/>
          <p14:tracePt t="39754" x="4362450" y="3803650"/>
          <p14:tracePt t="39771" x="4349750" y="3822700"/>
          <p14:tracePt t="39787" x="4343400" y="3835400"/>
          <p14:tracePt t="39803" x="4337050" y="3841750"/>
          <p14:tracePt t="39821" x="4324350" y="3854450"/>
          <p14:tracePt t="39837" x="4318000" y="3867150"/>
          <p14:tracePt t="39853" x="4311650" y="3867150"/>
          <p14:tracePt t="39871" x="4305300" y="3873500"/>
          <p14:tracePt t="39887" x="4298950" y="3886200"/>
          <p14:tracePt t="39904" x="4292600" y="3892550"/>
          <p14:tracePt t="39920" x="4286250" y="3898900"/>
          <p14:tracePt t="39937" x="4286250" y="3911600"/>
          <p14:tracePt t="39953" x="4279900" y="3924300"/>
          <p14:tracePt t="39971" x="4273550" y="3937000"/>
          <p14:tracePt t="39986" x="4273550" y="3949700"/>
          <p14:tracePt t="40004" x="4273550" y="3962400"/>
          <p14:tracePt t="40020" x="4273550" y="3975100"/>
          <p14:tracePt t="40037" x="4273550" y="3994150"/>
          <p14:tracePt t="40053" x="4273550" y="4006850"/>
          <p14:tracePt t="40070" x="4273550" y="4013200"/>
          <p14:tracePt t="40087" x="4273550" y="4025900"/>
          <p14:tracePt t="40104" x="4273550" y="4032250"/>
          <p14:tracePt t="40120" x="4273550" y="4044950"/>
          <p14:tracePt t="40137" x="4273550" y="4051300"/>
          <p14:tracePt t="40153" x="4273550" y="4064000"/>
          <p14:tracePt t="40170" x="4273550" y="4076700"/>
          <p14:tracePt t="40186" x="4279900" y="4089400"/>
          <p14:tracePt t="40203" x="4279900" y="4102100"/>
          <p14:tracePt t="40220" x="4286250" y="4102100"/>
          <p14:tracePt t="40236" x="4292600" y="4108450"/>
          <p14:tracePt t="40253" x="4298950" y="4114800"/>
          <p14:tracePt t="40270" x="4305300" y="4121150"/>
          <p14:tracePt t="40286" x="4311650" y="4133850"/>
          <p14:tracePt t="40305" x="4324350" y="4146550"/>
          <p14:tracePt t="40323" x="4337050" y="4165600"/>
          <p14:tracePt t="40338" x="4343400" y="4171950"/>
          <p14:tracePt t="40353" x="4349750" y="4178300"/>
          <p14:tracePt t="40372" x="4362450" y="4184650"/>
          <p14:tracePt t="40394" x="4362450" y="4191000"/>
          <p14:tracePt t="40404" x="4375150" y="4197350"/>
          <p14:tracePt t="40421" x="4387850" y="4203700"/>
          <p14:tracePt t="40436" x="4400550" y="4210050"/>
          <p14:tracePt t="40454" x="4406900" y="4216400"/>
          <p14:tracePt t="40471" x="4432300" y="4235450"/>
          <p14:tracePt t="40488" x="4445000" y="4235450"/>
          <p14:tracePt t="40505" x="4464050" y="4248150"/>
          <p14:tracePt t="40512" x="4470400" y="4248150"/>
          <p14:tracePt t="40521" x="4476750" y="4248150"/>
          <p14:tracePt t="40538" x="4508500" y="4267200"/>
          <p14:tracePt t="40555" x="4521200" y="4279900"/>
          <p14:tracePt t="40571" x="4546600" y="4298950"/>
          <p14:tracePt t="40587" x="4565650" y="4305300"/>
          <p14:tracePt t="40604" x="4578350" y="4305300"/>
          <p14:tracePt t="40621" x="4597400" y="4305300"/>
          <p14:tracePt t="40624" x="4603750" y="4305300"/>
          <p14:tracePt t="40637" x="4610100" y="4305300"/>
          <p14:tracePt t="40654" x="4629150" y="4305300"/>
          <p14:tracePt t="40672" x="4641850" y="4305300"/>
          <p14:tracePt t="40687" x="4660900" y="4305300"/>
          <p14:tracePt t="40703" x="4673600" y="4305300"/>
          <p14:tracePt t="40707" x="4679950" y="4305300"/>
          <p14:tracePt t="40720" x="4686300" y="4298950"/>
          <p14:tracePt t="40737" x="4699000" y="4298950"/>
          <p14:tracePt t="40755" x="4711700" y="4286250"/>
          <p14:tracePt t="40771" x="4724400" y="4286250"/>
          <p14:tracePt t="40788" x="4737100" y="4286250"/>
          <p14:tracePt t="40804" x="4756150" y="4286250"/>
          <p14:tracePt t="40807" x="4762500" y="4286250"/>
          <p14:tracePt t="40811" x="4768850" y="4286250"/>
          <p14:tracePt t="40821" x="4775200" y="4279900"/>
          <p14:tracePt t="40837" x="4794250" y="4273550"/>
          <p14:tracePt t="40841" x="4794250" y="4267200"/>
          <p14:tracePt t="40843" x="4806950" y="4267200"/>
          <p14:tracePt t="40854" x="4813300" y="4260850"/>
          <p14:tracePt t="40871" x="4832350" y="4248150"/>
          <p14:tracePt t="40886" x="4845050" y="4241800"/>
          <p14:tracePt t="40904" x="4857750" y="4229100"/>
          <p14:tracePt t="40921" x="4870450" y="4216400"/>
          <p14:tracePt t="40936" x="4883150" y="4203700"/>
          <p14:tracePt t="40955" x="4902200" y="4171950"/>
          <p14:tracePt t="40971" x="4921250" y="4152900"/>
          <p14:tracePt t="40987" x="4927600" y="4140200"/>
          <p14:tracePt t="41005" x="4933950" y="4121150"/>
          <p14:tracePt t="41020" x="4946650" y="4114800"/>
          <p14:tracePt t="41036" x="4946650" y="4102100"/>
          <p14:tracePt t="41053" x="4940300" y="4095750"/>
          <p14:tracePt t="41071" x="4946650" y="4089400"/>
          <p14:tracePt t="41089" x="4946650" y="4070350"/>
          <p14:tracePt t="41104" x="4953000" y="4057650"/>
          <p14:tracePt t="41121" x="4940300" y="4051300"/>
          <p14:tracePt t="41137" x="4940300" y="4044950"/>
          <p14:tracePt t="41156" x="4927600" y="4038600"/>
          <p14:tracePt t="41170" x="4921250" y="4025900"/>
          <p14:tracePt t="41186" x="4902200" y="4006850"/>
          <p14:tracePt t="41204" x="4889500" y="3994150"/>
          <p14:tracePt t="41207" x="4889500" y="3987800"/>
          <p14:tracePt t="41220" x="4876800" y="3975100"/>
          <p14:tracePt t="41237" x="4857750" y="3956050"/>
          <p14:tracePt t="41240" x="4857750" y="3943350"/>
          <p14:tracePt t="41243" x="4851400" y="3937000"/>
          <p14:tracePt t="41253" x="4845050" y="3937000"/>
          <p14:tracePt t="41270" x="4832350" y="3924300"/>
          <p14:tracePt t="41286" x="4813300" y="3917950"/>
          <p14:tracePt t="41303" x="4794250" y="3898900"/>
          <p14:tracePt t="41320" x="4775200" y="3886200"/>
          <p14:tracePt t="41336" x="4756150" y="3873500"/>
          <p14:tracePt t="41353" x="4743450" y="3860800"/>
          <p14:tracePt t="41370" x="4730750" y="3848100"/>
          <p14:tracePt t="41386" x="4705350" y="3835400"/>
          <p14:tracePt t="41403" x="4692650" y="3829050"/>
          <p14:tracePt t="41420" x="4673600" y="3810000"/>
          <p14:tracePt t="41437" x="4635500" y="3790950"/>
          <p14:tracePt t="41453" x="4616450" y="3778250"/>
          <p14:tracePt t="41470" x="4597400" y="3771900"/>
          <p14:tracePt t="41471" x="4597400" y="3765550"/>
          <p14:tracePt t="41487" x="4578350" y="3752850"/>
          <p14:tracePt t="41506" x="4552950" y="3740150"/>
          <p14:tracePt t="41512" x="4540250" y="3740150"/>
          <p14:tracePt t="41522" x="4533900" y="3733800"/>
          <p14:tracePt t="41537" x="4521200" y="3727450"/>
          <p14:tracePt t="41554" x="4514850" y="3721100"/>
          <p14:tracePt t="41556" x="4508500" y="3721100"/>
          <p14:tracePt t="41572" x="4495800" y="3714750"/>
          <p14:tracePt t="41587" x="4483100" y="3714750"/>
          <p14:tracePt t="41603" x="4464050" y="3714750"/>
          <p14:tracePt t="41620" x="4451350" y="3714750"/>
          <p14:tracePt t="41637" x="4445000" y="3714750"/>
          <p14:tracePt t="41654" x="4432300" y="3714750"/>
          <p14:tracePt t="41671" x="4413250" y="3708400"/>
          <p14:tracePt t="41687" x="4400550" y="3702050"/>
          <p14:tracePt t="41691" x="4387850" y="3702050"/>
          <p14:tracePt t="41704" x="4381500" y="3702050"/>
          <p14:tracePt t="41710" x="4375150" y="3702050"/>
          <p14:tracePt t="41720" x="4368800" y="3708400"/>
          <p14:tracePt t="41736" x="4356100" y="3708400"/>
          <p14:tracePt t="41753" x="4343400" y="3708400"/>
          <p14:tracePt t="41771" x="4318000" y="3721100"/>
          <p14:tracePt t="41788" x="4305300" y="3727450"/>
          <p14:tracePt t="41805" x="4292600" y="3740150"/>
          <p14:tracePt t="41821" x="4286250" y="3752850"/>
          <p14:tracePt t="41837" x="4267200" y="3759200"/>
          <p14:tracePt t="41839" x="4267200" y="3765550"/>
          <p14:tracePt t="41853" x="4260850" y="3765550"/>
          <p14:tracePt t="41870" x="4248150" y="3784600"/>
          <p14:tracePt t="41888" x="4235450" y="3803650"/>
          <p14:tracePt t="41891" x="4235450" y="3810000"/>
          <p14:tracePt t="41904" x="4229100" y="3822700"/>
          <p14:tracePt t="41920" x="4222750" y="3829050"/>
          <p14:tracePt t="41937" x="4210050" y="3841750"/>
          <p14:tracePt t="41955" x="4203700" y="3860800"/>
          <p14:tracePt t="41959" x="4203700" y="3873500"/>
          <p14:tracePt t="41970" x="4191000" y="3879850"/>
          <p14:tracePt t="41988" x="4191000" y="3898900"/>
          <p14:tracePt t="42005" x="4184650" y="3917950"/>
          <p14:tracePt t="42009" x="4178300" y="3924300"/>
          <p14:tracePt t="42024" x="4178300" y="3930650"/>
          <p14:tracePt t="42036" x="4178300" y="3943350"/>
          <p14:tracePt t="42053" x="4178300" y="3956050"/>
          <p14:tracePt t="42070" x="4178300" y="3975100"/>
          <p14:tracePt t="42086" x="4171950" y="3994150"/>
          <p14:tracePt t="42104" x="4165600" y="4013200"/>
          <p14:tracePt t="42121" x="4165600" y="4025900"/>
          <p14:tracePt t="42124" x="4165600" y="4032250"/>
          <p14:tracePt t="42137" x="4165600" y="4038600"/>
          <p14:tracePt t="42154" x="4165600" y="4057650"/>
          <p14:tracePt t="42171" x="4165600" y="4070350"/>
          <p14:tracePt t="42187" x="4171950" y="4083050"/>
          <p14:tracePt t="42204" x="4184650" y="4095750"/>
          <p14:tracePt t="42209" x="4184650" y="4102100"/>
          <p14:tracePt t="42221" x="4184650" y="4108450"/>
          <p14:tracePt t="42237" x="4197350" y="4114800"/>
          <p14:tracePt t="42255" x="4210050" y="4127500"/>
          <p14:tracePt t="42270" x="4222750" y="4140200"/>
          <p14:tracePt t="42287" x="4235450" y="4152900"/>
          <p14:tracePt t="42305" x="4254500" y="4165600"/>
          <p14:tracePt t="42321" x="4267200" y="4171950"/>
          <p14:tracePt t="42325" x="4279900" y="4184650"/>
          <p14:tracePt t="42327" x="4286250" y="4191000"/>
          <p14:tracePt t="42339" x="4298950" y="4197350"/>
          <p14:tracePt t="42353" x="4318000" y="4203700"/>
          <p14:tracePt t="42369" x="4343400" y="4210050"/>
          <p14:tracePt t="42370" x="4349750" y="4210050"/>
          <p14:tracePt t="42386" x="4381500" y="4216400"/>
          <p14:tracePt t="42403" x="4413250" y="4222750"/>
          <p14:tracePt t="42419" x="4451350" y="4229100"/>
          <p14:tracePt t="42436" x="4495800" y="4235450"/>
          <p14:tracePt t="42453" x="4591050" y="4235450"/>
          <p14:tracePt t="42469" x="4622800" y="4235450"/>
          <p14:tracePt t="42487" x="4667250" y="4235450"/>
          <p14:tracePt t="42491" x="4686300" y="4235450"/>
          <p14:tracePt t="42496" x="4692650" y="4235450"/>
          <p14:tracePt t="42506" x="4711700" y="4235450"/>
          <p14:tracePt t="42508" x="4718050" y="4235450"/>
          <p14:tracePt t="42520" x="4743450" y="4235450"/>
          <p14:tracePt t="42537" x="4768850" y="4229100"/>
          <p14:tracePt t="42553" x="4787900" y="4222750"/>
          <p14:tracePt t="42569" x="4806950" y="4216400"/>
          <p14:tracePt t="42587" x="4832350" y="4191000"/>
          <p14:tracePt t="42603" x="4857750" y="4159250"/>
          <p14:tracePt t="42620" x="4864100" y="4146550"/>
          <p14:tracePt t="42639" x="4870450" y="4127500"/>
          <p14:tracePt t="42655" x="4876800" y="4114800"/>
          <p14:tracePt t="42670" x="4883150" y="4102100"/>
          <p14:tracePt t="42686" x="4902200" y="4076700"/>
          <p14:tracePt t="42703" x="4902200" y="4064000"/>
          <p14:tracePt t="42719" x="4902200" y="4038600"/>
          <p14:tracePt t="42736" x="4902200" y="4013200"/>
          <p14:tracePt t="42753" x="4902200" y="3994150"/>
          <p14:tracePt t="42771" x="4902200" y="3956050"/>
          <p14:tracePt t="42788" x="4902200" y="3911600"/>
          <p14:tracePt t="42805" x="4908550" y="3879850"/>
          <p14:tracePt t="42808" x="4908550" y="3873500"/>
          <p14:tracePt t="42814" x="4908550" y="3860800"/>
          <p14:tracePt t="42817" x="4902200" y="3860800"/>
          <p14:tracePt t="42825" x="4895850" y="3848100"/>
          <p14:tracePt t="42837" x="4889500" y="3835400"/>
          <p14:tracePt t="42841" x="4883150" y="3829050"/>
          <p14:tracePt t="42844" x="4876800" y="3822700"/>
          <p14:tracePt t="42853" x="4876800" y="3816350"/>
          <p14:tracePt t="42869" x="4870450" y="3797300"/>
          <p14:tracePt t="42889" x="4857750" y="3778250"/>
          <p14:tracePt t="42904" x="4832350" y="3771900"/>
          <p14:tracePt t="42907" x="4826000" y="3765550"/>
          <p14:tracePt t="42912" x="4819650" y="3759200"/>
          <p14:tracePt t="42924" x="4800600" y="3752850"/>
          <p14:tracePt t="42936" x="4762500" y="3746500"/>
          <p14:tracePt t="42938" x="4749800" y="3740150"/>
          <p14:tracePt t="42953" x="4686300" y="3740150"/>
          <p14:tracePt t="42970" x="4616450" y="3740150"/>
          <p14:tracePt t="42972" x="4597400" y="3740150"/>
          <p14:tracePt t="42987" x="4527550" y="3740150"/>
          <p14:tracePt t="43003" x="4502150" y="3740150"/>
          <p14:tracePt t="43020" x="4476750" y="3740150"/>
          <p14:tracePt t="43037" x="4464050" y="3740150"/>
          <p14:tracePt t="43038" x="4457700" y="3740150"/>
          <p14:tracePt t="43053" x="4445000" y="3740150"/>
          <p14:tracePt t="43071" x="4425950" y="3740150"/>
          <p14:tracePt t="43075" x="4419600" y="3740150"/>
          <p14:tracePt t="43080" x="4406900" y="3740150"/>
          <p14:tracePt t="43087" x="4394200" y="3740150"/>
          <p14:tracePt t="43103" x="4375150" y="3740150"/>
          <p14:tracePt t="43121" x="4356100" y="3740150"/>
          <p14:tracePt t="43137" x="4349750" y="3740150"/>
          <p14:tracePt t="43153" x="4330700" y="3746500"/>
          <p14:tracePt t="43155" x="4324350" y="3752850"/>
          <p14:tracePt t="43169" x="4311650" y="3765550"/>
          <p14:tracePt t="43188" x="4292600" y="3790950"/>
          <p14:tracePt t="43191" x="4286250" y="3790950"/>
          <p14:tracePt t="43204" x="4273550" y="3803650"/>
          <p14:tracePt t="43207" x="4267200" y="3803650"/>
          <p14:tracePt t="43211" x="4260850" y="3816350"/>
          <p14:tracePt t="43220" x="4254500" y="3822700"/>
          <p14:tracePt t="43237" x="4241800" y="3835400"/>
          <p14:tracePt t="43254" x="4235450" y="3848100"/>
          <p14:tracePt t="43270" x="4235450" y="3854450"/>
          <p14:tracePt t="43287" x="4235450" y="3873500"/>
          <p14:tracePt t="43303" x="4229100" y="3892550"/>
          <p14:tracePt t="43320" x="4229100" y="3911600"/>
          <p14:tracePt t="43337" x="4229100" y="3930650"/>
          <p14:tracePt t="43354" x="4229100" y="3949700"/>
          <p14:tracePt t="43371" x="4229100" y="3975100"/>
          <p14:tracePt t="43388" x="4229100" y="3994150"/>
          <p14:tracePt t="43404" x="4229100" y="4013200"/>
          <p14:tracePt t="43407" x="4229100" y="4019550"/>
          <p14:tracePt t="43419" x="4235450" y="4032250"/>
          <p14:tracePt t="43437" x="4241800" y="4038600"/>
          <p14:tracePt t="43453" x="4248150" y="4044950"/>
          <p14:tracePt t="43469" x="4248150" y="4057650"/>
          <p14:tracePt t="43486" x="4267200" y="4070350"/>
          <p14:tracePt t="43502" x="4279900" y="4083050"/>
          <p14:tracePt t="43519" x="4292600" y="4095750"/>
          <p14:tracePt t="43536" x="4305300" y="4102100"/>
          <p14:tracePt t="43553" x="4318000" y="4108450"/>
          <p14:tracePt t="43571" x="4343400" y="4108450"/>
          <p14:tracePt t="43587" x="4375150" y="4114800"/>
          <p14:tracePt t="43603" x="4400550" y="4121150"/>
          <p14:tracePt t="43620" x="4419600" y="4121150"/>
          <p14:tracePt t="43636" x="4445000" y="4121150"/>
          <p14:tracePt t="43639" x="4451350" y="4121150"/>
          <p14:tracePt t="43643" x="4464050" y="4121150"/>
          <p14:tracePt t="43654" x="4483100" y="4121150"/>
          <p14:tracePt t="43657" x="4489450" y="4121150"/>
          <p14:tracePt t="43670" x="4514850" y="4121150"/>
          <p14:tracePt t="43687" x="4597400" y="4121150"/>
          <p14:tracePt t="43691" x="4616450" y="4121150"/>
          <p14:tracePt t="43704" x="4648200" y="4121150"/>
          <p14:tracePt t="43709" x="4654550" y="4121150"/>
          <p14:tracePt t="43711" x="4660900" y="4121150"/>
          <p14:tracePt t="43719" x="4679950" y="4114800"/>
          <p14:tracePt t="43736" x="4718050" y="4108450"/>
          <p14:tracePt t="43753" x="4737100" y="4083050"/>
          <p14:tracePt t="43770" x="4756150" y="4089400"/>
          <p14:tracePt t="43788" x="4775200" y="4089400"/>
          <p14:tracePt t="44303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Određivanje cijena u savršenoj konkurenciji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Grafički i tabelarni prikaz ravnotežne tržišne cijene P=45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2015" t="37986" r="36748" b="28341"/>
          <a:stretch>
            <a:fillRect/>
          </a:stretch>
        </p:blipFill>
        <p:spPr bwMode="auto">
          <a:xfrm>
            <a:off x="1295400" y="2507673"/>
            <a:ext cx="6553200" cy="343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3"/>
    </mc:Choice>
    <mc:Fallback xmlns="">
      <p:transition spd="slow" advTm="5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79" x="2006600" y="5118100"/>
          <p14:tracePt t="17598" x="2012950" y="5124450"/>
          <p14:tracePt t="17610" x="2019300" y="5130800"/>
          <p14:tracePt t="17630" x="2019300" y="5137150"/>
          <p14:tracePt t="17638" x="2025650" y="5137150"/>
          <p14:tracePt t="17647" x="2025650" y="5143500"/>
          <p14:tracePt t="17661" x="2032000" y="5156200"/>
          <p14:tracePt t="17694" x="2032000" y="5162550"/>
          <p14:tracePt t="17728" x="2032000" y="5213350"/>
          <p14:tracePt t="17761" x="2139950" y="5378450"/>
          <p14:tracePt t="17794" x="2286000" y="5530850"/>
          <p14:tracePt t="17812" x="2413000" y="5638800"/>
          <p14:tracePt t="17829" x="2578100" y="5740400"/>
          <p14:tracePt t="17832" x="2635250" y="5765800"/>
          <p14:tracePt t="17835" x="2679700" y="5784850"/>
          <p14:tracePt t="17839" x="2749550" y="5797550"/>
          <p14:tracePt t="17845" x="2813050" y="5803900"/>
          <p14:tracePt t="17848" x="2889250" y="5822950"/>
          <p14:tracePt t="17855" x="3028950" y="5854700"/>
          <p14:tracePt t="17862" x="3181350" y="5905500"/>
          <p14:tracePt t="17878" x="3467100" y="5988050"/>
          <p14:tracePt t="17896" x="3714750" y="6064250"/>
          <p14:tracePt t="17912" x="3886200" y="6115050"/>
          <p14:tracePt t="17916" x="3924300" y="6115050"/>
          <p14:tracePt t="17918" x="3975100" y="6127750"/>
          <p14:tracePt t="17928" x="4083050" y="6153150"/>
          <p14:tracePt t="17946" x="4292600" y="6184900"/>
          <p14:tracePt t="17963" x="4381500" y="6197600"/>
          <p14:tracePt t="17979" x="4451350" y="6210300"/>
          <p14:tracePt t="17982" x="4470400" y="6210300"/>
          <p14:tracePt t="17995" x="4521200" y="6216650"/>
          <p14:tracePt t="18011" x="4578350" y="6223000"/>
          <p14:tracePt t="18028" x="4603750" y="6223000"/>
          <p14:tracePt t="18124" x="4610100" y="6223000"/>
          <p14:tracePt t="18131" x="4629150" y="6223000"/>
          <p14:tracePt t="18146" x="4692650" y="6203950"/>
          <p14:tracePt t="18162" x="4749800" y="6178550"/>
          <p14:tracePt t="18179" x="4845050" y="6165850"/>
          <p14:tracePt t="18196" x="4908550" y="6159500"/>
          <p14:tracePt t="18243" x="4902200" y="6159500"/>
          <p14:tracePt t="18251" x="4889500" y="6159500"/>
          <p14:tracePt t="18263" x="4845050" y="6159500"/>
          <p14:tracePt t="18266" x="4813300" y="6159500"/>
          <p14:tracePt t="18273" x="4768850" y="6159500"/>
          <p14:tracePt t="18276" x="4711700" y="6159500"/>
          <p14:tracePt t="18280" x="4641850" y="6159500"/>
          <p14:tracePt t="18294" x="4330700" y="6146800"/>
          <p14:tracePt t="18312" x="3924300" y="6083300"/>
          <p14:tracePt t="18329" x="3429000" y="6013450"/>
          <p14:tracePt t="18332" x="3321050" y="6000750"/>
          <p14:tracePt t="18335" x="3206750" y="5988050"/>
          <p14:tracePt t="18338" x="3098800" y="5969000"/>
          <p14:tracePt t="18351" x="2819400" y="5911850"/>
          <p14:tracePt t="18353" x="2743200" y="5892800"/>
          <p14:tracePt t="18362" x="2622550" y="5867400"/>
          <p14:tracePt t="18377" x="2463800" y="5835650"/>
          <p14:tracePt t="18394" x="2362200" y="5816600"/>
          <p14:tracePt t="18411" x="2317750" y="5803900"/>
          <p14:tracePt t="18427" x="2305050" y="5797550"/>
          <p14:tracePt t="18444" x="2286000" y="5797550"/>
          <p14:tracePt t="18462" x="2254250" y="5791200"/>
          <p14:tracePt t="18466" x="2247900" y="5791200"/>
          <p14:tracePt t="18479" x="2222500" y="5791200"/>
          <p14:tracePt t="18494" x="2159000" y="5772150"/>
          <p14:tracePt t="18512" x="2082800" y="5753100"/>
          <p14:tracePt t="18528" x="2038350" y="5746750"/>
          <p14:tracePt t="18532" x="2032000" y="5746750"/>
          <p14:tracePt t="18546" x="2025650" y="5746750"/>
          <p14:tracePt t="18642" x="2025650" y="5753100"/>
          <p14:tracePt t="18664" x="2025650" y="5759450"/>
          <p14:tracePt t="18680" x="2025650" y="5765800"/>
          <p14:tracePt t="18694" x="2025650" y="5772150"/>
          <p14:tracePt t="18712" x="2012950" y="5778500"/>
          <p14:tracePt t="18728" x="2012950" y="5784850"/>
          <p14:tracePt t="18745" x="2006600" y="5791200"/>
          <p14:tracePt t="18746" x="2006600" y="5797550"/>
          <p14:tracePt t="18762" x="1993900" y="5810250"/>
          <p14:tracePt t="18778" x="1987550" y="5822950"/>
          <p14:tracePt t="18794" x="1981200" y="5829300"/>
          <p14:tracePt t="19243" x="1981200" y="5835650"/>
          <p14:tracePt t="19280" x="1987550" y="5835650"/>
          <p14:tracePt t="19295" x="2006600" y="5835650"/>
          <p14:tracePt t="19312" x="2032000" y="5835650"/>
          <p14:tracePt t="19316" x="2038350" y="5835650"/>
          <p14:tracePt t="19322" x="2051050" y="5835650"/>
          <p14:tracePt t="19331" x="2057400" y="5835650"/>
          <p14:tracePt t="19361" x="2089150" y="5835650"/>
          <p14:tracePt t="19394" x="2120900" y="5835650"/>
          <p14:tracePt t="19411" x="2146300" y="5835650"/>
          <p14:tracePt t="19428" x="2178050" y="5835650"/>
          <p14:tracePt t="19444" x="2222500" y="5835650"/>
          <p14:tracePt t="19446" x="2235200" y="5835650"/>
          <p14:tracePt t="19462" x="2266950" y="5835650"/>
          <p14:tracePt t="19478" x="2305050" y="5835650"/>
          <p14:tracePt t="19495" x="2330450" y="5835650"/>
          <p14:tracePt t="19511" x="2362200" y="5835650"/>
          <p14:tracePt t="19528" x="2400300" y="5835650"/>
          <p14:tracePt t="19531" x="2425700" y="5835650"/>
          <p14:tracePt t="19544" x="2489200" y="5842000"/>
          <p14:tracePt t="19561" x="2533650" y="5842000"/>
          <p14:tracePt t="19578" x="2590800" y="5848350"/>
          <p14:tracePt t="19594" x="2628900" y="5848350"/>
          <p14:tracePt t="19611" x="2679700" y="5854700"/>
          <p14:tracePt t="19628" x="2717800" y="5861050"/>
          <p14:tracePt t="19645" x="2774950" y="5873750"/>
          <p14:tracePt t="19661" x="2857500" y="5880100"/>
          <p14:tracePt t="19678" x="2933700" y="5886450"/>
          <p14:tracePt t="19694" x="3035300" y="5905500"/>
          <p14:tracePt t="19711" x="3149600" y="5918200"/>
          <p14:tracePt t="19727" x="3225800" y="5930900"/>
          <p14:tracePt t="19744" x="3302000" y="5943600"/>
          <p14:tracePt t="19761" x="3384550" y="5949950"/>
          <p14:tracePt t="19762" x="3397250" y="5956300"/>
          <p14:tracePt t="19777" x="3473450" y="5962650"/>
          <p14:tracePt t="19794" x="3556000" y="5962650"/>
          <p14:tracePt t="19811" x="3676650" y="5969000"/>
          <p14:tracePt t="19827" x="3803650" y="5981700"/>
          <p14:tracePt t="19844" x="3924300" y="5981700"/>
          <p14:tracePt t="19861" x="4089400" y="5988050"/>
          <p14:tracePt t="19877" x="4191000" y="5981700"/>
          <p14:tracePt t="19894" x="4260850" y="6000750"/>
          <p14:tracePt t="19911" x="4324350" y="6000750"/>
          <p14:tracePt t="19927" x="4375150" y="6013450"/>
          <p14:tracePt t="19944" x="4400550" y="6013450"/>
          <p14:tracePt t="19961" x="4451350" y="6013450"/>
          <p14:tracePt t="19977" x="4476750" y="6013450"/>
          <p14:tracePt t="19994" x="4514850" y="6013450"/>
          <p14:tracePt t="20011" x="4578350" y="6013450"/>
          <p14:tracePt t="20027" x="4641850" y="6013450"/>
          <p14:tracePt t="20044" x="4737100" y="6019800"/>
          <p14:tracePt t="20062" x="4978400" y="5994400"/>
          <p14:tracePt t="20078" x="5181600" y="5994400"/>
          <p14:tracePt t="20094" x="5372100" y="5994400"/>
          <p14:tracePt t="20111" x="5568950" y="5994400"/>
          <p14:tracePt t="20128" x="5708650" y="5994400"/>
          <p14:tracePt t="20145" x="5797550" y="5994400"/>
          <p14:tracePt t="20147" x="5816600" y="5994400"/>
          <p14:tracePt t="20161" x="5892800" y="5994400"/>
          <p14:tracePt t="20178" x="5962650" y="5975350"/>
          <p14:tracePt t="20194" x="6000750" y="5975350"/>
          <p14:tracePt t="20212" x="6032500" y="5975350"/>
          <p14:tracePt t="20229" x="6064250" y="5975350"/>
          <p14:tracePt t="20232" x="6076950" y="5969000"/>
          <p14:tracePt t="20235" x="6089650" y="5956300"/>
          <p14:tracePt t="20239" x="6102350" y="5949950"/>
          <p14:tracePt t="20247" x="6108700" y="5949950"/>
          <p14:tracePt t="20261" x="6121400" y="5943600"/>
          <p14:tracePt t="20278" x="6184900" y="5911850"/>
          <p14:tracePt t="20294" x="6248400" y="5899150"/>
          <p14:tracePt t="20311" x="6305550" y="5861050"/>
          <p14:tracePt t="20327" x="6362700" y="5829300"/>
          <p14:tracePt t="20344" x="6438900" y="5803900"/>
          <p14:tracePt t="20362" x="6483350" y="5784850"/>
          <p14:tracePt t="20378" x="6508750" y="5772150"/>
          <p14:tracePt t="20394" x="6534150" y="5753100"/>
          <p14:tracePt t="20411" x="6546850" y="5734050"/>
          <p14:tracePt t="20429" x="6553200" y="5715000"/>
          <p14:tracePt t="20431" x="6553200" y="5708650"/>
          <p14:tracePt t="20444" x="6553200" y="5702300"/>
          <p14:tracePt t="20461" x="6553200" y="5670550"/>
          <p14:tracePt t="20478" x="6565900" y="5651500"/>
          <p14:tracePt t="20494" x="6578600" y="5613400"/>
          <p14:tracePt t="20511" x="6591300" y="5588000"/>
          <p14:tracePt t="20527" x="6597650" y="5556250"/>
          <p14:tracePt t="20530" x="6597650" y="5549900"/>
          <p14:tracePt t="20544" x="6597650" y="5530850"/>
          <p14:tracePt t="20562" x="6597650" y="5492750"/>
          <p14:tracePt t="20578" x="6597650" y="5473700"/>
          <p14:tracePt t="20594" x="6597650" y="5461000"/>
          <p14:tracePt t="20611" x="6597650" y="5454650"/>
          <p14:tracePt t="20628" x="6597650" y="5441950"/>
          <p14:tracePt t="20644" x="6591300" y="5422900"/>
          <p14:tracePt t="20661" x="6584950" y="5416550"/>
          <p14:tracePt t="20678" x="6565900" y="5410200"/>
          <p14:tracePt t="20694" x="6540500" y="5403850"/>
          <p14:tracePt t="20711" x="6515100" y="5397500"/>
          <p14:tracePt t="20727" x="6496050" y="5397500"/>
          <p14:tracePt t="20744" x="6470650" y="5384800"/>
          <p14:tracePt t="20761" x="6445250" y="5384800"/>
          <p14:tracePt t="20777" x="6413500" y="5384800"/>
          <p14:tracePt t="20794" x="6350000" y="5384800"/>
          <p14:tracePt t="20810" x="6273800" y="5384800"/>
          <p14:tracePt t="20827" x="6223000" y="5384800"/>
          <p14:tracePt t="20844" x="6165850" y="5384800"/>
          <p14:tracePt t="20861" x="6115050" y="5384800"/>
          <p14:tracePt t="20878" x="6096000" y="5384800"/>
          <p14:tracePt t="20894" x="6083300" y="5391150"/>
          <p14:tracePt t="20912" x="6076950" y="5397500"/>
          <p14:tracePt t="20928" x="6045200" y="5410200"/>
          <p14:tracePt t="20930" x="6038850" y="5410200"/>
          <p14:tracePt t="20944" x="6026150" y="5422900"/>
          <p14:tracePt t="20962" x="6013450" y="5429250"/>
          <p14:tracePt t="20978" x="5988050" y="5441950"/>
          <p14:tracePt t="20994" x="5981700" y="5461000"/>
          <p14:tracePt t="21010" x="5975350" y="5467350"/>
          <p14:tracePt t="21027" x="5962650" y="5467350"/>
          <p14:tracePt t="21044" x="5956300" y="5467350"/>
          <p14:tracePt t="21060" x="5956300" y="5492750"/>
          <p14:tracePt t="21077" x="5956300" y="5543550"/>
          <p14:tracePt t="21094" x="5949950" y="5594350"/>
          <p14:tracePt t="21110" x="5962650" y="5626100"/>
          <p14:tracePt t="21127" x="5975350" y="5645150"/>
          <p14:tracePt t="21145" x="6000750" y="5670550"/>
          <p14:tracePt t="21162" x="6007100" y="5695950"/>
          <p14:tracePt t="21178" x="6032500" y="5727700"/>
          <p14:tracePt t="21195" x="6038850" y="5740400"/>
          <p14:tracePt t="21212" x="6064250" y="5759450"/>
          <p14:tracePt t="21228" x="6076950" y="5759450"/>
          <p14:tracePt t="21245" x="6089650" y="5765800"/>
          <p14:tracePt t="21260" x="6102350" y="5772150"/>
          <p14:tracePt t="21262" x="6108700" y="5772150"/>
          <p14:tracePt t="21277" x="6115050" y="5778500"/>
          <p14:tracePt t="21295" x="6127750" y="5778500"/>
          <p14:tracePt t="21311" x="6134100" y="5778500"/>
          <p14:tracePt t="21373" x="6140450" y="5778500"/>
          <p14:tracePt t="21384" x="6146800" y="5778500"/>
          <p14:tracePt t="21423" x="6153150" y="5778500"/>
          <p14:tracePt t="21430" x="6159500" y="5778500"/>
          <p14:tracePt t="21450" x="6165850" y="5778500"/>
          <p14:tracePt t="21461" x="6178550" y="5765800"/>
          <p14:tracePt t="21478" x="6203950" y="5759450"/>
          <p14:tracePt t="21494" x="6210300" y="5746750"/>
          <p14:tracePt t="21510" x="6223000" y="5740400"/>
          <p14:tracePt t="21527" x="6229350" y="5734050"/>
          <p14:tracePt t="21544" x="6235700" y="5727700"/>
          <p14:tracePt t="21560" x="6242050" y="5721350"/>
          <p14:tracePt t="21577" x="6248400" y="5715000"/>
          <p14:tracePt t="21594" x="6248400" y="5708650"/>
          <p14:tracePt t="21611" x="6254750" y="5702300"/>
          <p14:tracePt t="21644" x="6254750" y="5695950"/>
          <p14:tracePt t="21661" x="6254750" y="5689600"/>
          <p14:tracePt t="21815" x="6248400" y="5683250"/>
          <p14:tracePt t="21823" x="6223000" y="5683250"/>
          <p14:tracePt t="21831" x="6197600" y="5689600"/>
          <p14:tracePt t="21836" x="6178550" y="5695950"/>
          <p14:tracePt t="21838" x="6153150" y="5708650"/>
          <p14:tracePt t="21849" x="6089650" y="5715000"/>
          <p14:tracePt t="21852" x="6045200" y="5727700"/>
          <p14:tracePt t="21860" x="5930900" y="5746750"/>
          <p14:tracePt t="21877" x="5651500" y="5778500"/>
          <p14:tracePt t="21878" x="5588000" y="5778500"/>
          <p14:tracePt t="21894" x="5302250" y="5803900"/>
          <p14:tracePt t="21910" x="4972050" y="5803900"/>
          <p14:tracePt t="21927" x="4654550" y="5803900"/>
          <p14:tracePt t="21944" x="4362450" y="5803900"/>
          <p14:tracePt t="21961" x="3968750" y="5803900"/>
          <p14:tracePt t="21978" x="3632200" y="5778500"/>
          <p14:tracePt t="21995" x="3314700" y="5721350"/>
          <p14:tracePt t="22011" x="2984500" y="5588000"/>
          <p14:tracePt t="22027" x="2724150" y="5422900"/>
          <p14:tracePt t="22030" x="2692400" y="5384800"/>
          <p14:tracePt t="22044" x="2559050" y="5207000"/>
          <p14:tracePt t="22060" x="2381250" y="4933950"/>
          <p14:tracePt t="22063" x="2336800" y="4864100"/>
          <p14:tracePt t="22065" x="2292350" y="4794250"/>
          <p14:tracePt t="22077" x="2209800" y="4667250"/>
          <p14:tracePt t="22093" x="2114550" y="4406900"/>
          <p14:tracePt t="22110" x="2057400" y="4165600"/>
          <p14:tracePt t="22127" x="1981200" y="3930650"/>
          <p14:tracePt t="22143" x="1930400" y="3689350"/>
          <p14:tracePt t="22160" x="1917700" y="3441700"/>
          <p14:tracePt t="22177" x="1917700" y="3251200"/>
          <p14:tracePt t="22178" x="1905000" y="3194050"/>
          <p14:tracePt t="22195" x="1911350" y="2984500"/>
          <p14:tracePt t="22212" x="1917700" y="2787650"/>
          <p14:tracePt t="22227" x="1917700" y="2654300"/>
          <p14:tracePt t="22230" x="1917700" y="2641600"/>
          <p14:tracePt t="22244" x="1917700" y="2578100"/>
          <p14:tracePt t="22261" x="1917700" y="2527300"/>
          <p14:tracePt t="22278" x="1905000" y="2476500"/>
          <p14:tracePt t="22295" x="1885950" y="2419350"/>
          <p14:tracePt t="22298" x="1879600" y="2406650"/>
          <p14:tracePt t="22310" x="1860550" y="2381250"/>
          <p14:tracePt t="22327" x="1816100" y="2336800"/>
          <p14:tracePt t="22344" x="1746250" y="2286000"/>
          <p14:tracePt t="22361" x="1714500" y="2260600"/>
          <p14:tracePt t="22364" x="1708150" y="2260600"/>
          <p14:tracePt t="22367" x="1708150" y="2254250"/>
          <p14:tracePt t="22372" x="1701800" y="2254250"/>
          <p14:tracePt t="22375" x="1695450" y="2247900"/>
          <p14:tracePt t="22390" x="1689100" y="2241550"/>
          <p14:tracePt t="22399" x="1676400" y="2241550"/>
          <p14:tracePt t="22410" x="1676400" y="2235200"/>
          <p14:tracePt t="22427" x="1663700" y="2235200"/>
          <p14:tracePt t="22443" x="1657350" y="2228850"/>
          <p14:tracePt t="22512" x="1651000" y="2228850"/>
          <p14:tracePt t="22522" x="1644650" y="2235200"/>
          <p14:tracePt t="22535" x="1638300" y="2254250"/>
          <p14:tracePt t="22544" x="1631950" y="2254250"/>
          <p14:tracePt t="22560" x="1625600" y="2273300"/>
          <p14:tracePt t="22577" x="1619250" y="2305050"/>
          <p14:tracePt t="22578" x="1612900" y="2317750"/>
          <p14:tracePt t="22594" x="1606550" y="2432050"/>
          <p14:tracePt t="22610" x="1587500" y="2533650"/>
          <p14:tracePt t="22627" x="1587500" y="2616200"/>
          <p14:tracePt t="22644" x="1587500" y="2673350"/>
          <p14:tracePt t="22649" x="1587500" y="2692400"/>
          <p14:tracePt t="22652" x="1587500" y="2705100"/>
          <p14:tracePt t="22655" x="1587500" y="2717800"/>
          <p14:tracePt t="22665" x="1587500" y="2755900"/>
          <p14:tracePt t="22668" x="1587500" y="2768600"/>
          <p14:tracePt t="22671" x="1587500" y="2787650"/>
          <p14:tracePt t="22680" x="1587500" y="2825750"/>
          <p14:tracePt t="22683" x="1587500" y="2844800"/>
          <p14:tracePt t="22694" x="1587500" y="2882900"/>
          <p14:tracePt t="22710" x="1587500" y="2946400"/>
          <p14:tracePt t="22727" x="1587500" y="3048000"/>
          <p14:tracePt t="22745" x="1587500" y="3187700"/>
          <p14:tracePt t="22747" x="1581150" y="3232150"/>
          <p14:tracePt t="22761" x="1581150" y="3371850"/>
          <p14:tracePt t="22778" x="1574800" y="3632200"/>
          <p14:tracePt t="22782" x="1574800" y="3663950"/>
          <p14:tracePt t="22794" x="1581150" y="3765550"/>
          <p14:tracePt t="22811" x="1587500" y="3873500"/>
          <p14:tracePt t="22827" x="1587500" y="3968750"/>
          <p14:tracePt t="22831" x="1587500" y="4000500"/>
          <p14:tracePt t="22837" x="1593850" y="4051300"/>
          <p14:tracePt t="22841" x="1600200" y="4076700"/>
          <p14:tracePt t="22860" x="1606550" y="4178300"/>
          <p14:tracePt t="22878" x="1600200" y="4318000"/>
          <p14:tracePt t="22883" x="1606550" y="4349750"/>
          <p14:tracePt t="22888" x="1612900" y="4375150"/>
          <p14:tracePt t="22890" x="1619250" y="4413250"/>
          <p14:tracePt t="22894" x="1625600" y="4438650"/>
          <p14:tracePt t="22900" x="1625600" y="4470400"/>
          <p14:tracePt t="22910" x="1638300" y="4552950"/>
          <p14:tracePt t="22928" x="1638300" y="4660900"/>
          <p14:tracePt t="22944" x="1644650" y="4775200"/>
          <p14:tracePt t="22948" x="1644650" y="4806950"/>
          <p14:tracePt t="22951" x="1644650" y="4832350"/>
          <p14:tracePt t="22961" x="1644650" y="4908550"/>
          <p14:tracePt t="22979" x="1651000" y="4965700"/>
          <p14:tracePt t="22994" x="1670050" y="4978400"/>
          <p14:tracePt t="23010" x="1682750" y="4991100"/>
          <p14:tracePt t="23076" x="1682750" y="4978400"/>
          <p14:tracePt t="23084" x="1682750" y="4908550"/>
          <p14:tracePt t="23095" x="1689100" y="4743450"/>
          <p14:tracePt t="23100" x="1689100" y="4692650"/>
          <p14:tracePt t="23102" x="1695450" y="4635500"/>
          <p14:tracePt t="23110" x="1701800" y="4559300"/>
          <p14:tracePt t="23114" x="1701800" y="4508500"/>
          <p14:tracePt t="23127" x="1727200" y="4343400"/>
          <p14:tracePt t="23144" x="1758950" y="4114800"/>
          <p14:tracePt t="23161" x="1771650" y="3930650"/>
          <p14:tracePt t="23164" x="1771650" y="3892550"/>
          <p14:tracePt t="23166" x="1771650" y="3860800"/>
          <p14:tracePt t="23177" x="1771650" y="3765550"/>
          <p14:tracePt t="23194" x="1746250" y="3632200"/>
          <p14:tracePt t="23210" x="1720850" y="3524250"/>
          <p14:tracePt t="23227" x="1708150" y="3454400"/>
          <p14:tracePt t="23243" x="1695450" y="3397250"/>
          <p14:tracePt t="23260" x="1682750" y="3365500"/>
          <p14:tracePt t="23278" x="1676400" y="3333750"/>
          <p14:tracePt t="23294" x="1670050" y="3327400"/>
          <p14:tracePt t="23352" x="1670050" y="3333750"/>
          <p14:tracePt t="23360" x="1670050" y="3352800"/>
          <p14:tracePt t="23367" x="1676400" y="3384550"/>
          <p14:tracePt t="23371" x="1676400" y="3403600"/>
          <p14:tracePt t="23374" x="1682750" y="3429000"/>
          <p14:tracePt t="23379" x="1689100" y="3454400"/>
          <p14:tracePt t="23387" x="1695450" y="3511550"/>
          <p14:tracePt t="23390" x="1695450" y="3543300"/>
          <p14:tracePt t="23395" x="1701800" y="3587750"/>
          <p14:tracePt t="23410" x="1720850" y="3752850"/>
          <p14:tracePt t="23428" x="1701800" y="3911600"/>
          <p14:tracePt t="23444" x="1676400" y="4057650"/>
          <p14:tracePt t="23447" x="1670050" y="4083050"/>
          <p14:tracePt t="23450" x="1663700" y="4108450"/>
          <p14:tracePt t="23460" x="1657350" y="4140200"/>
          <p14:tracePt t="23479" x="1625600" y="4216400"/>
          <p14:tracePt t="23483" x="1619250" y="4229100"/>
          <p14:tracePt t="23494" x="1606550" y="4248150"/>
          <p14:tracePt t="23511" x="1600200" y="4267200"/>
          <p14:tracePt t="23527" x="1600200" y="4273550"/>
          <p14:tracePt t="23551" x="1593850" y="4273550"/>
          <p14:tracePt t="23560" x="1587500" y="4273550"/>
          <p14:tracePt t="23586" x="1568450" y="4273550"/>
          <p14:tracePt t="23594" x="1562100" y="4273550"/>
          <p14:tracePt t="23611" x="1543050" y="4273550"/>
          <p14:tracePt t="23627" x="1524000" y="4273550"/>
          <p14:tracePt t="23630" x="1517650" y="4273550"/>
          <p14:tracePt t="23644" x="1498600" y="4279900"/>
          <p14:tracePt t="23661" x="1485900" y="4286250"/>
          <p14:tracePt t="23680" x="1473200" y="4292600"/>
          <p14:tracePt t="23695" x="1466850" y="4298950"/>
          <p14:tracePt t="23711" x="1447800" y="4298950"/>
          <p14:tracePt t="23726" x="1428750" y="4305300"/>
          <p14:tracePt t="23743" x="1403350" y="4305300"/>
          <p14:tracePt t="23760" x="1384300" y="4305300"/>
          <p14:tracePt t="23776" x="1352550" y="4305300"/>
          <p14:tracePt t="23793" x="1308100" y="4305300"/>
          <p14:tracePt t="23810" x="1295400" y="4305300"/>
          <p14:tracePt t="23846" x="1289050" y="4305300"/>
          <p14:tracePt t="23863" x="1282700" y="4305300"/>
          <p14:tracePt t="23960" x="1289050" y="4305300"/>
          <p14:tracePt t="23971" x="1289050" y="4298950"/>
          <p14:tracePt t="23978" x="1301750" y="4292600"/>
          <p14:tracePt t="23994" x="1301750" y="4286250"/>
          <p14:tracePt t="24010" x="1314450" y="4279900"/>
          <p14:tracePt t="24045" x="1320800" y="4279900"/>
          <p14:tracePt t="24061" x="1327150" y="4279900"/>
          <p14:tracePt t="24078" x="1333500" y="4279900"/>
          <p14:tracePt t="24094" x="1339850" y="4279900"/>
          <p14:tracePt t="24112" x="1346200" y="4279900"/>
          <p14:tracePt t="24128" x="1352550" y="4279900"/>
          <p14:tracePt t="24144" x="1365250" y="4279900"/>
          <p14:tracePt t="24160" x="1377950" y="4279900"/>
          <p14:tracePt t="24176" x="1384300" y="4279900"/>
          <p14:tracePt t="24194" x="1397000" y="4279900"/>
          <p14:tracePt t="24211" x="1403350" y="4279900"/>
          <p14:tracePt t="24227" x="1409700" y="4279900"/>
          <p14:tracePt t="24260" x="1416050" y="4279900"/>
          <p14:tracePt t="24277" x="1422400" y="4279900"/>
          <p14:tracePt t="24294" x="1428750" y="4279900"/>
          <p14:tracePt t="24312" x="1435100" y="4279900"/>
          <p14:tracePt t="24326" x="1441450" y="4279900"/>
          <p14:tracePt t="24343" x="1454150" y="4279900"/>
          <p14:tracePt t="24360" x="1460500" y="4279900"/>
          <p14:tracePt t="24376" x="1479550" y="4279900"/>
          <p14:tracePt t="24393" x="1511300" y="4279900"/>
          <p14:tracePt t="24411" x="1524000" y="4279900"/>
          <p14:tracePt t="24427" x="1536700" y="4279900"/>
          <p14:tracePt t="24430" x="1543050" y="4273550"/>
          <p14:tracePt t="24431" x="1549400" y="4273550"/>
          <p14:tracePt t="24444" x="1562100" y="4267200"/>
          <p14:tracePt t="24460" x="1587500" y="4267200"/>
          <p14:tracePt t="24476" x="1638300" y="4267200"/>
          <p14:tracePt t="24494" x="1676400" y="4267200"/>
          <p14:tracePt t="24510" x="1676400" y="4260850"/>
          <p14:tracePt t="24530" x="1701800" y="4260850"/>
          <p14:tracePt t="24534" x="1708150" y="4260850"/>
          <p14:tracePt t="24537" x="1714500" y="4260850"/>
          <p14:tracePt t="24544" x="1727200" y="4260850"/>
          <p14:tracePt t="24548" x="1739900" y="4260850"/>
          <p14:tracePt t="24555" x="1752600" y="4260850"/>
          <p14:tracePt t="24561" x="1765300" y="4260850"/>
          <p14:tracePt t="24578" x="1822450" y="4260850"/>
          <p14:tracePt t="24593" x="1879600" y="4260850"/>
          <p14:tracePt t="24595" x="1892300" y="4260850"/>
          <p14:tracePt t="24610" x="1930400" y="4260850"/>
          <p14:tracePt t="24627" x="1962150" y="4260850"/>
          <p14:tracePt t="24645" x="2019300" y="4260850"/>
          <p14:tracePt t="24660" x="2076450" y="4260850"/>
          <p14:tracePt t="24677" x="2114550" y="4260850"/>
          <p14:tracePt t="24695" x="2146300" y="4267200"/>
          <p14:tracePt t="24711" x="2178050" y="4267200"/>
          <p14:tracePt t="24727" x="2203450" y="4267200"/>
          <p14:tracePt t="24744" x="2260600" y="4267200"/>
          <p14:tracePt t="24760" x="2292350" y="4273550"/>
          <p14:tracePt t="24776" x="2330450" y="4279900"/>
          <p14:tracePt t="24794" x="2362200" y="4279900"/>
          <p14:tracePt t="24812" x="2406650" y="4279900"/>
          <p14:tracePt t="24816" x="2413000" y="4279900"/>
          <p14:tracePt t="24828" x="2451100" y="4279900"/>
          <p14:tracePt t="24845" x="2489200" y="4279900"/>
          <p14:tracePt t="24860" x="2552700" y="4279900"/>
          <p14:tracePt t="24877" x="2628900" y="4292600"/>
          <p14:tracePt t="24894" x="2679700" y="4292600"/>
          <p14:tracePt t="24910" x="2749550" y="4292600"/>
          <p14:tracePt t="24912" x="2768600" y="4292600"/>
          <p14:tracePt t="24927" x="2832100" y="4292600"/>
          <p14:tracePt t="24944" x="2914650" y="4292600"/>
          <p14:tracePt t="24960" x="3022600" y="4305300"/>
          <p14:tracePt t="24977" x="3098800" y="4305300"/>
          <p14:tracePt t="24995" x="3206750" y="4305300"/>
          <p14:tracePt t="24998" x="3225800" y="4305300"/>
          <p14:tracePt t="25000" x="3244850" y="4305300"/>
          <p14:tracePt t="25010" x="3295650" y="4305300"/>
          <p14:tracePt t="25026" x="3384550" y="4305300"/>
          <p14:tracePt t="25028" x="3397250" y="4305300"/>
          <p14:tracePt t="25043" x="3435350" y="4311650"/>
          <p14:tracePt t="25059" x="3473450" y="4311650"/>
          <p14:tracePt t="25076" x="3498850" y="4311650"/>
          <p14:tracePt t="25093" x="3536950" y="4311650"/>
          <p14:tracePt t="25109" x="3581400" y="4311650"/>
          <p14:tracePt t="25126" x="3606800" y="4311650"/>
          <p14:tracePt t="25145" x="3651250" y="4318000"/>
          <p14:tracePt t="25148" x="3663950" y="4318000"/>
          <p14:tracePt t="25160" x="3721100" y="4318000"/>
          <p14:tracePt t="25176" x="3771900" y="4318000"/>
          <p14:tracePt t="25193" x="3810000" y="4318000"/>
          <p14:tracePt t="25211" x="3829050" y="4318000"/>
          <p14:tracePt t="25227" x="3854450" y="4318000"/>
          <p14:tracePt t="25246" x="3879850" y="4318000"/>
          <p14:tracePt t="25261" x="3905250" y="4318000"/>
          <p14:tracePt t="25264" x="3911600" y="4318000"/>
          <p14:tracePt t="25276" x="3930650" y="4318000"/>
          <p14:tracePt t="25294" x="3937000" y="4318000"/>
          <p14:tracePt t="25310" x="3943350" y="4318000"/>
          <p14:tracePt t="25418" x="3943350" y="4324350"/>
          <p14:tracePt t="25433" x="3943350" y="4330700"/>
          <p14:tracePt t="25444" x="3943350" y="4337050"/>
          <p14:tracePt t="25456" x="3943350" y="4343400"/>
          <p14:tracePt t="25468" x="3943350" y="4349750"/>
          <p14:tracePt t="25476" x="3937000" y="4362450"/>
          <p14:tracePt t="25493" x="3930650" y="4375150"/>
          <p14:tracePt t="25510" x="3930650" y="4387850"/>
          <p14:tracePt t="25526" x="3924300" y="4406900"/>
          <p14:tracePt t="25662" x="3917950" y="4406900"/>
          <p14:tracePt t="25739" x="3917950" y="4413250"/>
          <p14:tracePt t="25750" x="3924300" y="4413250"/>
          <p14:tracePt t="25763" x="3930650" y="4413250"/>
          <p14:tracePt t="25777" x="3943350" y="4413250"/>
          <p14:tracePt t="25794" x="3962400" y="4413250"/>
          <p14:tracePt t="25796" x="3968750" y="4413250"/>
          <p14:tracePt t="25810" x="3994150" y="4413250"/>
          <p14:tracePt t="25826" x="4006850" y="4413250"/>
          <p14:tracePt t="25843" x="4025900" y="4413250"/>
          <p14:tracePt t="25860" x="4038600" y="4413250"/>
          <p14:tracePt t="25876" x="4051300" y="4413250"/>
          <p14:tracePt t="25893" x="4057650" y="4413250"/>
          <p14:tracePt t="25910" x="4070350" y="4413250"/>
          <p14:tracePt t="25927" x="4076700" y="4413250"/>
          <p14:tracePt t="25944" x="4095750" y="4413250"/>
          <p14:tracePt t="25948" x="4102100" y="4413250"/>
          <p14:tracePt t="25960" x="4108450" y="4413250"/>
          <p14:tracePt t="25977" x="4121150" y="4413250"/>
          <p14:tracePt t="25993" x="4140200" y="4413250"/>
          <p14:tracePt t="26010" x="4165600" y="4413250"/>
          <p14:tracePt t="26026" x="4191000" y="4400550"/>
          <p14:tracePt t="26029" x="4203700" y="4400550"/>
          <p14:tracePt t="26045" x="4254500" y="4387850"/>
          <p14:tracePt t="26061" x="4330700" y="4375150"/>
          <p14:tracePt t="26065" x="4362450" y="4375150"/>
          <p14:tracePt t="26068" x="4387850" y="4375150"/>
          <p14:tracePt t="26072" x="4394200" y="4368800"/>
          <p14:tracePt t="26077" x="4413250" y="4362450"/>
          <p14:tracePt t="26085" x="4438650" y="4349750"/>
          <p14:tracePt t="26088" x="4445000" y="4343400"/>
          <p14:tracePt t="26093" x="4457700" y="4343400"/>
          <p14:tracePt t="26109" x="4476750" y="4343400"/>
          <p14:tracePt t="26126" x="4495800" y="4337050"/>
          <p14:tracePt t="26143" x="4502150" y="4337050"/>
          <p14:tracePt t="26169" x="4508500" y="4337050"/>
          <p14:tracePt t="26196" x="4514850" y="4337050"/>
          <p14:tracePt t="26209" x="4527550" y="4337050"/>
          <p14:tracePt t="26217" x="4533900" y="4337050"/>
          <p14:tracePt t="26229" x="4540250" y="4337050"/>
          <p14:tracePt t="26244" x="4572000" y="4318000"/>
          <p14:tracePt t="26260" x="4578350" y="4318000"/>
          <p14:tracePt t="26276" x="4584700" y="4311650"/>
          <p14:tracePt t="26293" x="4591050" y="4305300"/>
          <p14:tracePt t="26310" x="4603750" y="4298950"/>
          <p14:tracePt t="26326" x="4622800" y="4298950"/>
          <p14:tracePt t="26329" x="4629150" y="4298950"/>
          <p14:tracePt t="26343" x="4635500" y="4286250"/>
          <p14:tracePt t="26360" x="4654550" y="4286250"/>
          <p14:tracePt t="26376" x="4679950" y="4286250"/>
          <p14:tracePt t="26393" x="4699000" y="4273550"/>
          <p14:tracePt t="26426" x="4705350" y="4267200"/>
          <p14:tracePt t="26443" x="4711700" y="4267200"/>
          <p14:tracePt t="26459" x="4724400" y="4260850"/>
          <p14:tracePt t="26476" x="4737100" y="4260850"/>
          <p14:tracePt t="26493" x="4749800" y="4260850"/>
          <p14:tracePt t="26509" x="4762500" y="4260850"/>
          <p14:tracePt t="26526" x="4775200" y="4254500"/>
          <p14:tracePt t="26543" x="4781550" y="4254500"/>
          <p14:tracePt t="26559" x="4794250" y="4254500"/>
          <p14:tracePt t="26593" x="4806950" y="4254500"/>
          <p14:tracePt t="26609" x="4826000" y="4248150"/>
          <p14:tracePt t="26627" x="4838700" y="4248150"/>
          <p14:tracePt t="26644" x="4851400" y="4248150"/>
          <p14:tracePt t="26659" x="4864100" y="4248150"/>
          <p14:tracePt t="26677" x="4870450" y="4248150"/>
          <p14:tracePt t="26694" x="4889500" y="4248150"/>
          <p14:tracePt t="26711" x="4902200" y="4248150"/>
          <p14:tracePt t="26727" x="4933950" y="4248150"/>
          <p14:tracePt t="26743" x="4953000" y="4248150"/>
          <p14:tracePt t="26761" x="4984750" y="4248150"/>
          <p14:tracePt t="26793" x="4997450" y="4248150"/>
          <p14:tracePt t="26810" x="5016500" y="4248150"/>
          <p14:tracePt t="26827" x="5029200" y="4248150"/>
          <p14:tracePt t="26843" x="5048250" y="4248150"/>
          <p14:tracePt t="26861" x="5067300" y="4248150"/>
          <p14:tracePt t="26877" x="5080000" y="4248150"/>
          <p14:tracePt t="26893" x="5086350" y="4248150"/>
          <p14:tracePt t="26910" x="5099050" y="4248150"/>
          <p14:tracePt t="26927" x="5118100" y="4248150"/>
          <p14:tracePt t="26932" x="5124450" y="4248150"/>
          <p14:tracePt t="26961" x="5149850" y="4248150"/>
          <p14:tracePt t="26977" x="5181600" y="4248150"/>
          <p14:tracePt t="26993" x="5194300" y="4248150"/>
          <p14:tracePt t="27009" x="5207000" y="4248150"/>
          <p14:tracePt t="27027" x="5213350" y="4248150"/>
          <p14:tracePt t="27044" x="5219700" y="4248150"/>
          <p14:tracePt t="27080" x="5226050" y="4254500"/>
          <p14:tracePt t="27092" x="5226050" y="4260850"/>
          <p14:tracePt t="27096" x="5232400" y="4260850"/>
          <p14:tracePt t="27109" x="5245100" y="4260850"/>
          <p14:tracePt t="27126" x="5251450" y="4260850"/>
          <p14:tracePt t="27142" x="5257800" y="4260850"/>
          <p14:tracePt t="27160" x="5270500" y="4260850"/>
          <p14:tracePt t="27193" x="5276850" y="4260850"/>
          <p14:tracePt t="27211" x="5289550" y="4260850"/>
          <p14:tracePt t="27227" x="5308600" y="4260850"/>
          <p14:tracePt t="27230" x="5321300" y="4260850"/>
          <p14:tracePt t="27243" x="5334000" y="4260850"/>
          <p14:tracePt t="27260" x="5359400" y="4260850"/>
          <p14:tracePt t="27276" x="5372100" y="4260850"/>
          <p14:tracePt t="27292" x="5397500" y="4260850"/>
          <p14:tracePt t="27310" x="5416550" y="4260850"/>
          <p14:tracePt t="27326" x="5461000" y="4260850"/>
          <p14:tracePt t="27329" x="5480050" y="4260850"/>
          <p14:tracePt t="27333" x="5499100" y="4260850"/>
          <p14:tracePt t="27344" x="5518150" y="4260850"/>
          <p14:tracePt t="27361" x="5524500" y="4273550"/>
          <p14:tracePt t="27376" x="5530850" y="4273550"/>
          <p14:tracePt t="27394" x="5537200" y="4273550"/>
          <p14:tracePt t="27410" x="5549900" y="4267200"/>
          <p14:tracePt t="27426" x="5556250" y="4260850"/>
          <p14:tracePt t="27461" x="5568950" y="4260850"/>
          <p14:tracePt t="27476" x="5581650" y="4254500"/>
          <p14:tracePt t="27481" x="5588000" y="4254500"/>
          <p14:tracePt t="27493" x="5600700" y="4254500"/>
          <p14:tracePt t="27510" x="5638800" y="4254500"/>
          <p14:tracePt t="27528" x="5670550" y="4248150"/>
          <p14:tracePt t="27532" x="5676900" y="4248150"/>
          <p14:tracePt t="27538" x="5683250" y="4248150"/>
          <p14:tracePt t="27559" x="5689600" y="4248150"/>
          <p14:tracePt t="27576" x="5695950" y="4248150"/>
          <p14:tracePt t="27592" x="5708650" y="4248150"/>
          <p14:tracePt t="27610" x="5734050" y="4241800"/>
          <p14:tracePt t="27626" x="5753100" y="4235450"/>
          <p14:tracePt t="27643" x="5778500" y="4235450"/>
          <p14:tracePt t="27645" x="5791200" y="4235450"/>
          <p14:tracePt t="27659" x="5829300" y="4229100"/>
          <p14:tracePt t="27676" x="5962650" y="4216400"/>
          <p14:tracePt t="27692" x="6070600" y="4197350"/>
          <p14:tracePt t="27709" x="6108700" y="4197350"/>
          <p14:tracePt t="27726" x="6127750" y="4191000"/>
          <p14:tracePt t="27742" x="6146800" y="4191000"/>
          <p14:tracePt t="27759" x="6165850" y="4191000"/>
          <p14:tracePt t="27776" x="6178550" y="4191000"/>
          <p14:tracePt t="27792" x="6203950" y="4191000"/>
          <p14:tracePt t="27810" x="6216650" y="4191000"/>
          <p14:tracePt t="27828" x="6229350" y="4191000"/>
          <p14:tracePt t="27843" x="6235700" y="4191000"/>
          <p14:tracePt t="27861" x="6235700" y="4159250"/>
          <p14:tracePt t="27865" x="6235700" y="4152900"/>
          <p14:tracePt t="27876" x="6235700" y="4140200"/>
          <p14:tracePt t="27986" x="6229350" y="4140200"/>
          <p14:tracePt t="27994" x="6223000" y="4146550"/>
          <p14:tracePt t="28002" x="6216650" y="4152900"/>
          <p14:tracePt t="28012" x="6191250" y="4152900"/>
          <p14:tracePt t="28026" x="6159500" y="4171950"/>
          <p14:tracePt t="28028" x="6146800" y="4171950"/>
          <p14:tracePt t="28042" x="6115050" y="4184650"/>
          <p14:tracePt t="28059" x="6007100" y="4197350"/>
          <p14:tracePt t="28076" x="5924550" y="4210050"/>
          <p14:tracePt t="28092" x="5829300" y="4216400"/>
          <p14:tracePt t="28109" x="5727700" y="4216400"/>
          <p14:tracePt t="28126" x="5651500" y="4229100"/>
          <p14:tracePt t="28143" x="5594350" y="4229100"/>
          <p14:tracePt t="28160" x="5480050" y="4229100"/>
          <p14:tracePt t="28176" x="5403850" y="4248150"/>
          <p14:tracePt t="28192" x="5365750" y="4248150"/>
          <p14:tracePt t="28210" x="5353050" y="4241800"/>
          <p14:tracePt t="28226" x="5334000" y="4241800"/>
          <p14:tracePt t="28242" x="5321300" y="4241800"/>
          <p14:tracePt t="28260" x="5289550" y="4241800"/>
          <p14:tracePt t="28276" x="5264150" y="4235450"/>
          <p14:tracePt t="28292" x="5245100" y="4229100"/>
          <p14:tracePt t="28309" x="5219700" y="4216400"/>
          <p14:tracePt t="28326" x="5207000" y="4216400"/>
          <p14:tracePt t="28342" x="5181600" y="4210050"/>
          <p14:tracePt t="28344" x="5181600" y="4203700"/>
          <p14:tracePt t="28359" x="5156200" y="4197350"/>
          <p14:tracePt t="28376" x="5124450" y="4191000"/>
          <p14:tracePt t="28392" x="5105400" y="4184650"/>
          <p14:tracePt t="28409" x="5073650" y="4171950"/>
          <p14:tracePt t="28426" x="5041900" y="4159250"/>
          <p14:tracePt t="28442" x="5010150" y="4146550"/>
          <p14:tracePt t="28460" x="4991100" y="4146550"/>
          <p14:tracePt t="28476" x="4978400" y="4146550"/>
          <p14:tracePt t="28492" x="4972050" y="4146550"/>
          <p14:tracePt t="28509" x="4953000" y="4146550"/>
          <p14:tracePt t="28526" x="4927600" y="4146550"/>
          <p14:tracePt t="28529" x="4921250" y="4146550"/>
          <p14:tracePt t="28542" x="4895850" y="4146550"/>
          <p14:tracePt t="28560" x="4845050" y="4146550"/>
          <p14:tracePt t="28576" x="4806950" y="4165600"/>
          <p14:tracePt t="28592" x="4787900" y="4165600"/>
          <p14:tracePt t="28609" x="4756150" y="4165600"/>
          <p14:tracePt t="28626" x="4743450" y="4165600"/>
          <p14:tracePt t="28642" x="4730750" y="4165600"/>
          <p14:tracePt t="28659" x="4711700" y="4171950"/>
          <p14:tracePt t="28676" x="4692650" y="4184650"/>
          <p14:tracePt t="28693" x="4673600" y="4191000"/>
          <p14:tracePt t="28710" x="4667250" y="4191000"/>
          <p14:tracePt t="28726" x="4660900" y="4191000"/>
          <p14:tracePt t="28743" x="4654550" y="4191000"/>
          <p14:tracePt t="28744" x="4654550" y="4197350"/>
          <p14:tracePt t="28759" x="4648200" y="4197350"/>
          <p14:tracePt t="28868" x="4648200" y="4191000"/>
          <p14:tracePt t="28884" x="4648200" y="4171950"/>
          <p14:tracePt t="28892" x="4641850" y="4146550"/>
          <p14:tracePt t="28898" x="4641850" y="4127500"/>
          <p14:tracePt t="28907" x="4641850" y="4102100"/>
          <p14:tracePt t="28917" x="4629150" y="4064000"/>
          <p14:tracePt t="28920" x="4629150" y="4044950"/>
          <p14:tracePt t="28924" x="4622800" y="4032250"/>
          <p14:tracePt t="28928" x="4622800" y="4019550"/>
          <p14:tracePt t="28942" x="4616450" y="3987800"/>
          <p14:tracePt t="28962" x="4610100" y="3962400"/>
          <p14:tracePt t="28968" x="4603750" y="3962400"/>
          <p14:tracePt t="28977" x="4603750" y="3956050"/>
          <p14:tracePt t="28993" x="4603750" y="3937000"/>
          <p14:tracePt t="29009" x="4597400" y="3930650"/>
          <p14:tracePt t="29027" x="4591050" y="3930650"/>
          <p14:tracePt t="29034" x="4591050" y="3924300"/>
          <p14:tracePt t="29050" x="4584700" y="3924300"/>
          <p14:tracePt t="29060" x="4578350" y="3917950"/>
          <p14:tracePt t="29076" x="4546600" y="3911600"/>
          <p14:tracePt t="29092" x="4521200" y="3892550"/>
          <p14:tracePt t="29109" x="4508500" y="3886200"/>
          <p14:tracePt t="29125" x="4489450" y="3879850"/>
          <p14:tracePt t="29142" x="4470400" y="3867150"/>
          <p14:tracePt t="29159" x="4451350" y="3860800"/>
          <p14:tracePt t="29175" x="4419600" y="3860800"/>
          <p14:tracePt t="29192" x="4375150" y="3854450"/>
          <p14:tracePt t="29210" x="4337050" y="3848100"/>
          <p14:tracePt t="29226" x="4305300" y="3841750"/>
          <p14:tracePt t="29229" x="4292600" y="3841750"/>
          <p14:tracePt t="29234" x="4286250" y="3841750"/>
          <p14:tracePt t="29243" x="4267200" y="3841750"/>
          <p14:tracePt t="29260" x="4241800" y="3841750"/>
          <p14:tracePt t="29276" x="4222750" y="3835400"/>
          <p14:tracePt t="29292" x="4197350" y="3835400"/>
          <p14:tracePt t="29310" x="4184650" y="3841750"/>
          <p14:tracePt t="29326" x="4171950" y="3841750"/>
          <p14:tracePt t="29344" x="4146550" y="3841750"/>
          <p14:tracePt t="29348" x="4140200" y="3841750"/>
          <p14:tracePt t="29361" x="4127500" y="3848100"/>
          <p14:tracePt t="29376" x="4108450" y="3860800"/>
          <p14:tracePt t="29392" x="4102100" y="3860800"/>
          <p14:tracePt t="29409" x="4089400" y="3873500"/>
          <p14:tracePt t="29425" x="4076700" y="3873500"/>
          <p14:tracePt t="29445" x="4064000" y="3892550"/>
          <p14:tracePt t="29462" x="4051300" y="3905250"/>
          <p14:tracePt t="29478" x="4044950" y="3924300"/>
          <p14:tracePt t="29493" x="4038600" y="3930650"/>
          <p14:tracePt t="29510" x="4032250" y="3943350"/>
          <p14:tracePt t="29526" x="4025900" y="3956050"/>
          <p14:tracePt t="29542" x="4025900" y="3968750"/>
          <p14:tracePt t="29560" x="4013200" y="3981450"/>
          <p14:tracePt t="29576" x="4013200" y="3987800"/>
          <p14:tracePt t="29609" x="4013200" y="4006850"/>
          <p14:tracePt t="29626" x="4006850" y="4019550"/>
          <p14:tracePt t="29644" x="4000500" y="4038600"/>
          <p14:tracePt t="29649" x="4000500" y="4044950"/>
          <p14:tracePt t="29659" x="4000500" y="4057650"/>
          <p14:tracePt t="29676" x="4000500" y="4070350"/>
          <p14:tracePt t="29692" x="4000500" y="4089400"/>
          <p14:tracePt t="29710" x="4000500" y="4108450"/>
          <p14:tracePt t="29726" x="4000500" y="4121150"/>
          <p14:tracePt t="29745" x="4000500" y="4133850"/>
          <p14:tracePt t="29760" x="4000500" y="4152900"/>
          <p14:tracePt t="29777" x="4000500" y="4171950"/>
          <p14:tracePt t="29780" x="4000500" y="4178300"/>
          <p14:tracePt t="29784" x="4000500" y="4184650"/>
          <p14:tracePt t="29809" x="4000500" y="4197350"/>
          <p14:tracePt t="29826" x="4000500" y="4203700"/>
          <p14:tracePt t="29842" x="4000500" y="4210050"/>
          <p14:tracePt t="29859" x="4000500" y="4216400"/>
          <p14:tracePt t="29875" x="4000500" y="4222750"/>
          <p14:tracePt t="29920" x="4000500" y="4229100"/>
          <p14:tracePt t="29938" x="4000500" y="4235450"/>
          <p14:tracePt t="29945" x="4006850" y="4241800"/>
          <p14:tracePt t="29975" x="4013200" y="4248150"/>
          <p14:tracePt t="30026" x="4019550" y="4254500"/>
          <p14:tracePt t="30046" x="4019550" y="4260850"/>
          <p14:tracePt t="30079" x="4025900" y="4260850"/>
          <p14:tracePt t="30092" x="4032250" y="4273550"/>
          <p14:tracePt t="30110" x="4044950" y="4279900"/>
          <p14:tracePt t="30126" x="4051300" y="4286250"/>
          <p14:tracePt t="30142" x="4051300" y="4292600"/>
          <p14:tracePt t="30179" x="4051300" y="4298950"/>
          <p14:tracePt t="30191" x="4051300" y="4305300"/>
          <p14:tracePt t="30197" x="4057650" y="4311650"/>
          <p14:tracePt t="30214" x="4064000" y="4311650"/>
          <p14:tracePt t="30227" x="4064000" y="4318000"/>
          <p14:tracePt t="30244" x="4070350" y="4324350"/>
          <p14:tracePt t="30261" x="4083050" y="4330700"/>
          <p14:tracePt t="30277" x="4089400" y="4337050"/>
          <p14:tracePt t="30292" x="4095750" y="4343400"/>
          <p14:tracePt t="30309" x="4102100" y="4356100"/>
          <p14:tracePt t="30325" x="4114800" y="4362450"/>
          <p14:tracePt t="30343" x="4121150" y="4368800"/>
          <p14:tracePt t="30359" x="4127500" y="4375150"/>
          <p14:tracePt t="30377" x="4140200" y="4375150"/>
          <p14:tracePt t="30393" x="4152900" y="4387850"/>
          <p14:tracePt t="30396" x="4159250" y="4387850"/>
          <p14:tracePt t="30409" x="4171950" y="4387850"/>
          <p14:tracePt t="30426" x="4191000" y="4387850"/>
          <p14:tracePt t="30443" x="4210050" y="4394200"/>
          <p14:tracePt t="30446" x="4222750" y="4400550"/>
          <p14:tracePt t="30449" x="4229100" y="4400550"/>
          <p14:tracePt t="30460" x="4248150" y="4400550"/>
          <p14:tracePt t="30475" x="4267200" y="4400550"/>
          <p14:tracePt t="30492" x="4292600" y="4400550"/>
          <p14:tracePt t="30508" x="4318000" y="4400550"/>
          <p14:tracePt t="30525" x="4337050" y="4400550"/>
          <p14:tracePt t="30542" x="4368800" y="4400550"/>
          <p14:tracePt t="30560" x="4394200" y="4400550"/>
          <p14:tracePt t="30576" x="4419600" y="4400550"/>
          <p14:tracePt t="30592" x="4438650" y="4400550"/>
          <p14:tracePt t="30608" x="4457700" y="4400550"/>
          <p14:tracePt t="30626" x="4483100" y="4400550"/>
          <p14:tracePt t="30643" x="4495800" y="4400550"/>
          <p14:tracePt t="30659" x="4508500" y="4394200"/>
          <p14:tracePt t="30676" x="4546600" y="4368800"/>
          <p14:tracePt t="30693" x="4578350" y="4349750"/>
          <p14:tracePt t="30711" x="4622800" y="4318000"/>
          <p14:tracePt t="30714" x="4629150" y="4311650"/>
          <p14:tracePt t="30717" x="4641850" y="4305300"/>
          <p14:tracePt t="30726" x="4667250" y="4292600"/>
          <p14:tracePt t="30742" x="4699000" y="4273550"/>
          <p14:tracePt t="30760" x="4711700" y="4254500"/>
          <p14:tracePt t="30777" x="4718050" y="4241800"/>
          <p14:tracePt t="30792" x="4718050" y="4222750"/>
          <p14:tracePt t="30809" x="4718050" y="4216400"/>
          <p14:tracePt t="30826" x="4718050" y="4191000"/>
          <p14:tracePt t="30842" x="4718050" y="4165600"/>
          <p14:tracePt t="30858" x="4699000" y="4127500"/>
          <p14:tracePt t="30860" x="4699000" y="4121150"/>
          <p14:tracePt t="30875" x="4699000" y="4102100"/>
          <p14:tracePt t="30893" x="4699000" y="4070350"/>
          <p14:tracePt t="30909" x="4660900" y="4032250"/>
          <p14:tracePt t="30912" x="4660900" y="4025900"/>
          <p14:tracePt t="30917" x="4648200" y="4025900"/>
          <p14:tracePt t="30925" x="4641850" y="4013200"/>
          <p14:tracePt t="30928" x="4641850" y="4006850"/>
          <p14:tracePt t="30942" x="4641850" y="3987800"/>
          <p14:tracePt t="30959" x="4629150" y="3975100"/>
          <p14:tracePt t="30975" x="4610100" y="3949700"/>
          <p14:tracePt t="30992" x="4597400" y="3930650"/>
          <p14:tracePt t="31008" x="4578350" y="3924300"/>
          <p14:tracePt t="31025" x="4552950" y="3905250"/>
          <p14:tracePt t="31043" x="4527550" y="3892550"/>
          <p14:tracePt t="31059" x="4508500" y="3886200"/>
          <p14:tracePt t="31076" x="4476750" y="3879850"/>
          <p14:tracePt t="31093" x="4457700" y="3879850"/>
          <p14:tracePt t="31109" x="4425950" y="3873500"/>
          <p14:tracePt t="31126" x="4368800" y="3879850"/>
          <p14:tracePt t="31129" x="4356100" y="3886200"/>
          <p14:tracePt t="31132" x="4349750" y="3886200"/>
          <p14:tracePt t="31142" x="4337050" y="3892550"/>
          <p14:tracePt t="31158" x="4311650" y="3892550"/>
          <p14:tracePt t="31159" x="4298950" y="3892550"/>
          <p14:tracePt t="31176" x="4286250" y="3892550"/>
          <p14:tracePt t="31193" x="4267200" y="3892550"/>
          <p14:tracePt t="31210" x="4248150" y="3892550"/>
          <p14:tracePt t="31227" x="4222750" y="3905250"/>
          <p14:tracePt t="31230" x="4216400" y="3905250"/>
          <p14:tracePt t="31232" x="4216400" y="3911600"/>
          <p14:tracePt t="31242" x="4210050" y="3917950"/>
          <p14:tracePt t="31260" x="4203700" y="3924300"/>
          <p14:tracePt t="31263" x="4197350" y="3924300"/>
          <p14:tracePt t="31265" x="4191000" y="3924300"/>
          <p14:tracePt t="31276" x="4184650" y="3930650"/>
          <p14:tracePt t="31292" x="4165600" y="3949700"/>
          <p14:tracePt t="31309" x="4152900" y="3962400"/>
          <p14:tracePt t="31342" x="4146550" y="3962400"/>
          <p14:tracePt t="31359" x="4140200" y="3968750"/>
          <p14:tracePt t="31376" x="4127500" y="3981450"/>
          <p14:tracePt t="31393" x="4114800" y="3994150"/>
          <p14:tracePt t="31409" x="4108450" y="4000500"/>
          <p14:tracePt t="31425" x="4095750" y="4013200"/>
          <p14:tracePt t="31428" x="4095750" y="4019550"/>
          <p14:tracePt t="31442" x="4083050" y="4032250"/>
          <p14:tracePt t="31459" x="4076700" y="4051300"/>
          <p14:tracePt t="31476" x="4070350" y="4064000"/>
          <p14:tracePt t="31494" x="4064000" y="4083050"/>
          <p14:tracePt t="31509" x="4057650" y="4095750"/>
          <p14:tracePt t="31527" x="4057650" y="4102100"/>
          <p14:tracePt t="31543" x="4057650" y="4108450"/>
          <p14:tracePt t="31559" x="4057650" y="4114800"/>
          <p14:tracePt t="31576" x="4057650" y="4127500"/>
          <p14:tracePt t="31592" x="4057650" y="4133850"/>
          <p14:tracePt t="31610" x="4070350" y="4152900"/>
          <p14:tracePt t="31626" x="4070350" y="4165600"/>
          <p14:tracePt t="31643" x="4076700" y="4171950"/>
          <p14:tracePt t="31659" x="4083050" y="4191000"/>
          <p14:tracePt t="31676" x="4089400" y="4191000"/>
          <p14:tracePt t="31693" x="4102100" y="4203700"/>
          <p14:tracePt t="31726" x="4114800" y="4222750"/>
          <p14:tracePt t="31743" x="4114800" y="4229100"/>
          <p14:tracePt t="31758" x="4127500" y="4235450"/>
          <p14:tracePt t="31776" x="4133850" y="4248150"/>
          <p14:tracePt t="31792" x="4146550" y="4254500"/>
          <p14:tracePt t="31794" x="4146550" y="4260850"/>
          <p14:tracePt t="31808" x="4165600" y="4267200"/>
          <p14:tracePt t="31825" x="4184650" y="4273550"/>
          <p14:tracePt t="31842" x="4203700" y="4286250"/>
          <p14:tracePt t="31858" x="4216400" y="4286250"/>
          <p14:tracePt t="31875" x="4222750" y="4298950"/>
          <p14:tracePt t="31892" x="4229100" y="4298950"/>
          <p14:tracePt t="31909" x="4241800" y="4298950"/>
          <p14:tracePt t="31926" x="4254500" y="4298950"/>
          <p14:tracePt t="31944" x="4273550" y="4298950"/>
          <p14:tracePt t="31960" x="4292600" y="4311650"/>
          <p14:tracePt t="31967" x="4298950" y="4311650"/>
          <p14:tracePt t="31976" x="4311650" y="4311650"/>
          <p14:tracePt t="31992" x="4324350" y="4311650"/>
          <p14:tracePt t="32010" x="4362450" y="4311650"/>
          <p14:tracePt t="32026" x="4375150" y="4311650"/>
          <p14:tracePt t="32042" x="4413250" y="4311650"/>
          <p14:tracePt t="32058" x="4438650" y="4311650"/>
          <p14:tracePt t="32075" x="4470400" y="4311650"/>
          <p14:tracePt t="32091" x="4489450" y="4311650"/>
          <p14:tracePt t="32108" x="4521200" y="4311650"/>
          <p14:tracePt t="32125" x="4533900" y="4311650"/>
          <p14:tracePt t="32141" x="4559300" y="4311650"/>
          <p14:tracePt t="32158" x="4572000" y="4311650"/>
          <p14:tracePt t="32176" x="4584700" y="4311650"/>
          <p14:tracePt t="32192" x="4597400" y="4305300"/>
          <p14:tracePt t="32196" x="4603750" y="4305300"/>
          <p14:tracePt t="32224" x="4610100" y="4305300"/>
          <p14:tracePt t="32232" x="4616450" y="4305300"/>
          <p14:tracePt t="32243" x="4622800" y="4305300"/>
          <p14:tracePt t="32259" x="4629150" y="4298950"/>
          <p14:tracePt t="32275" x="4648200" y="4298950"/>
          <p14:tracePt t="32278" x="4648200" y="4292600"/>
          <p14:tracePt t="32292" x="4654550" y="4292600"/>
          <p14:tracePt t="32309" x="4654550" y="4286250"/>
          <p14:tracePt t="32327" x="4660900" y="4279900"/>
          <p14:tracePt t="32342" x="4667250" y="4279900"/>
          <p14:tracePt t="32358" x="4667250" y="4273550"/>
          <p14:tracePt t="32413" x="4673600" y="4273550"/>
          <p14:tracePt t="32421" x="4673600" y="4267200"/>
          <p14:tracePt t="32428" x="4673600" y="4260850"/>
          <p14:tracePt t="32442" x="4673600" y="4254500"/>
          <p14:tracePt t="32458" x="4673600" y="4235450"/>
          <p14:tracePt t="32476" x="4673600" y="4216400"/>
          <p14:tracePt t="32493" x="4673600" y="4191000"/>
          <p14:tracePt t="32509" x="4673600" y="4165600"/>
          <p14:tracePt t="32526" x="4673600" y="4133850"/>
          <p14:tracePt t="32531" x="4667250" y="4127500"/>
          <p14:tracePt t="32534" x="4667250" y="4121150"/>
          <p14:tracePt t="32538" x="4667250" y="4114800"/>
          <p14:tracePt t="32544" x="4667250" y="4108450"/>
          <p14:tracePt t="32559" x="4660900" y="4089400"/>
          <p14:tracePt t="32576" x="4654550" y="4070350"/>
          <p14:tracePt t="32579" x="4654550" y="4064000"/>
          <p14:tracePt t="32582" x="4648200" y="4051300"/>
          <p14:tracePt t="32592" x="4648200" y="4044950"/>
          <p14:tracePt t="32608" x="4641850" y="4025900"/>
          <p14:tracePt t="32625" x="4635500" y="4006850"/>
          <p14:tracePt t="32642" x="4622800" y="3994150"/>
          <p14:tracePt t="32659" x="4610100" y="3981450"/>
          <p14:tracePt t="32676" x="4603750" y="3962400"/>
          <p14:tracePt t="32679" x="4597400" y="3956050"/>
          <p14:tracePt t="32683" x="4591050" y="3949700"/>
          <p14:tracePt t="32709" x="4584700" y="3949700"/>
          <p14:tracePt t="32717" x="4572000" y="3943350"/>
          <p14:tracePt t="32727" x="4552950" y="3937000"/>
          <p14:tracePt t="32742" x="4533900" y="3930650"/>
          <p14:tracePt t="32758" x="4521200" y="3917950"/>
          <p14:tracePt t="32775" x="4502150" y="3905250"/>
          <p14:tracePt t="32792" x="4470400" y="3905250"/>
          <p14:tracePt t="32810" x="4425950" y="3886200"/>
          <p14:tracePt t="32814" x="4400550" y="3886200"/>
          <p14:tracePt t="32826" x="4349750" y="3886200"/>
          <p14:tracePt t="32843" x="4305300" y="3886200"/>
          <p14:tracePt t="32859" x="4248150" y="3886200"/>
          <p14:tracePt t="32863" x="4235450" y="3886200"/>
          <p14:tracePt t="32875" x="4191000" y="3886200"/>
          <p14:tracePt t="32892" x="4146550" y="3892550"/>
          <p14:tracePt t="32908" x="4095750" y="3905250"/>
          <p14:tracePt t="32911" x="4089400" y="3905250"/>
          <p14:tracePt t="32925" x="4051300" y="3911600"/>
          <p14:tracePt t="32943" x="3962400" y="3911600"/>
          <p14:tracePt t="32947" x="3956050" y="3911600"/>
          <p14:tracePt t="32960" x="3917950" y="3911600"/>
          <p14:tracePt t="32976" x="3854450" y="3917950"/>
          <p14:tracePt t="32979" x="3835400" y="3917950"/>
          <p14:tracePt t="32982" x="3822700" y="3924300"/>
          <p14:tracePt t="32988" x="3810000" y="3924300"/>
          <p14:tracePt t="32990" x="3790950" y="3924300"/>
          <p14:tracePt t="32995" x="3778250" y="3924300"/>
          <p14:tracePt t="33010" x="3721100" y="3924300"/>
          <p14:tracePt t="33027" x="3676650" y="3924300"/>
          <p14:tracePt t="33034" x="3657600" y="3924300"/>
          <p14:tracePt t="33044" x="3651250" y="3924300"/>
          <p14:tracePt t="33058" x="3644900" y="3924300"/>
          <p14:tracePt t="33076" x="3632200" y="3937000"/>
          <p14:tracePt t="33092" x="3619500" y="3943350"/>
          <p14:tracePt t="33096" x="3613150" y="3943350"/>
          <p14:tracePt t="33098" x="3606800" y="3943350"/>
          <p14:tracePt t="33116" x="3600450" y="3949700"/>
          <p14:tracePt t="33126" x="3581400" y="3956050"/>
          <p14:tracePt t="33142" x="3562350" y="3968750"/>
          <p14:tracePt t="33158" x="3556000" y="3981450"/>
          <p14:tracePt t="33175" x="3543300" y="3987800"/>
          <p14:tracePt t="33191" x="3524250" y="4006850"/>
          <p14:tracePt t="33208" x="3505200" y="4019550"/>
          <p14:tracePt t="33225" x="3492500" y="4032250"/>
          <p14:tracePt t="33226" x="3492500" y="4038600"/>
          <p14:tracePt t="33241" x="3473450" y="4051300"/>
          <p14:tracePt t="33258" x="3448050" y="4070350"/>
          <p14:tracePt t="33275" x="3429000" y="4089400"/>
          <p14:tracePt t="33292" x="3409950" y="4121150"/>
          <p14:tracePt t="33309" x="3397250" y="4133850"/>
          <p14:tracePt t="33326" x="3384550" y="4140200"/>
          <p14:tracePt t="33342" x="3365500" y="4152900"/>
          <p14:tracePt t="33358" x="3340100" y="4184650"/>
          <p14:tracePt t="33375" x="3295650" y="4222750"/>
          <p14:tracePt t="33392" x="3270250" y="4254500"/>
          <p14:tracePt t="33394" x="3263900" y="4267200"/>
          <p14:tracePt t="33408" x="3251200" y="4273550"/>
          <p14:tracePt t="33425" x="3225800" y="4286250"/>
          <p14:tracePt t="33444" x="3181350" y="4292600"/>
          <p14:tracePt t="33447" x="3162300" y="4298950"/>
          <p14:tracePt t="33450" x="3149600" y="4305300"/>
          <p14:tracePt t="33459" x="3117850" y="4318000"/>
          <p14:tracePt t="33475" x="3048000" y="4318000"/>
          <p14:tracePt t="33478" x="3028950" y="4318000"/>
          <p14:tracePt t="33491" x="2965450" y="4318000"/>
          <p14:tracePt t="33508" x="2857500" y="4318000"/>
          <p14:tracePt t="33526" x="2711450" y="4279900"/>
          <p14:tracePt t="33530" x="2692400" y="4273550"/>
          <p14:tracePt t="33533" x="2667000" y="4267200"/>
          <p14:tracePt t="33542" x="2628900" y="4254500"/>
          <p14:tracePt t="33559" x="2546350" y="4229100"/>
          <p14:tracePt t="33575" x="2495550" y="4216400"/>
          <p14:tracePt t="33578" x="2476500" y="4216400"/>
          <p14:tracePt t="33592" x="2451100" y="4210050"/>
          <p14:tracePt t="33608" x="2432050" y="4197350"/>
          <p14:tracePt t="33612" x="2425700" y="4197350"/>
          <p14:tracePt t="33615" x="2419350" y="4197350"/>
          <p14:tracePt t="33620" x="2406650" y="4197350"/>
          <p14:tracePt t="33622" x="2400300" y="4191000"/>
          <p14:tracePt t="33632" x="2381250" y="4178300"/>
          <p14:tracePt t="33642" x="2368550" y="4171950"/>
          <p14:tracePt t="33658" x="2343150" y="4152900"/>
          <p14:tracePt t="33675" x="2311400" y="4152900"/>
          <p14:tracePt t="33903" x="2311400" y="4165600"/>
          <p14:tracePt t="33909" x="2311400" y="4171950"/>
          <p14:tracePt t="33926" x="2330450" y="4203700"/>
          <p14:tracePt t="33943" x="2330450" y="4241800"/>
          <p14:tracePt t="33960" x="2336800" y="4273550"/>
          <p14:tracePt t="33975" x="2336800" y="4324350"/>
          <p14:tracePt t="33977" x="2343150" y="4330700"/>
          <p14:tracePt t="33992" x="2343150" y="4438650"/>
          <p14:tracePt t="34008" x="2349500" y="4546600"/>
          <p14:tracePt t="34025" x="2362200" y="4610100"/>
          <p14:tracePt t="34027" x="2362200" y="4629150"/>
          <p14:tracePt t="34042" x="2362200" y="4679950"/>
          <p14:tracePt t="34058" x="2362200" y="4737100"/>
          <p14:tracePt t="34075" x="2362200" y="4813300"/>
          <p14:tracePt t="34091" x="2362200" y="4870450"/>
          <p14:tracePt t="34108" x="2362200" y="4927600"/>
          <p14:tracePt t="34126" x="2362200" y="4991100"/>
          <p14:tracePt t="34142" x="2362200" y="5035550"/>
          <p14:tracePt t="34158" x="2362200" y="5060950"/>
          <p14:tracePt t="34175" x="2374900" y="5105400"/>
          <p14:tracePt t="34192" x="2381250" y="5162550"/>
          <p14:tracePt t="34210" x="2393950" y="5232400"/>
          <p14:tracePt t="34225" x="2400300" y="5264150"/>
          <p14:tracePt t="34243" x="2425700" y="5314950"/>
          <p14:tracePt t="34258" x="2432050" y="5359400"/>
          <p14:tracePt t="34274" x="2438400" y="5410200"/>
          <p14:tracePt t="34291" x="2451100" y="5467350"/>
          <p14:tracePt t="34308" x="2463800" y="5518150"/>
          <p14:tracePt t="34324" x="2470150" y="5549900"/>
          <p14:tracePt t="34342" x="2482850" y="5581650"/>
          <p14:tracePt t="34346" x="2482850" y="5588000"/>
          <p14:tracePt t="34358" x="2489200" y="5600700"/>
          <p14:tracePt t="34374" x="2489200" y="5607050"/>
          <p14:tracePt t="34392" x="2489200" y="5613400"/>
          <p14:tracePt t="34409" x="2495550" y="5626100"/>
          <p14:tracePt t="34480" x="2501900" y="5626100"/>
          <p14:tracePt t="34490" x="2501900" y="5632450"/>
          <p14:tracePt t="34499" x="2520950" y="5632450"/>
          <p14:tracePt t="34509" x="2559050" y="5600700"/>
          <p14:tracePt t="34512" x="2571750" y="5588000"/>
          <p14:tracePt t="34515" x="2597150" y="5568950"/>
          <p14:tracePt t="34525" x="2641600" y="5543550"/>
          <p14:tracePt t="34527" x="2660650" y="5530850"/>
          <p14:tracePt t="34541" x="2743200" y="5480050"/>
          <p14:tracePt t="34558" x="2819400" y="5422900"/>
          <p14:tracePt t="34574" x="2908300" y="5353050"/>
          <p14:tracePt t="34591" x="2984500" y="5295900"/>
          <p14:tracePt t="34608" x="3048000" y="5226050"/>
          <p14:tracePt t="34624" x="3079750" y="5156200"/>
          <p14:tracePt t="34642" x="3143250" y="5022850"/>
          <p14:tracePt t="34646" x="3155950" y="4997450"/>
          <p14:tracePt t="34659" x="3200400" y="4908550"/>
          <p14:tracePt t="34662" x="3219450" y="4883150"/>
          <p14:tracePt t="34666" x="3232150" y="4851400"/>
          <p14:tracePt t="34675" x="3251200" y="4813300"/>
          <p14:tracePt t="34691" x="3289300" y="4737100"/>
          <p14:tracePt t="34709" x="3308350" y="4679950"/>
          <p14:tracePt t="34725" x="3314700" y="4648200"/>
          <p14:tracePt t="34742" x="3327400" y="4610100"/>
          <p14:tracePt t="34758" x="3327400" y="4597400"/>
          <p14:tracePt t="34775" x="3327400" y="4584700"/>
          <p14:tracePt t="34792" x="3340100" y="4559300"/>
          <p14:tracePt t="34808" x="3346450" y="4546600"/>
          <p14:tracePt t="34825" x="3346450" y="4540250"/>
          <p14:tracePt t="34841" x="3346450" y="4533900"/>
          <p14:tracePt t="34875" x="3346450" y="4527550"/>
          <p14:tracePt t="34926" x="3352800" y="4527550"/>
          <p14:tracePt t="34937" x="3352800" y="4521200"/>
          <p14:tracePt t="34961" x="3359150" y="4521200"/>
          <p14:tracePt t="34976" x="3365500" y="4521200"/>
          <p14:tracePt t="34984" x="3371850" y="4521200"/>
          <p14:tracePt t="34992" x="3378200" y="4527550"/>
          <p14:tracePt t="35008" x="3397250" y="4559300"/>
          <p14:tracePt t="35024" x="3435350" y="4610100"/>
          <p14:tracePt t="35026" x="3441700" y="4622800"/>
          <p14:tracePt t="35043" x="3460750" y="4673600"/>
          <p14:tracePt t="35059" x="3479800" y="4718050"/>
          <p14:tracePt t="35062" x="3479800" y="4724400"/>
          <p14:tracePt t="35066" x="3486150" y="4737100"/>
          <p14:tracePt t="35075" x="3486150" y="4756150"/>
          <p14:tracePt t="35093" x="3505200" y="4800600"/>
          <p14:tracePt t="35096" x="3505200" y="4813300"/>
          <p14:tracePt t="35098" x="3505200" y="4819650"/>
          <p14:tracePt t="35108" x="3517900" y="4845050"/>
          <p14:tracePt t="35126" x="3549650" y="4908550"/>
          <p14:tracePt t="35130" x="3556000" y="4921250"/>
          <p14:tracePt t="35142" x="3562350" y="4946650"/>
          <p14:tracePt t="35158" x="3587750" y="5003800"/>
          <p14:tracePt t="35175" x="3600450" y="5048250"/>
          <p14:tracePt t="35192" x="3625850" y="5092700"/>
          <p14:tracePt t="35195" x="3632200" y="5099050"/>
          <p14:tracePt t="35199" x="3632200" y="5111750"/>
          <p14:tracePt t="35210" x="3638550" y="5130800"/>
          <p14:tracePt t="35226" x="3651250" y="5149850"/>
          <p14:tracePt t="35243" x="3657600" y="5175250"/>
          <p14:tracePt t="35260" x="3676650" y="5187950"/>
          <p14:tracePt t="35263" x="3676650" y="5194300"/>
          <p14:tracePt t="35275" x="3676650" y="5200650"/>
          <p14:tracePt t="35291" x="3676650" y="5213350"/>
          <p14:tracePt t="35308" x="3683000" y="5232400"/>
          <p14:tracePt t="35326" x="3689350" y="5251450"/>
          <p14:tracePt t="35343" x="3702050" y="5264150"/>
          <p14:tracePt t="35358" x="3714750" y="5276850"/>
          <p14:tracePt t="35374" x="3733800" y="5295900"/>
          <p14:tracePt t="35391" x="3752850" y="5314950"/>
          <p14:tracePt t="35407" x="3759200" y="5321300"/>
          <p14:tracePt t="35424" x="3771900" y="5334000"/>
          <p14:tracePt t="35441" x="3790950" y="5340350"/>
          <p14:tracePt t="35442" x="3797300" y="5340350"/>
          <p14:tracePt t="35458" x="3829050" y="5353050"/>
          <p14:tracePt t="35475" x="3854450" y="5353050"/>
          <p14:tracePt t="35492" x="3892550" y="5372100"/>
          <p14:tracePt t="35496" x="3898900" y="5372100"/>
          <p14:tracePt t="35499" x="3911600" y="5378450"/>
          <p14:tracePt t="35503" x="3917950" y="5378450"/>
          <p14:tracePt t="35524" x="3924300" y="5397500"/>
          <p14:tracePt t="35526" x="3937000" y="5397500"/>
          <p14:tracePt t="35541" x="3981450" y="5384800"/>
          <p14:tracePt t="35557" x="4044950" y="5378450"/>
          <p14:tracePt t="35575" x="4102100" y="5384800"/>
          <p14:tracePt t="35592" x="4165600" y="5391150"/>
          <p14:tracePt t="35595" x="4184650" y="5391150"/>
          <p14:tracePt t="35598" x="4197350" y="5397500"/>
          <p14:tracePt t="35608" x="4229100" y="5397500"/>
          <p14:tracePt t="35625" x="4248150" y="5397500"/>
          <p14:tracePt t="35642" x="4279900" y="5397500"/>
          <p14:tracePt t="35658" x="4330700" y="5397500"/>
          <p14:tracePt t="35675" x="4375150" y="5397500"/>
          <p14:tracePt t="35691" x="4445000" y="5397500"/>
          <p14:tracePt t="35708" x="4502150" y="5397500"/>
          <p14:tracePt t="35709" x="4521200" y="5397500"/>
          <p14:tracePt t="35724" x="4559300" y="5397500"/>
          <p14:tracePt t="35742" x="4629150" y="5397500"/>
          <p14:tracePt t="35748" x="4648200" y="5397500"/>
          <p14:tracePt t="35750" x="4667250" y="5397500"/>
          <p14:tracePt t="35759" x="4692650" y="5397500"/>
          <p14:tracePt t="35763" x="4711700" y="5397500"/>
          <p14:tracePt t="35767" x="4718050" y="5397500"/>
          <p14:tracePt t="35775" x="4743450" y="5397500"/>
          <p14:tracePt t="35778" x="4756150" y="5397500"/>
          <p14:tracePt t="35791" x="4806950" y="5397500"/>
          <p14:tracePt t="35807" x="4870450" y="5397500"/>
          <p14:tracePt t="35824" x="4927600" y="5416550"/>
          <p14:tracePt t="35842" x="4984750" y="5448300"/>
          <p14:tracePt t="35846" x="5003800" y="5461000"/>
          <p14:tracePt t="35858" x="5054600" y="5492750"/>
          <p14:tracePt t="35875" x="5124450" y="5511800"/>
          <p14:tracePt t="35892" x="5200650" y="5537200"/>
          <p14:tracePt t="35895" x="5213350" y="5543550"/>
          <p14:tracePt t="35899" x="5232400" y="5549900"/>
          <p14:tracePt t="35901" x="5238750" y="5556250"/>
          <p14:tracePt t="35908" x="5257800" y="5556250"/>
          <p14:tracePt t="35924" x="5321300" y="5575300"/>
          <p14:tracePt t="35925" x="5334000" y="5575300"/>
          <p14:tracePt t="35941" x="5359400" y="5581650"/>
          <p14:tracePt t="35958" x="5410200" y="5588000"/>
          <p14:tracePt t="35974" x="5429250" y="5588000"/>
          <p14:tracePt t="35991" x="5467350" y="5588000"/>
          <p14:tracePt t="36007" x="5499100" y="5588000"/>
          <p14:tracePt t="36025" x="5524500" y="5594350"/>
          <p14:tracePt t="36029" x="5537200" y="5594350"/>
          <p14:tracePt t="36043" x="5549900" y="5594350"/>
          <p14:tracePt t="36059" x="5581650" y="5594350"/>
          <p14:tracePt t="36076" x="5626100" y="5594350"/>
          <p14:tracePt t="36079" x="5632450" y="5594350"/>
          <p14:tracePt t="36082" x="5645150" y="5594350"/>
          <p14:tracePt t="36091" x="5664200" y="5594350"/>
          <p14:tracePt t="36107" x="5765800" y="5600700"/>
          <p14:tracePt t="36125" x="5886450" y="5619750"/>
          <p14:tracePt t="36144" x="5956300" y="5619750"/>
          <p14:tracePt t="36146" x="5962650" y="5619750"/>
          <p14:tracePt t="36149" x="5975350" y="5619750"/>
          <p14:tracePt t="36159" x="5988050" y="5619750"/>
          <p14:tracePt t="36175" x="6026150" y="5619750"/>
          <p14:tracePt t="36191" x="6057900" y="5619750"/>
          <p14:tracePt t="36209" x="6127750" y="5607050"/>
          <p14:tracePt t="36225" x="6140450" y="5600700"/>
          <p14:tracePt t="36242" x="6184900" y="5588000"/>
          <p14:tracePt t="36259" x="6210300" y="5588000"/>
          <p14:tracePt t="36275" x="6223000" y="5588000"/>
          <p14:tracePt t="36291" x="6229350" y="5588000"/>
          <p14:tracePt t="36308" x="6242050" y="5588000"/>
          <p14:tracePt t="36311" x="6248400" y="5588000"/>
          <p14:tracePt t="36325" x="6254750" y="5588000"/>
          <p14:tracePt t="36341" x="6261100" y="5588000"/>
          <p14:tracePt t="37703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Primjer</a:t>
            </a:r>
          </a:p>
          <a:p>
            <a:pPr>
              <a:buNone/>
            </a:pPr>
            <a:r>
              <a:rPr lang="sr-Latn-BA" dirty="0"/>
              <a:t>	Neka je monopolista odredio cijenu proizvoda jednačinom P=170-10Q. Izračuna</a:t>
            </a:r>
            <a:r>
              <a:rPr lang="en-US" dirty="0"/>
              <a:t>ti</a:t>
            </a:r>
            <a:r>
              <a:rPr lang="sr-Latn-BA" dirty="0"/>
              <a:t> cijenu za određenu količinu i predstavit</a:t>
            </a:r>
            <a:r>
              <a:rPr lang="en-US" dirty="0"/>
              <a:t>i</a:t>
            </a:r>
            <a:r>
              <a:rPr lang="sr-Latn-BA" dirty="0"/>
              <a:t> tabelarno i grafički.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Određivanje cijene u monopolu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2"/>
    </mc:Choice>
    <mc:Fallback xmlns="">
      <p:transition spd="slow" advTm="1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Određivanje cijene u monopolu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2962" t="31252" r="37694" b="33392"/>
          <a:stretch>
            <a:fillRect/>
          </a:stretch>
        </p:blipFill>
        <p:spPr bwMode="auto">
          <a:xfrm>
            <a:off x="1143000" y="1828799"/>
            <a:ext cx="6553200" cy="412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33"/>
    </mc:Choice>
    <mc:Fallback xmlns="">
      <p:transition spd="slow" advTm="5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71" x="1295400" y="3263900"/>
          <p14:tracePt t="28475" x="1295400" y="3257550"/>
          <p14:tracePt t="28811" x="1295400" y="3263900"/>
          <p14:tracePt t="28819" x="1295400" y="3270250"/>
          <p14:tracePt t="28827" x="1308100" y="3276600"/>
          <p14:tracePt t="28840" x="1314450" y="3282950"/>
          <p14:tracePt t="28856" x="1327150" y="3314700"/>
          <p14:tracePt t="28873" x="1339850" y="3327400"/>
          <p14:tracePt t="28890" x="1358900" y="3359150"/>
          <p14:tracePt t="28890" x="1365250" y="3359150"/>
          <p14:tracePt t="28923" x="1397000" y="3397250"/>
          <p14:tracePt t="28956" x="1422400" y="3429000"/>
          <p14:tracePt t="28990" x="1454150" y="3467100"/>
          <p14:tracePt t="29006" x="1485900" y="3486150"/>
          <p14:tracePt t="29023" x="1498600" y="3498850"/>
          <p14:tracePt t="29040" x="1517650" y="3511550"/>
          <p14:tracePt t="29056" x="1555750" y="3549650"/>
          <p14:tracePt t="29073" x="1638300" y="3594100"/>
          <p14:tracePt t="29090" x="1708150" y="3632200"/>
          <p14:tracePt t="29106" x="1771650" y="3676650"/>
          <p14:tracePt t="29123" x="1809750" y="3702050"/>
          <p14:tracePt t="29140" x="1860550" y="3746500"/>
          <p14:tracePt t="29156" x="1905000" y="3771900"/>
          <p14:tracePt t="29173" x="1955800" y="3797300"/>
          <p14:tracePt t="29190" x="2012950" y="3829050"/>
          <p14:tracePt t="29206" x="2070100" y="3860800"/>
          <p14:tracePt t="29223" x="2120900" y="3892550"/>
          <p14:tracePt t="29240" x="2178050" y="3937000"/>
          <p14:tracePt t="29257" x="2222500" y="3962400"/>
          <p14:tracePt t="29273" x="2279650" y="3994150"/>
          <p14:tracePt t="29290" x="2330450" y="4025900"/>
          <p14:tracePt t="29306" x="2381250" y="4057650"/>
          <p14:tracePt t="29323" x="2419350" y="4089400"/>
          <p14:tracePt t="29340" x="2451100" y="4108450"/>
          <p14:tracePt t="29356" x="2476500" y="4127500"/>
          <p14:tracePt t="29373" x="2540000" y="4146550"/>
          <p14:tracePt t="29390" x="2584450" y="4171950"/>
          <p14:tracePt t="29391" x="2590800" y="4171950"/>
          <p14:tracePt t="29406" x="2628900" y="4203700"/>
          <p14:tracePt t="29423" x="2679700" y="4229100"/>
          <p14:tracePt t="29440" x="2724150" y="4267200"/>
          <p14:tracePt t="29456" x="2755900" y="4305300"/>
          <p14:tracePt t="29473" x="2806700" y="4356100"/>
          <p14:tracePt t="29489" x="2851150" y="4368800"/>
          <p14:tracePt t="29506" x="2901950" y="4394200"/>
          <p14:tracePt t="29523" x="2927350" y="4413250"/>
          <p14:tracePt t="29540" x="2984500" y="4457700"/>
          <p14:tracePt t="29556" x="3054350" y="4514850"/>
          <p14:tracePt t="29573" x="3117850" y="4572000"/>
          <p14:tracePt t="29589" x="3168650" y="4616450"/>
          <p14:tracePt t="29591" x="3187700" y="4629150"/>
          <p14:tracePt t="29606" x="3257550" y="4667250"/>
          <p14:tracePt t="29623" x="3333750" y="4718050"/>
          <p14:tracePt t="29639" x="3416300" y="4768850"/>
          <p14:tracePt t="29656" x="3498850" y="4800600"/>
          <p14:tracePt t="29673" x="3587750" y="4838700"/>
          <p14:tracePt t="29690" x="3670300" y="4864100"/>
          <p14:tracePt t="29707" x="3752850" y="4883150"/>
          <p14:tracePt t="29723" x="3810000" y="4889500"/>
          <p14:tracePt t="29739" x="3867150" y="4895850"/>
          <p14:tracePt t="29756" x="3924300" y="4889500"/>
          <p14:tracePt t="29773" x="3975100" y="4883150"/>
          <p14:tracePt t="29789" x="4064000" y="4851400"/>
          <p14:tracePt t="29806" x="4184650" y="4813300"/>
          <p14:tracePt t="29823" x="4235450" y="4787900"/>
          <p14:tracePt t="29839" x="4254500" y="4775200"/>
          <p14:tracePt t="29856" x="4286250" y="4768850"/>
          <p14:tracePt t="29873" x="4318000" y="4749800"/>
          <p14:tracePt t="29889" x="4349750" y="4743450"/>
          <p14:tracePt t="29906" x="4394200" y="4667250"/>
          <p14:tracePt t="29923" x="4445000" y="4616450"/>
          <p14:tracePt t="29939" x="4489450" y="4565650"/>
          <p14:tracePt t="29956" x="4546600" y="4514850"/>
          <p14:tracePt t="29973" x="4603750" y="4451350"/>
          <p14:tracePt t="29989" x="4641850" y="4406900"/>
          <p14:tracePt t="30007" x="4692650" y="4362450"/>
          <p14:tracePt t="30023" x="4718050" y="4330700"/>
          <p14:tracePt t="30039" x="4737100" y="4292600"/>
          <p14:tracePt t="30056" x="4749800" y="4248150"/>
          <p14:tracePt t="30073" x="4749800" y="4216400"/>
          <p14:tracePt t="30089" x="4749800" y="4191000"/>
          <p14:tracePt t="30106" x="4749800" y="4165600"/>
          <p14:tracePt t="30123" x="4749800" y="4146550"/>
          <p14:tracePt t="30139" x="4749800" y="4133850"/>
          <p14:tracePt t="30157" x="4749800" y="4108450"/>
          <p14:tracePt t="30173" x="4737100" y="4089400"/>
          <p14:tracePt t="30189" x="4705350" y="4083050"/>
          <p14:tracePt t="30206" x="4635500" y="4070350"/>
          <p14:tracePt t="30223" x="4584700" y="4044950"/>
          <p14:tracePt t="30239" x="4527550" y="4025900"/>
          <p14:tracePt t="30256" x="4470400" y="4013200"/>
          <p14:tracePt t="30273" x="4413250" y="3994150"/>
          <p14:tracePt t="30289" x="4368800" y="3987800"/>
          <p14:tracePt t="30306" x="4298950" y="3981450"/>
          <p14:tracePt t="30323" x="4254500" y="3975100"/>
          <p14:tracePt t="30339" x="4197350" y="3975100"/>
          <p14:tracePt t="30356" x="4152900" y="3975100"/>
          <p14:tracePt t="30373" x="4089400" y="3975100"/>
          <p14:tracePt t="30389" x="4032250" y="3975100"/>
          <p14:tracePt t="30406" x="3975100" y="3975100"/>
          <p14:tracePt t="30423" x="3949700" y="3975100"/>
          <p14:tracePt t="30440" x="3917950" y="3975100"/>
          <p14:tracePt t="30456" x="3886200" y="3975100"/>
          <p14:tracePt t="30473" x="3854450" y="3987800"/>
          <p14:tracePt t="30489" x="3829050" y="4000500"/>
          <p14:tracePt t="30506" x="3803650" y="4000500"/>
          <p14:tracePt t="30523" x="3771900" y="4006850"/>
          <p14:tracePt t="30539" x="3752850" y="4025900"/>
          <p14:tracePt t="30556" x="3721100" y="4044950"/>
          <p14:tracePt t="30573" x="3689350" y="4076700"/>
          <p14:tracePt t="30589" x="3657600" y="4102100"/>
          <p14:tracePt t="30606" x="3619500" y="4140200"/>
          <p14:tracePt t="30607" x="3606800" y="4146550"/>
          <p14:tracePt t="30623" x="3594100" y="4159250"/>
          <p14:tracePt t="30639" x="3587750" y="4165600"/>
          <p14:tracePt t="30656" x="3575050" y="4171950"/>
          <p14:tracePt t="30689" x="3575050" y="4178300"/>
          <p14:tracePt t="30706" x="3575050" y="4191000"/>
          <p14:tracePt t="30723" x="3568700" y="4216400"/>
          <p14:tracePt t="30739" x="3568700" y="4235450"/>
          <p14:tracePt t="30756" x="3562350" y="4241800"/>
          <p14:tracePt t="30773" x="3562350" y="4254500"/>
          <p14:tracePt t="30789" x="3562350" y="4279900"/>
          <p14:tracePt t="30806" x="3562350" y="4298950"/>
          <p14:tracePt t="30807" x="3562350" y="4305300"/>
          <p14:tracePt t="30823" x="3562350" y="4349750"/>
          <p14:tracePt t="30839" x="3568700" y="4368800"/>
          <p14:tracePt t="30856" x="3575050" y="4400550"/>
          <p14:tracePt t="30873" x="3587750" y="4413250"/>
          <p14:tracePt t="30889" x="3594100" y="4425950"/>
          <p14:tracePt t="30906" x="3619500" y="4457700"/>
          <p14:tracePt t="30923" x="3638550" y="4489450"/>
          <p14:tracePt t="30939" x="3644900" y="4495800"/>
          <p14:tracePt t="30956" x="3657600" y="4508500"/>
          <p14:tracePt t="30973" x="3670300" y="4514850"/>
          <p14:tracePt t="30989" x="3689350" y="4527550"/>
          <p14:tracePt t="31006" x="3702050" y="4533900"/>
          <p14:tracePt t="31022" x="3714750" y="4552950"/>
          <p14:tracePt t="31039" x="3733800" y="4559300"/>
          <p14:tracePt t="31056" x="3759200" y="4565650"/>
          <p14:tracePt t="31072" x="3784600" y="4572000"/>
          <p14:tracePt t="31089" x="3790950" y="4572000"/>
          <p14:tracePt t="31106" x="3803650" y="4572000"/>
          <p14:tracePt t="31122" x="3822700" y="4572000"/>
          <p14:tracePt t="31139" x="3829050" y="4578350"/>
          <p14:tracePt t="31156" x="3835400" y="4578350"/>
          <p14:tracePt t="31189" x="3854450" y="4584700"/>
          <p14:tracePt t="31206" x="3873500" y="4584700"/>
          <p14:tracePt t="31222" x="3917950" y="4591050"/>
          <p14:tracePt t="31239" x="3949700" y="4597400"/>
          <p14:tracePt t="31256" x="3956050" y="4597400"/>
          <p14:tracePt t="31272" x="3968750" y="4597400"/>
          <p14:tracePt t="31289" x="3975100" y="4597400"/>
          <p14:tracePt t="31306" x="3987800" y="4603750"/>
          <p14:tracePt t="31322" x="4032250" y="4603750"/>
          <p14:tracePt t="31339" x="4044950" y="4603750"/>
          <p14:tracePt t="31356" x="4057650" y="4603750"/>
          <p14:tracePt t="31372" x="4083050" y="4603750"/>
          <p14:tracePt t="31389" x="4095750" y="4603750"/>
          <p14:tracePt t="31406" x="4133850" y="4603750"/>
          <p14:tracePt t="31407" x="4140200" y="4603750"/>
          <p14:tracePt t="31422" x="4178300" y="4603750"/>
          <p14:tracePt t="31439" x="4210050" y="4603750"/>
          <p14:tracePt t="31456" x="4229100" y="4597400"/>
          <p14:tracePt t="31473" x="4229100" y="4591050"/>
          <p14:tracePt t="31489" x="4235450" y="4591050"/>
          <p14:tracePt t="31522" x="4248150" y="4591050"/>
          <p14:tracePt t="31539" x="4267200" y="4584700"/>
          <p14:tracePt t="31556" x="4279900" y="4578350"/>
          <p14:tracePt t="31572" x="4292600" y="4572000"/>
          <p14:tracePt t="31589" x="4298950" y="4572000"/>
          <p14:tracePt t="31606" x="4305300" y="4572000"/>
          <p14:tracePt t="31607" x="4311650" y="4572000"/>
          <p14:tracePt t="31622" x="4324350" y="4572000"/>
          <p14:tracePt t="31639" x="4343400" y="4572000"/>
          <p14:tracePt t="31673" x="4349750" y="4572000"/>
          <p14:tracePt t="31689" x="4349750" y="4565650"/>
          <p14:tracePt t="31759" x="4349750" y="4559300"/>
          <p14:tracePt t="31771" x="4349750" y="4552950"/>
          <p14:tracePt t="31803" x="4343400" y="4546600"/>
          <p14:tracePt t="31811" x="4343400" y="4540250"/>
          <p14:tracePt t="31823" x="4343400" y="4533900"/>
          <p14:tracePt t="31827" x="4343400" y="4527550"/>
          <p14:tracePt t="31839" x="4337050" y="4521200"/>
          <p14:tracePt t="31856" x="4337050" y="4508500"/>
          <p14:tracePt t="31872" x="4324350" y="4495800"/>
          <p14:tracePt t="31889" x="4318000" y="4483100"/>
          <p14:tracePt t="31906" x="4318000" y="4476750"/>
          <p14:tracePt t="31922" x="4318000" y="4464050"/>
          <p14:tracePt t="31939" x="4318000" y="4438650"/>
          <p14:tracePt t="31956" x="4318000" y="4413250"/>
          <p14:tracePt t="31972" x="4318000" y="4387850"/>
          <p14:tracePt t="31989" x="4318000" y="4368800"/>
          <p14:tracePt t="32006" x="4318000" y="4356100"/>
          <p14:tracePt t="32022" x="4318000" y="4337050"/>
          <p14:tracePt t="32039" x="4318000" y="4324350"/>
          <p14:tracePt t="32056" x="4318000" y="4311650"/>
          <p14:tracePt t="32072" x="4318000" y="4292600"/>
          <p14:tracePt t="32089" x="4318000" y="4279900"/>
          <p14:tracePt t="32106" x="4318000" y="4267200"/>
          <p14:tracePt t="32122" x="4318000" y="4254500"/>
          <p14:tracePt t="32159" x="4311650" y="4254500"/>
          <p14:tracePt t="32223" x="4305300" y="4248150"/>
          <p14:tracePt t="32251" x="4298950" y="4248150"/>
          <p14:tracePt t="32263" x="4298950" y="4241800"/>
          <p14:tracePt t="32275" x="4292600" y="4235450"/>
          <p14:tracePt t="32279" x="4286250" y="4235450"/>
          <p14:tracePt t="32289" x="4279900" y="4229100"/>
          <p14:tracePt t="32395" x="4273550" y="4229100"/>
          <p14:tracePt t="32399" x="4267200" y="4229100"/>
          <p14:tracePt t="32411" x="4260850" y="4229100"/>
          <p14:tracePt t="32427" x="4254500" y="4229100"/>
          <p14:tracePt t="32471" x="4248150" y="4229100"/>
          <p14:tracePt t="32483" x="4241800" y="4229100"/>
          <p14:tracePt t="32519" x="4235450" y="4229100"/>
          <p14:tracePt t="32531" x="4229100" y="4229100"/>
          <p14:tracePt t="32551" x="4222750" y="4229100"/>
          <p14:tracePt t="32555" x="4216400" y="4229100"/>
          <p14:tracePt t="32571" x="4210050" y="4229100"/>
          <p14:tracePt t="32587" x="4203700" y="4229100"/>
          <p14:tracePt t="32603" x="4203700" y="4235450"/>
          <p14:tracePt t="32615" x="4197350" y="4241800"/>
          <p14:tracePt t="32623" x="4191000" y="4241800"/>
          <p14:tracePt t="32639" x="4191000" y="4254500"/>
          <p14:tracePt t="32656" x="4191000" y="4267200"/>
          <p14:tracePt t="32672" x="4184650" y="4286250"/>
          <p14:tracePt t="32689" x="4171950" y="4298950"/>
          <p14:tracePt t="32706" x="4171950" y="4324350"/>
          <p14:tracePt t="32722" x="4171950" y="4362450"/>
          <p14:tracePt t="32739" x="4171950" y="4387850"/>
          <p14:tracePt t="32756" x="4171950" y="4413250"/>
          <p14:tracePt t="32772" x="4165600" y="4438650"/>
          <p14:tracePt t="32789" x="4159250" y="4464050"/>
          <p14:tracePt t="32805" x="4159250" y="4483100"/>
          <p14:tracePt t="32822" x="4146550" y="4502150"/>
          <p14:tracePt t="32839" x="4146550" y="4514850"/>
          <p14:tracePt t="32855" x="4140200" y="4533900"/>
          <p14:tracePt t="32872" x="4133850" y="4533900"/>
          <p14:tracePt t="32889" x="4133850" y="4540250"/>
          <p14:tracePt t="32906" x="4127500" y="4565650"/>
          <p14:tracePt t="32922" x="4127500" y="4572000"/>
          <p14:tracePt t="32939" x="4121150" y="4572000"/>
          <p14:tracePt t="32975" x="4121150" y="4565650"/>
          <p14:tracePt t="33099" x="4127500" y="4565650"/>
          <p14:tracePt t="33103" x="4140200" y="4565650"/>
          <p14:tracePt t="33107" x="4146550" y="4565650"/>
          <p14:tracePt t="33122" x="4184650" y="4565650"/>
          <p14:tracePt t="33139" x="4203700" y="4565650"/>
          <p14:tracePt t="33156" x="4229100" y="4565650"/>
          <p14:tracePt t="33172" x="4248150" y="4565650"/>
          <p14:tracePt t="33189" x="4267200" y="4565650"/>
          <p14:tracePt t="33205" x="4279900" y="4565650"/>
          <p14:tracePt t="33222" x="4298950" y="4565650"/>
          <p14:tracePt t="33239" x="4305300" y="4565650"/>
          <p14:tracePt t="33255" x="4311650" y="4565650"/>
          <p14:tracePt t="33272" x="4318000" y="4565650"/>
          <p14:tracePt t="33289" x="4330700" y="4559300"/>
          <p14:tracePt t="33306" x="4330700" y="4546600"/>
          <p14:tracePt t="33322" x="4337050" y="4527550"/>
          <p14:tracePt t="33339" x="4337050" y="4502150"/>
          <p14:tracePt t="33355" x="4337050" y="4476750"/>
          <p14:tracePt t="33372" x="4337050" y="4457700"/>
          <p14:tracePt t="33389" x="4337050" y="4438650"/>
          <p14:tracePt t="33405" x="4337050" y="4425950"/>
          <p14:tracePt t="33422" x="4337050" y="4406900"/>
          <p14:tracePt t="33439" x="4337050" y="4394200"/>
          <p14:tracePt t="33455" x="4337050" y="4381500"/>
          <p14:tracePt t="33472" x="4337050" y="4356100"/>
          <p14:tracePt t="33489" x="4337050" y="4337050"/>
          <p14:tracePt t="33505" x="4337050" y="4318000"/>
          <p14:tracePt t="33522" x="4337050" y="4305300"/>
          <p14:tracePt t="33539" x="4337050" y="4292600"/>
          <p14:tracePt t="33555" x="4337050" y="4279900"/>
          <p14:tracePt t="33572" x="4337050" y="4267200"/>
          <p14:tracePt t="33589" x="4337050" y="4260850"/>
          <p14:tracePt t="33605" x="4337050" y="4254500"/>
          <p14:tracePt t="33639" x="4337050" y="4235450"/>
          <p14:tracePt t="33655" x="4330700" y="4222750"/>
          <p14:tracePt t="33672" x="4324350" y="4210050"/>
          <p14:tracePt t="33689" x="4318000" y="4197350"/>
          <p14:tracePt t="33706" x="4311650" y="4191000"/>
          <p14:tracePt t="33722" x="4298950" y="4184650"/>
          <p14:tracePt t="33755" x="4298950" y="4178300"/>
          <p14:tracePt t="33772" x="4292600" y="4171950"/>
          <p14:tracePt t="33789" x="4286250" y="4171950"/>
          <p14:tracePt t="33805" x="4286250" y="4165600"/>
          <p14:tracePt t="33822" x="4279900" y="4159250"/>
          <p14:tracePt t="33839" x="4273550" y="4152900"/>
          <p14:tracePt t="33855" x="4260850" y="4146550"/>
          <p14:tracePt t="33872" x="4254500" y="4146550"/>
          <p14:tracePt t="33889" x="4248150" y="4140200"/>
          <p14:tracePt t="33905" x="4241800" y="4140200"/>
          <p14:tracePt t="33939" x="4222750" y="4140200"/>
          <p14:tracePt t="33975" x="4216400" y="4140200"/>
          <p14:tracePt t="33989" x="4203700" y="4140200"/>
          <p14:tracePt t="34005" x="4191000" y="4146550"/>
          <p14:tracePt t="34022" x="4178300" y="4159250"/>
          <p14:tracePt t="34055" x="4178300" y="4171950"/>
          <p14:tracePt t="34072" x="4165600" y="4178300"/>
          <p14:tracePt t="34089" x="4159250" y="4184650"/>
          <p14:tracePt t="34105" x="4152900" y="4184650"/>
          <p14:tracePt t="34122" x="4152900" y="4197350"/>
          <p14:tracePt t="34139" x="4146550" y="4203700"/>
          <p14:tracePt t="34155" x="4146550" y="4210050"/>
          <p14:tracePt t="34172" x="4140200" y="4216400"/>
          <p14:tracePt t="34205" x="4133850" y="4229100"/>
          <p14:tracePt t="34222" x="4133850" y="4241800"/>
          <p14:tracePt t="34239" x="4133850" y="4254500"/>
          <p14:tracePt t="34255" x="4127500" y="4260850"/>
          <p14:tracePt t="34272" x="4127500" y="4273550"/>
          <p14:tracePt t="34289" x="4127500" y="4286250"/>
          <p14:tracePt t="34305" x="4127500" y="4292600"/>
          <p14:tracePt t="34322" x="4127500" y="4305300"/>
          <p14:tracePt t="34339" x="4121150" y="4318000"/>
          <p14:tracePt t="34355" x="4121150" y="4324350"/>
          <p14:tracePt t="34372" x="4121150" y="4343400"/>
          <p14:tracePt t="34388" x="4121150" y="4362450"/>
          <p14:tracePt t="34405" x="4121150" y="4375150"/>
          <p14:tracePt t="34422" x="4121150" y="4387850"/>
          <p14:tracePt t="34439" x="4121150" y="4406900"/>
          <p14:tracePt t="34455" x="4121150" y="4419600"/>
          <p14:tracePt t="34472" x="4121150" y="4432300"/>
          <p14:tracePt t="34506" x="4121150" y="4445000"/>
          <p14:tracePt t="34522" x="4121150" y="4451350"/>
          <p14:tracePt t="34539" x="4121150" y="4457700"/>
          <p14:tracePt t="34555" x="4121150" y="4464050"/>
          <p14:tracePt t="34583" x="4121150" y="4470400"/>
          <p14:tracePt t="34595" x="4127500" y="4476750"/>
          <p14:tracePt t="34607" x="4133850" y="4483100"/>
          <p14:tracePt t="34622" x="4140200" y="4483100"/>
          <p14:tracePt t="34638" x="4146550" y="4495800"/>
          <p14:tracePt t="34655" x="4152900" y="4508500"/>
          <p14:tracePt t="34689" x="4152900" y="4514850"/>
          <p14:tracePt t="34707" x="4159250" y="4514850"/>
          <p14:tracePt t="34731" x="4165600" y="4514850"/>
          <p14:tracePt t="34783" x="4165600" y="4521200"/>
          <p14:tracePt t="34795" x="4171950" y="4527550"/>
          <p14:tracePt t="34803" x="4178300" y="4527550"/>
          <p14:tracePt t="34807" x="4184650" y="4527550"/>
          <p14:tracePt t="34885" x="4191000" y="4527550"/>
          <p14:tracePt t="34901" x="4191000" y="4533900"/>
          <p14:tracePt t="34905" x="4197350" y="4533900"/>
          <p14:tracePt t="34909" x="4197350" y="4540250"/>
          <p14:tracePt t="34922" x="4203700" y="4540250"/>
          <p14:tracePt t="34939" x="4216400" y="4546600"/>
          <p14:tracePt t="34985" x="4216400" y="4552950"/>
          <p14:tracePt t="35009" x="4222750" y="4552950"/>
          <p14:tracePt t="35021" x="4229100" y="4559300"/>
          <p14:tracePt t="35025" x="4235450" y="4559300"/>
          <p14:tracePt t="35045" x="4235450" y="4565650"/>
          <p14:tracePt t="35057" x="4241800" y="4572000"/>
          <p14:tracePt t="35101" x="4248150" y="4572000"/>
          <p14:tracePt t="35129" x="4254500" y="4572000"/>
          <p14:tracePt t="35141" x="4260850" y="4572000"/>
          <p14:tracePt t="35149" x="4267200" y="4572000"/>
          <p14:tracePt t="35205" x="4273550" y="4572000"/>
          <p14:tracePt t="35213" x="4279900" y="4572000"/>
          <p14:tracePt t="35229" x="4286250" y="4572000"/>
          <p14:tracePt t="35238" x="4292600" y="4572000"/>
          <p14:tracePt t="35255" x="4298950" y="4572000"/>
          <p14:tracePt t="35273" x="4305300" y="4572000"/>
          <p14:tracePt t="35301" x="4311650" y="4572000"/>
          <p14:tracePt t="35321" x="4318000" y="4572000"/>
          <p14:tracePt t="35325" x="4324350" y="4572000"/>
          <p14:tracePt t="35338" x="4324350" y="4565650"/>
          <p14:tracePt t="35361" x="4324350" y="4559300"/>
          <p14:tracePt t="35372" x="4324350" y="4552950"/>
          <p14:tracePt t="35388" x="4337050" y="4533900"/>
          <p14:tracePt t="35405" x="4337050" y="4521200"/>
          <p14:tracePt t="35422" x="4343400" y="4508500"/>
          <p14:tracePt t="35439" x="4343400" y="4495800"/>
          <p14:tracePt t="35455" x="4356100" y="4483100"/>
          <p14:tracePt t="35472" x="4356100" y="4470400"/>
          <p14:tracePt t="35505" x="4356100" y="4457700"/>
          <p14:tracePt t="35522" x="4362450" y="4451350"/>
          <p14:tracePt t="35538" x="4362450" y="4438650"/>
          <p14:tracePt t="35572" x="4362450" y="4432300"/>
          <p14:tracePt t="35588" x="4362450" y="4425950"/>
          <p14:tracePt t="35605" x="4362450" y="4419600"/>
          <p14:tracePt t="35622" x="4362450" y="4406900"/>
          <p14:tracePt t="35638" x="4362450" y="4400550"/>
          <p14:tracePt t="35655" x="4362450" y="4387850"/>
          <p14:tracePt t="35672" x="4362450" y="4368800"/>
          <p14:tracePt t="35689" x="4356100" y="4349750"/>
          <p14:tracePt t="35705" x="4349750" y="4330700"/>
          <p14:tracePt t="35722" x="4343400" y="4311650"/>
          <p14:tracePt t="35739" x="4349750" y="4298950"/>
          <p14:tracePt t="35755" x="4362450" y="4292600"/>
          <p14:tracePt t="35772" x="4349750" y="4292600"/>
          <p14:tracePt t="35788" x="4343400" y="4305300"/>
          <p14:tracePt t="35805" x="4318000" y="4292600"/>
          <p14:tracePt t="35822" x="4305300" y="4279900"/>
          <p14:tracePt t="35838" x="4298950" y="4279900"/>
          <p14:tracePt t="35905" x="4298950" y="4273550"/>
          <p14:tracePt t="35909" x="4292600" y="4273550"/>
          <p14:tracePt t="35925" x="4292600" y="4267200"/>
          <p14:tracePt t="35938" x="4286250" y="4260850"/>
          <p14:tracePt t="35973" x="4279900" y="4260850"/>
          <p14:tracePt t="35981" x="4279900" y="4254500"/>
          <p14:tracePt t="35988" x="4273550" y="4248150"/>
          <p14:tracePt t="36005" x="4267200" y="4248150"/>
          <p14:tracePt t="36039" x="4267200" y="4241800"/>
          <p14:tracePt t="36055" x="4260850" y="4235450"/>
          <p14:tracePt t="36072" x="4254500" y="4235450"/>
          <p14:tracePt t="36088" x="4248150" y="4229100"/>
          <p14:tracePt t="36113" x="4241800" y="4229100"/>
          <p14:tracePt t="36125" x="4235450" y="4229100"/>
          <p14:tracePt t="36138" x="4235450" y="4222750"/>
          <p14:tracePt t="36155" x="4229100" y="4222750"/>
          <p14:tracePt t="36173" x="4222750" y="4222750"/>
          <p14:tracePt t="36189" x="4210050" y="4222750"/>
          <p14:tracePt t="36205" x="4203700" y="4222750"/>
          <p14:tracePt t="36238" x="4191000" y="4222750"/>
          <p14:tracePt t="36255" x="4184650" y="4222750"/>
          <p14:tracePt t="36288" x="4171950" y="4222750"/>
          <p14:tracePt t="36305" x="4165600" y="4229100"/>
          <p14:tracePt t="36338" x="4165600" y="4241800"/>
          <p14:tracePt t="36355" x="4165600" y="4260850"/>
          <p14:tracePt t="36371" x="4165600" y="4273550"/>
          <p14:tracePt t="36388" x="4165600" y="4292600"/>
          <p14:tracePt t="36405" x="4165600" y="4305300"/>
          <p14:tracePt t="36421" x="4165600" y="4324350"/>
          <p14:tracePt t="36438" x="4165600" y="4337050"/>
          <p14:tracePt t="36455" x="4165600" y="4349750"/>
          <p14:tracePt t="36489" x="4165600" y="4356100"/>
          <p14:tracePt t="36505" x="4165600" y="4368800"/>
          <p14:tracePt t="36521" x="4165600" y="4381500"/>
          <p14:tracePt t="36538" x="4165600" y="4400550"/>
          <p14:tracePt t="36555" x="4171950" y="4413250"/>
          <p14:tracePt t="36557" x="4171950" y="4419600"/>
          <p14:tracePt t="36571" x="4184650" y="4432300"/>
          <p14:tracePt t="36588" x="4184650" y="4451350"/>
          <p14:tracePt t="36605" x="4191000" y="4464050"/>
          <p14:tracePt t="36621" x="4197350" y="4476750"/>
          <p14:tracePt t="36638" x="4203700" y="4495800"/>
          <p14:tracePt t="36655" x="4210050" y="4495800"/>
          <p14:tracePt t="36671" x="4216400" y="4514850"/>
          <p14:tracePt t="36689" x="4229100" y="4521200"/>
          <p14:tracePt t="36705" x="4229100" y="4527550"/>
          <p14:tracePt t="36721" x="4235450" y="4527550"/>
          <p14:tracePt t="36738" x="4241800" y="4533900"/>
          <p14:tracePt t="36755" x="4260850" y="4540250"/>
          <p14:tracePt t="36771" x="4273550" y="4546600"/>
          <p14:tracePt t="36788" x="4279900" y="4546600"/>
          <p14:tracePt t="36805" x="4292600" y="4546600"/>
          <p14:tracePt t="36838" x="4305300" y="4546600"/>
          <p14:tracePt t="36855" x="4311650" y="4546600"/>
          <p14:tracePt t="36871" x="4324350" y="4540250"/>
          <p14:tracePt t="36888" x="4337050" y="4533900"/>
          <p14:tracePt t="36905" x="4337050" y="4521200"/>
          <p14:tracePt t="36921" x="4337050" y="4508500"/>
          <p14:tracePt t="36938" x="4337050" y="4489450"/>
          <p14:tracePt t="36955" x="4337050" y="4470400"/>
          <p14:tracePt t="36971" x="4337050" y="4438650"/>
          <p14:tracePt t="36988" x="4349750" y="4432300"/>
          <p14:tracePt t="37005" x="4356100" y="4419600"/>
          <p14:tracePt t="37021" x="4356100" y="4413250"/>
          <p14:tracePt t="37038" x="4356100" y="4394200"/>
          <p14:tracePt t="37055" x="4356100" y="4381500"/>
          <p14:tracePt t="37071" x="4356100" y="4362450"/>
          <p14:tracePt t="37088" x="4356100" y="4343400"/>
          <p14:tracePt t="37105" x="4349750" y="4318000"/>
          <p14:tracePt t="37121" x="4349750" y="4298950"/>
          <p14:tracePt t="37138" x="4349750" y="4286250"/>
          <p14:tracePt t="37155" x="4343400" y="4273550"/>
          <p14:tracePt t="37171" x="4330700" y="4267200"/>
          <p14:tracePt t="37189" x="4318000" y="4254500"/>
          <p14:tracePt t="37205" x="4311650" y="4254500"/>
          <p14:tracePt t="37221" x="4311650" y="4235450"/>
          <p14:tracePt t="37255" x="4311650" y="4222750"/>
          <p14:tracePt t="37271" x="4305300" y="4222750"/>
          <p14:tracePt t="37289" x="4298950" y="4203700"/>
          <p14:tracePt t="37305" x="4292600" y="4203700"/>
          <p14:tracePt t="37321" x="4286250" y="4203700"/>
          <p14:tracePt t="37338" x="4279900" y="4197350"/>
          <p14:tracePt t="37355" x="4279900" y="4191000"/>
          <p14:tracePt t="37373" x="4273550" y="4191000"/>
          <p14:tracePt t="37388" x="4267200" y="4191000"/>
          <p14:tracePt t="37421" x="4260850" y="4191000"/>
          <p14:tracePt t="37429" x="4254500" y="4191000"/>
          <p14:tracePt t="37438" x="4248150" y="4191000"/>
          <p14:tracePt t="37455" x="4248150" y="4184650"/>
          <p14:tracePt t="37481" x="4241800" y="4178300"/>
          <p14:tracePt t="37513" x="4235450" y="4178300"/>
          <p14:tracePt t="37549" x="4229100" y="4178300"/>
          <p14:tracePt t="37557" x="4222750" y="4178300"/>
          <p14:tracePt t="37565" x="4216400" y="4178300"/>
          <p14:tracePt t="37571" x="4216400" y="4184650"/>
          <p14:tracePt t="37588" x="4210050" y="4184650"/>
          <p14:tracePt t="37605" x="4197350" y="4197350"/>
          <p14:tracePt t="37621" x="4191000" y="4210050"/>
          <p14:tracePt t="37638" x="4184650" y="4216400"/>
          <p14:tracePt t="37655" x="4184650" y="4229100"/>
          <p14:tracePt t="37671" x="4178300" y="4248150"/>
          <p14:tracePt t="37688" x="4178300" y="4260850"/>
          <p14:tracePt t="37705" x="4178300" y="4273550"/>
          <p14:tracePt t="37721" x="4178300" y="4292600"/>
          <p14:tracePt t="37738" x="4178300" y="4311650"/>
          <p14:tracePt t="37755" x="4178300" y="4356100"/>
          <p14:tracePt t="37771" x="4184650" y="4375150"/>
          <p14:tracePt t="37788" x="4184650" y="4387850"/>
          <p14:tracePt t="37804" x="4191000" y="4413250"/>
          <p14:tracePt t="37821" x="4197350" y="4432300"/>
          <p14:tracePt t="37838" x="4197350" y="4445000"/>
          <p14:tracePt t="37854" x="4197350" y="4457700"/>
          <p14:tracePt t="37871" x="4210050" y="4470400"/>
          <p14:tracePt t="37888" x="4222750" y="4483100"/>
          <p14:tracePt t="37904" x="4229100" y="4483100"/>
          <p14:tracePt t="37921" x="4241800" y="4489450"/>
          <p14:tracePt t="37938" x="4260850" y="4489450"/>
          <p14:tracePt t="37954" x="4273550" y="4489450"/>
          <p14:tracePt t="37971" x="4286250" y="4489450"/>
          <p14:tracePt t="37988" x="4292600" y="4489450"/>
          <p14:tracePt t="37989" x="4298950" y="4489450"/>
          <p14:tracePt t="38004" x="4311650" y="4489450"/>
          <p14:tracePt t="38021" x="4330700" y="4489450"/>
          <p14:tracePt t="38038" x="4362450" y="4489450"/>
          <p14:tracePt t="38054" x="4400550" y="4489450"/>
          <p14:tracePt t="38071" x="4432300" y="4489450"/>
          <p14:tracePt t="38088" x="4445000" y="4489450"/>
          <p14:tracePt t="38104" x="4451350" y="4489450"/>
          <p14:tracePt t="38169" x="4457700" y="4489450"/>
          <p14:tracePt t="38173" x="4464050" y="4489450"/>
          <p14:tracePt t="38185" x="4464050" y="4483100"/>
          <p14:tracePt t="38189" x="4470400" y="4483100"/>
          <p14:tracePt t="38204" x="4483100" y="4470400"/>
          <p14:tracePt t="38221" x="4489450" y="4457700"/>
          <p14:tracePt t="38238" x="4495800" y="4457700"/>
          <p14:tracePt t="38254" x="4495800" y="4445000"/>
          <p14:tracePt t="38271" x="4495800" y="4432300"/>
          <p14:tracePt t="38288" x="4495800" y="4425950"/>
          <p14:tracePt t="38304" x="4502150" y="4394200"/>
          <p14:tracePt t="38321" x="4502150" y="4381500"/>
          <p14:tracePt t="38338" x="4502150" y="4375150"/>
          <p14:tracePt t="38354" x="4502150" y="4362450"/>
          <p14:tracePt t="38371" x="4502150" y="4356100"/>
          <p14:tracePt t="38388" x="4502150" y="4349750"/>
          <p14:tracePt t="38389" x="4502150" y="4343400"/>
          <p14:tracePt t="38404" x="4495800" y="4337050"/>
          <p14:tracePt t="38421" x="4495800" y="4324350"/>
          <p14:tracePt t="38438" x="4489450" y="4318000"/>
          <p14:tracePt t="38454" x="4483100" y="4311650"/>
          <p14:tracePt t="38471" x="4483100" y="4305300"/>
          <p14:tracePt t="38488" x="4476750" y="4292600"/>
          <p14:tracePt t="38504" x="4470400" y="4286250"/>
          <p14:tracePt t="38521" x="4470400" y="4279900"/>
          <p14:tracePt t="38538" x="4464050" y="4273550"/>
          <p14:tracePt t="38593" x="4464050" y="4267200"/>
          <p14:tracePt t="38601" x="4457700" y="4267200"/>
          <p14:tracePt t="38609" x="4451350" y="4260850"/>
          <p14:tracePt t="38621" x="4445000" y="4260850"/>
          <p14:tracePt t="38638" x="4438650" y="4254500"/>
          <p14:tracePt t="38681" x="4432300" y="4254500"/>
          <p14:tracePt t="38701" x="4425950" y="4254500"/>
          <p14:tracePt t="38721" x="4419600" y="4254500"/>
          <p14:tracePt t="38729" x="4413250" y="4254500"/>
          <p14:tracePt t="38749" x="4406900" y="4254500"/>
          <p14:tracePt t="38757" x="4394200" y="4254500"/>
          <p14:tracePt t="38771" x="4375150" y="4254500"/>
          <p14:tracePt t="38788" x="4349750" y="4254500"/>
          <p14:tracePt t="38789" x="4343400" y="4254500"/>
          <p14:tracePt t="38821" x="4343400" y="4260850"/>
          <p14:tracePt t="38861" x="4343400" y="4267200"/>
          <p14:tracePt t="38877" x="4343400" y="4273550"/>
          <p14:tracePt t="38885" x="4343400" y="4279900"/>
          <p14:tracePt t="38897" x="4343400" y="4292600"/>
          <p14:tracePt t="38904" x="4343400" y="4305300"/>
          <p14:tracePt t="38922" x="4343400" y="4324350"/>
          <p14:tracePt t="38938" x="4343400" y="4343400"/>
          <p14:tracePt t="38973" x="4343400" y="4349750"/>
          <p14:tracePt t="38989" x="4343400" y="4356100"/>
          <p14:tracePt t="39005" x="4356100" y="4368800"/>
          <p14:tracePt t="39021" x="4356100" y="4381500"/>
          <p14:tracePt t="39038" x="4362450" y="4381500"/>
          <p14:tracePt t="39054" x="4368800" y="4394200"/>
          <p14:tracePt t="39077" x="4375150" y="4394200"/>
          <p14:tracePt t="39088" x="4375150" y="4400550"/>
          <p14:tracePt t="39104" x="4381500" y="4406900"/>
          <p14:tracePt t="39121" x="4381500" y="4413250"/>
          <p14:tracePt t="39138" x="4394200" y="4413250"/>
          <p14:tracePt t="39171" x="4400550" y="4419600"/>
          <p14:tracePt t="39249" x="4400550" y="4425950"/>
          <p14:tracePt t="39345" x="4406900" y="4432300"/>
          <p14:tracePt t="39353" x="4413250" y="4438650"/>
          <p14:tracePt t="39373" x="4419600" y="4445000"/>
          <p14:tracePt t="40085" x="4419600" y="4451350"/>
          <p14:tracePt t="40089" x="4419600" y="4464050"/>
          <p14:tracePt t="40097" x="4413250" y="4470400"/>
          <p14:tracePt t="40104" x="4406900" y="4476750"/>
          <p14:tracePt t="40121" x="4400550" y="4495800"/>
          <p14:tracePt t="40137" x="4387850" y="4521200"/>
          <p14:tracePt t="40154" x="4375150" y="4533900"/>
          <p14:tracePt t="40171" x="4362450" y="4559300"/>
          <p14:tracePt t="40204" x="4305300" y="4622800"/>
          <p14:tracePt t="40237" x="4222750" y="4686300"/>
          <p14:tracePt t="40271" x="4095750" y="4749800"/>
          <p14:tracePt t="40287" x="4025900" y="4775200"/>
          <p14:tracePt t="40304" x="3968750" y="4775200"/>
          <p14:tracePt t="40321" x="3924300" y="4775200"/>
          <p14:tracePt t="40337" x="3848100" y="4762500"/>
          <p14:tracePt t="40354" x="3778250" y="4749800"/>
          <p14:tracePt t="40371" x="3708400" y="4718050"/>
          <p14:tracePt t="40387" x="3498850" y="4635500"/>
          <p14:tracePt t="40404" x="3187700" y="4508500"/>
          <p14:tracePt t="40421" x="2990850" y="4438650"/>
          <p14:tracePt t="40438" x="2838450" y="4362450"/>
          <p14:tracePt t="40454" x="2673350" y="4292600"/>
          <p14:tracePt t="40471" x="2527300" y="4216400"/>
          <p14:tracePt t="40487" x="2393950" y="4133850"/>
          <p14:tracePt t="40504" x="2247900" y="4019550"/>
          <p14:tracePt t="40521" x="2133600" y="3956050"/>
          <p14:tracePt t="40537" x="2012950" y="3886200"/>
          <p14:tracePt t="40554" x="1917700" y="3835400"/>
          <p14:tracePt t="40571" x="1854200" y="3803650"/>
          <p14:tracePt t="40587" x="1809750" y="3765550"/>
          <p14:tracePt t="40604" x="1752600" y="3714750"/>
          <p14:tracePt t="40621" x="1701800" y="3676650"/>
          <p14:tracePt t="40637" x="1676400" y="3657600"/>
          <p14:tracePt t="40654" x="1657350" y="3644900"/>
          <p14:tracePt t="40671" x="1638300" y="3632200"/>
          <p14:tracePt t="40688" x="1600200" y="3600450"/>
          <p14:tracePt t="40704" x="1536700" y="3549650"/>
          <p14:tracePt t="40721" x="1390650" y="3486150"/>
          <p14:tracePt t="40737" x="1320800" y="3454400"/>
          <p14:tracePt t="40754" x="1301750" y="3441700"/>
          <p14:tracePt t="40771" x="1295400" y="3429000"/>
          <p14:tracePt t="40787" x="1282700" y="3409950"/>
          <p14:tracePt t="40804" x="1263650" y="3390900"/>
          <p14:tracePt t="40821" x="1257300" y="3378200"/>
          <p14:tracePt t="40837" x="1238250" y="3359150"/>
          <p14:tracePt t="40854" x="1231900" y="3346450"/>
          <p14:tracePt t="40871" x="1219200" y="3327400"/>
          <p14:tracePt t="40887" x="1200150" y="3321050"/>
          <p14:tracePt t="40961" x="1200150" y="3314700"/>
          <p14:tracePt t="40969" x="1200150" y="3308350"/>
          <p14:tracePt t="40973" x="1200150" y="3302000"/>
          <p14:tracePt t="40987" x="1200150" y="3295650"/>
          <p14:tracePt t="41004" x="1200150" y="3282950"/>
          <p14:tracePt t="41021" x="1193800" y="3263900"/>
          <p14:tracePt t="41037" x="1193800" y="3257550"/>
          <p14:tracePt t="41054" x="1193800" y="3251200"/>
          <p14:tracePt t="41093" x="1193800" y="3244850"/>
          <p14:tracePt t="41101" x="1193800" y="3238500"/>
          <p14:tracePt t="41121" x="1193800" y="3232150"/>
          <p14:tracePt t="41129" x="1193800" y="3225800"/>
          <p14:tracePt t="41177" x="1193800" y="3219450"/>
          <p14:tracePt t="41181" x="1193800" y="3213100"/>
          <p14:tracePt t="41189" x="1193800" y="3206750"/>
          <p14:tracePt t="41204" x="1193800" y="3200400"/>
          <p14:tracePt t="41225" x="1193800" y="3194050"/>
          <p14:tracePt t="41237" x="1193800" y="3181350"/>
          <p14:tracePt t="41254" x="1193800" y="3175000"/>
          <p14:tracePt t="41270" x="1200150" y="3168650"/>
          <p14:tracePt t="41287" x="1206500" y="3168650"/>
          <p14:tracePt t="41321" x="1212850" y="3168650"/>
          <p14:tracePt t="41353" x="1219200" y="3168650"/>
          <p14:tracePt t="41365" x="1225550" y="3168650"/>
          <p14:tracePt t="41381" x="1231900" y="3168650"/>
          <p14:tracePt t="41389" x="1238250" y="3168650"/>
          <p14:tracePt t="41449" x="1244600" y="3168650"/>
          <p14:tracePt t="41461" x="1250950" y="3168650"/>
          <p14:tracePt t="41469" x="1257300" y="3168650"/>
          <p14:tracePt t="41493" x="1263650" y="3168650"/>
          <p14:tracePt t="41497" x="1270000" y="3168650"/>
          <p14:tracePt t="41597" x="1276350" y="3168650"/>
          <p14:tracePt t="41629" x="1282700" y="3168650"/>
          <p14:tracePt t="41641" x="1289050" y="3168650"/>
          <p14:tracePt t="41661" x="1295400" y="3168650"/>
          <p14:tracePt t="41673" x="1301750" y="3168650"/>
          <p14:tracePt t="41685" x="1308100" y="3168650"/>
          <p14:tracePt t="41697" x="1314450" y="3168650"/>
          <p14:tracePt t="41709" x="1320800" y="3175000"/>
          <p14:tracePt t="41720" x="1320800" y="3181350"/>
          <p14:tracePt t="41737" x="1333500" y="3187700"/>
          <p14:tracePt t="41754" x="1352550" y="3200400"/>
          <p14:tracePt t="41770" x="1371600" y="3219450"/>
          <p14:tracePt t="41787" x="1384300" y="3238500"/>
          <p14:tracePt t="41804" x="1397000" y="3251200"/>
          <p14:tracePt t="41820" x="1409700" y="3257550"/>
          <p14:tracePt t="41837" x="1416050" y="3270250"/>
          <p14:tracePt t="41854" x="1422400" y="3276600"/>
          <p14:tracePt t="41870" x="1428750" y="3282950"/>
          <p14:tracePt t="41887" x="1435100" y="3302000"/>
          <p14:tracePt t="41904" x="1441450" y="3302000"/>
          <p14:tracePt t="41969" x="1447800" y="3308350"/>
          <p14:tracePt t="41981" x="1447800" y="3314700"/>
          <p14:tracePt t="41989" x="1454150" y="3314700"/>
          <p14:tracePt t="42004" x="1460500" y="3314700"/>
          <p14:tracePt t="42037" x="1460500" y="3321050"/>
          <p14:tracePt t="42269" x="1460500" y="3314700"/>
          <p14:tracePt t="42273" x="1460500" y="3308350"/>
          <p14:tracePt t="42309" x="1460500" y="3302000"/>
          <p14:tracePt t="42317" x="1460500" y="3295650"/>
          <p14:tracePt t="42329" x="1460500" y="3289300"/>
          <p14:tracePt t="42345" x="1460500" y="3282950"/>
          <p14:tracePt t="42439" x="1460500" y="3276600"/>
          <p14:tracePt t="42607" x="1466850" y="3276600"/>
          <p14:tracePt t="42615" x="1473200" y="3276600"/>
          <p14:tracePt t="42903" x="1479550" y="3276600"/>
          <p14:tracePt t="42907" x="1479550" y="3282950"/>
          <p14:tracePt t="42920" x="1485900" y="3289300"/>
          <p14:tracePt t="42937" x="1498600" y="3302000"/>
          <p14:tracePt t="42954" x="1511300" y="3314700"/>
          <p14:tracePt t="42970" x="1517650" y="3321050"/>
          <p14:tracePt t="42987" x="1524000" y="3333750"/>
          <p14:tracePt t="43003" x="1543050" y="3352800"/>
          <p14:tracePt t="43037" x="1593850" y="3409950"/>
          <p14:tracePt t="43070" x="1644650" y="3448050"/>
          <p14:tracePt t="43103" x="1657350" y="3454400"/>
          <p14:tracePt t="43120" x="1663700" y="3460750"/>
          <p14:tracePt t="43137" x="1670050" y="3460750"/>
          <p14:tracePt t="43153" x="1682750" y="3473450"/>
          <p14:tracePt t="43170" x="1695450" y="3486150"/>
          <p14:tracePt t="43187" x="1708150" y="3492500"/>
          <p14:tracePt t="43203" x="1720850" y="3505200"/>
          <p14:tracePt t="43220" x="1733550" y="3511550"/>
          <p14:tracePt t="43237" x="1739900" y="3517900"/>
          <p14:tracePt t="43270" x="1739900" y="3524250"/>
          <p14:tracePt t="43287" x="1746250" y="3524250"/>
          <p14:tracePt t="43303" x="1752600" y="3524250"/>
          <p14:tracePt t="43320" x="1771650" y="3536950"/>
          <p14:tracePt t="43337" x="1784350" y="3549650"/>
          <p14:tracePt t="43353" x="1803400" y="3556000"/>
          <p14:tracePt t="43411" x="1809750" y="3556000"/>
          <p14:tracePt t="43415" x="1809750" y="3562350"/>
          <p14:tracePt t="43423" x="1816100" y="3562350"/>
          <p14:tracePt t="43437" x="1828800" y="3568700"/>
          <p14:tracePt t="43454" x="1841500" y="3581400"/>
          <p14:tracePt t="43470" x="1847850" y="3581400"/>
          <p14:tracePt t="43507" x="1854200" y="3587750"/>
          <p14:tracePt t="43511" x="1860550" y="3587750"/>
          <p14:tracePt t="43531" x="1866900" y="3587750"/>
          <p14:tracePt t="43543" x="1866900" y="3594100"/>
          <p14:tracePt t="43559" x="1873250" y="3600450"/>
          <p14:tracePt t="43570" x="1879600" y="3600450"/>
          <p14:tracePt t="43587" x="1885950" y="3600450"/>
          <p14:tracePt t="43603" x="1898650" y="3606800"/>
          <p14:tracePt t="43620" x="1911350" y="3606800"/>
          <p14:tracePt t="43637" x="1943100" y="3619500"/>
          <p14:tracePt t="43653" x="1987550" y="3644900"/>
          <p14:tracePt t="43670" x="2019300" y="3651250"/>
          <p14:tracePt t="43687" x="2032000" y="3663950"/>
          <p14:tracePt t="43703" x="2038350" y="3663950"/>
          <p14:tracePt t="43720" x="2044700" y="3663950"/>
          <p14:tracePt t="43753" x="2044700" y="3670300"/>
          <p14:tracePt t="43770" x="2076450" y="3695700"/>
          <p14:tracePt t="43787" x="2095500" y="3702050"/>
          <p14:tracePt t="43803" x="2114550" y="3721100"/>
          <p14:tracePt t="43851" x="2120900" y="3721100"/>
          <p14:tracePt t="43879" x="2127250" y="3721100"/>
          <p14:tracePt t="43891" x="2133600" y="3721100"/>
          <p14:tracePt t="43903" x="2133600" y="3727450"/>
          <p14:tracePt t="43915" x="2133600" y="3733800"/>
          <p14:tracePt t="43920" x="2139950" y="3733800"/>
          <p14:tracePt t="43937" x="2165350" y="3752850"/>
          <p14:tracePt t="43953" x="2190750" y="3765550"/>
          <p14:tracePt t="43954" x="2197100" y="3771900"/>
          <p14:tracePt t="43970" x="2203450" y="3771900"/>
          <p14:tracePt t="43987" x="2209800" y="3784600"/>
          <p14:tracePt t="44003" x="2216150" y="3790950"/>
          <p14:tracePt t="44020" x="2222500" y="3797300"/>
          <p14:tracePt t="44037" x="2222500" y="3803650"/>
          <p14:tracePt t="44053" x="2235200" y="3810000"/>
          <p14:tracePt t="44070" x="2254250" y="3829050"/>
          <p14:tracePt t="44087" x="2292350" y="3848100"/>
          <p14:tracePt t="44103" x="2336800" y="3860800"/>
          <p14:tracePt t="44120" x="2349500" y="3867150"/>
          <p14:tracePt t="44137" x="2355850" y="3873500"/>
          <p14:tracePt t="44170" x="2368550" y="3892550"/>
          <p14:tracePt t="44187" x="2374900" y="3898900"/>
          <p14:tracePt t="44203" x="2400300" y="3917950"/>
          <p14:tracePt t="44220" x="2432050" y="3930650"/>
          <p14:tracePt t="44237" x="2438400" y="3930650"/>
          <p14:tracePt t="44253" x="2451100" y="3930650"/>
          <p14:tracePt t="44287" x="2451100" y="3937000"/>
          <p14:tracePt t="44303" x="2451100" y="3943350"/>
          <p14:tracePt t="44320" x="2451100" y="3956050"/>
          <p14:tracePt t="44337" x="2489200" y="3975100"/>
          <p14:tracePt t="44353" x="2520950" y="3994150"/>
          <p14:tracePt t="44370" x="2527300" y="3994150"/>
          <p14:tracePt t="44387" x="2540000" y="4000500"/>
          <p14:tracePt t="44403" x="2546350" y="4006850"/>
          <p14:tracePt t="44420" x="2559050" y="4044950"/>
          <p14:tracePt t="44437" x="2590800" y="4083050"/>
          <p14:tracePt t="44453" x="2609850" y="4095750"/>
          <p14:tracePt t="44470" x="2616200" y="4102100"/>
          <p14:tracePt t="44519" x="2622550" y="4108450"/>
          <p14:tracePt t="45007" x="2622550" y="4114800"/>
          <p14:tracePt t="45015" x="2622550" y="4121150"/>
          <p14:tracePt t="45020" x="2622550" y="4127500"/>
          <p14:tracePt t="45037" x="2647950" y="4152900"/>
          <p14:tracePt t="45053" x="2660650" y="4165600"/>
          <p14:tracePt t="45070" x="2667000" y="4178300"/>
          <p14:tracePt t="45072" x="2673350" y="4178300"/>
          <p14:tracePt t="45086" x="2692400" y="4197350"/>
          <p14:tracePt t="45103" x="2711450" y="4222750"/>
          <p14:tracePt t="45136" x="2749550" y="4260850"/>
          <p14:tracePt t="45170" x="2787650" y="4286250"/>
          <p14:tracePt t="45203" x="2819400" y="4324350"/>
          <p14:tracePt t="45220" x="2870200" y="4362450"/>
          <p14:tracePt t="45236" x="2889250" y="4375150"/>
          <p14:tracePt t="45253" x="2901950" y="4381500"/>
          <p14:tracePt t="45270" x="2901950" y="4387850"/>
          <p14:tracePt t="45287" x="2921000" y="4400550"/>
          <p14:tracePt t="45303" x="2971800" y="4438650"/>
          <p14:tracePt t="45320" x="3022600" y="4483100"/>
          <p14:tracePt t="45336" x="3079750" y="4514850"/>
          <p14:tracePt t="45353" x="3124200" y="4546600"/>
          <p14:tracePt t="45370" x="3162300" y="4565650"/>
          <p14:tracePt t="45371" x="3168650" y="4572000"/>
          <p14:tracePt t="45386" x="3187700" y="4578350"/>
          <p14:tracePt t="45403" x="3206750" y="4584700"/>
          <p14:tracePt t="45420" x="3244850" y="4603750"/>
          <p14:tracePt t="45436" x="3295650" y="4635500"/>
          <p14:tracePt t="45453" x="3340100" y="4673600"/>
          <p14:tracePt t="45470" x="3454400" y="4711700"/>
          <p14:tracePt t="45471" x="3498850" y="4718050"/>
          <p14:tracePt t="45487" x="3568700" y="4743450"/>
          <p14:tracePt t="45503" x="3600450" y="4768850"/>
          <p14:tracePt t="45520" x="3625850" y="4781550"/>
          <p14:tracePt t="45536" x="3676650" y="4813300"/>
          <p14:tracePt t="45553" x="3708400" y="4838700"/>
          <p14:tracePt t="45570" x="3721100" y="4851400"/>
          <p14:tracePt t="45572" x="3727450" y="4851400"/>
          <p14:tracePt t="45586" x="3746500" y="4857750"/>
          <p14:tracePt t="45603" x="3752850" y="4857750"/>
          <p14:tracePt t="45723" x="3752850" y="4851400"/>
          <p14:tracePt t="45727" x="3765550" y="4845050"/>
          <p14:tracePt t="45736" x="3790950" y="4845050"/>
          <p14:tracePt t="45753" x="3822700" y="4845050"/>
          <p14:tracePt t="45770" x="3841750" y="4845050"/>
          <p14:tracePt t="45771" x="3848100" y="4845050"/>
          <p14:tracePt t="45787" x="3879850" y="4845050"/>
          <p14:tracePt t="45803" x="3911600" y="4838700"/>
          <p14:tracePt t="45820" x="3949700" y="4813300"/>
          <p14:tracePt t="45836" x="4000500" y="4787900"/>
          <p14:tracePt t="45853" x="4032250" y="4768850"/>
          <p14:tracePt t="45870" x="4057650" y="4756150"/>
          <p14:tracePt t="45886" x="4089400" y="4724400"/>
          <p14:tracePt t="45903" x="4108450" y="4711700"/>
          <p14:tracePt t="45920" x="4121150" y="4686300"/>
          <p14:tracePt t="45936" x="4127500" y="4673600"/>
          <p14:tracePt t="45953" x="4146550" y="4654550"/>
          <p14:tracePt t="45970" x="4159250" y="4648200"/>
          <p14:tracePt t="45987" x="4171950" y="4622800"/>
          <p14:tracePt t="46003" x="4184650" y="4603750"/>
          <p14:tracePt t="46020" x="4203700" y="4591050"/>
          <p14:tracePt t="46036" x="4216400" y="4572000"/>
          <p14:tracePt t="46053" x="4229100" y="4552950"/>
          <p14:tracePt t="46070" x="4241800" y="4527550"/>
          <p14:tracePt t="46071" x="4248150" y="4521200"/>
          <p14:tracePt t="46086" x="4273550" y="4495800"/>
          <p14:tracePt t="46103" x="4286250" y="4483100"/>
          <p14:tracePt t="46120" x="4298950" y="4470400"/>
          <p14:tracePt t="46136" x="4305300" y="4464050"/>
          <p14:tracePt t="46170" x="4311650" y="4451350"/>
          <p14:tracePt t="46186" x="4311650" y="4438650"/>
          <p14:tracePt t="46203" x="4324350" y="4425950"/>
          <p14:tracePt t="46220" x="4330700" y="4406900"/>
          <p14:tracePt t="46236" x="4343400" y="4387850"/>
          <p14:tracePt t="46253" x="4349750" y="4368800"/>
          <p14:tracePt t="46269" x="4356100" y="4356100"/>
          <p14:tracePt t="46271" x="4356100" y="4349750"/>
          <p14:tracePt t="46286" x="4356100" y="4343400"/>
          <p14:tracePt t="46303" x="4356100" y="4337050"/>
          <p14:tracePt t="46320" x="4356100" y="4318000"/>
          <p14:tracePt t="46336" x="4356100" y="4311650"/>
          <p14:tracePt t="46353" x="4356100" y="4298950"/>
          <p14:tracePt t="46370" x="4356100" y="4286250"/>
          <p14:tracePt t="46403" x="4356100" y="4273550"/>
          <p14:tracePt t="46419" x="4349750" y="4273550"/>
          <p14:tracePt t="46436" x="4343400" y="4260850"/>
          <p14:tracePt t="46499" x="4337050" y="4260850"/>
          <p14:tracePt t="46523" x="4337050" y="4254500"/>
          <p14:tracePt t="46531" x="4330700" y="4248150"/>
          <p14:tracePt t="46635" x="4324350" y="4248150"/>
          <p14:tracePt t="46651" x="4318000" y="4248150"/>
          <p14:tracePt t="46663" x="4311650" y="4248150"/>
          <p14:tracePt t="46669" x="4305300" y="4248150"/>
          <p14:tracePt t="46686" x="4305300" y="4241800"/>
          <p14:tracePt t="46715" x="4298950" y="4235450"/>
          <p14:tracePt t="46735" x="4292600" y="4235450"/>
          <p14:tracePt t="46751" x="4286250" y="4229100"/>
          <p14:tracePt t="46811" x="4279900" y="4229100"/>
          <p14:tracePt t="46823" x="4273550" y="4229100"/>
          <p14:tracePt t="46843" x="4267200" y="4229100"/>
          <p14:tracePt t="46879" x="4260850" y="4229100"/>
          <p14:tracePt t="46887" x="4254500" y="4229100"/>
          <p14:tracePt t="46899" x="4248150" y="4229100"/>
          <p14:tracePt t="46903" x="4241800" y="4229100"/>
          <p14:tracePt t="46919" x="4241800" y="4235450"/>
          <p14:tracePt t="46963" x="4241800" y="4241800"/>
          <p14:tracePt t="47011" x="4241800" y="4248150"/>
          <p14:tracePt t="47023" x="4241800" y="4254500"/>
          <p14:tracePt t="47043" x="4241800" y="4260850"/>
          <p14:tracePt t="47055" x="4241800" y="4267200"/>
          <p14:tracePt t="47067" x="4235450" y="4273550"/>
          <p14:tracePt t="47075" x="4235450" y="4279900"/>
          <p14:tracePt t="47091" x="4235450" y="4286250"/>
          <p14:tracePt t="47103" x="4235450" y="4298950"/>
          <p14:tracePt t="47119" x="4235450" y="4311650"/>
          <p14:tracePt t="47136" x="4235450" y="4318000"/>
          <p14:tracePt t="47153" x="4235450" y="4330700"/>
          <p14:tracePt t="47169" x="4235450" y="4343400"/>
          <p14:tracePt t="47203" x="4235450" y="4349750"/>
          <p14:tracePt t="47219" x="4235450" y="4362450"/>
          <p14:tracePt t="47236" x="4235450" y="4375150"/>
          <p14:tracePt t="47253" x="4235450" y="4381500"/>
          <p14:tracePt t="47270" x="4235450" y="4394200"/>
          <p14:tracePt t="47286" x="4235450" y="4400550"/>
          <p14:tracePt t="47303" x="4235450" y="4406900"/>
          <p14:tracePt t="47319" x="4235450" y="4419600"/>
          <p14:tracePt t="47336" x="4235450" y="4425950"/>
          <p14:tracePt t="47369" x="4235450" y="4432300"/>
          <p14:tracePt t="47386" x="4235450" y="4445000"/>
          <p14:tracePt t="47403" x="4235450" y="4451350"/>
          <p14:tracePt t="47455" x="4235450" y="4457700"/>
          <p14:tracePt t="47467" x="4235450" y="4464050"/>
          <p14:tracePt t="47483" x="4235450" y="4470400"/>
          <p14:tracePt t="47495" x="4235450" y="4476750"/>
          <p14:tracePt t="47511" x="4235450" y="4483100"/>
          <p14:tracePt t="47535" x="4235450" y="4489450"/>
          <p14:tracePt t="47575" x="4241800" y="4489450"/>
          <p14:tracePt t="47587" x="4248150" y="4489450"/>
          <p14:tracePt t="47607" x="4254500" y="4489450"/>
          <p14:tracePt t="47619" x="4260850" y="4489450"/>
          <p14:tracePt t="47631" x="4267200" y="4489450"/>
          <p14:tracePt t="47643" x="4273550" y="4489450"/>
          <p14:tracePt t="47671" x="4279900" y="4489450"/>
          <p14:tracePt t="47683" x="4286250" y="4489450"/>
          <p14:tracePt t="47711" x="4292600" y="4489450"/>
          <p14:tracePt t="47719" x="4298950" y="4489450"/>
          <p14:tracePt t="47735" x="4305300" y="4489450"/>
          <p14:tracePt t="47739" x="4311650" y="4489450"/>
          <p14:tracePt t="47759" x="4318000" y="4489450"/>
          <p14:tracePt t="47769" x="4324350" y="4483100"/>
          <p14:tracePt t="47786" x="4337050" y="4470400"/>
          <p14:tracePt t="47803" x="4343400" y="4464050"/>
          <p14:tracePt t="47836" x="4343400" y="4457700"/>
          <p14:tracePt t="47853" x="4362450" y="4451350"/>
          <p14:tracePt t="47869" x="4362450" y="4445000"/>
          <p14:tracePt t="47886" x="4375150" y="4432300"/>
          <p14:tracePt t="47903" x="4381500" y="4413250"/>
          <p14:tracePt t="47919" x="4381500" y="4406900"/>
          <p14:tracePt t="47936" x="4394200" y="4400550"/>
          <p14:tracePt t="47953" x="4394200" y="4387850"/>
          <p14:tracePt t="47969" x="4394200" y="4375150"/>
          <p14:tracePt t="47986" x="4400550" y="4356100"/>
          <p14:tracePt t="48003" x="4400550" y="4343400"/>
          <p14:tracePt t="48019" x="4400550" y="4337050"/>
          <p14:tracePt t="48053" x="4400550" y="4324350"/>
          <p14:tracePt t="48069" x="4400550" y="4318000"/>
          <p14:tracePt t="48086" x="4400550" y="4311650"/>
          <p14:tracePt t="48103" x="4400550" y="4305300"/>
          <p14:tracePt t="48119" x="4400550" y="4298950"/>
          <p14:tracePt t="48151" x="4394200" y="4292600"/>
          <p14:tracePt t="48163" x="4387850" y="4286250"/>
          <p14:tracePt t="48199" x="4381500" y="4286250"/>
          <p14:tracePt t="48251" x="4381500" y="4279900"/>
          <p14:tracePt t="48259" x="4381500" y="4273550"/>
          <p14:tracePt t="48291" x="4381500" y="4267200"/>
          <p14:tracePt t="48299" x="4375150" y="4260850"/>
          <p14:tracePt t="48335" x="4368800" y="4254500"/>
          <p14:tracePt t="48367" x="4368800" y="4248150"/>
          <p14:tracePt t="48375" x="4368800" y="4241800"/>
          <p14:tracePt t="48395" x="4368800" y="4235450"/>
          <p14:tracePt t="48427" x="4362450" y="4235450"/>
          <p14:tracePt t="48459" x="4356100" y="4235450"/>
          <p14:tracePt t="48467" x="4349750" y="4235450"/>
          <p14:tracePt t="48503" x="4343400" y="4235450"/>
          <p14:tracePt t="48511" x="4337050" y="4235450"/>
          <p14:tracePt t="48531" x="4337050" y="4229100"/>
          <p14:tracePt t="48536" x="4330700" y="4229100"/>
          <p14:tracePt t="48552" x="4324350" y="4222750"/>
          <p14:tracePt t="48569" x="4318000" y="4222750"/>
          <p14:tracePt t="48587" x="4311650" y="4222750"/>
          <p14:tracePt t="48627" x="4305300" y="4222750"/>
          <p14:tracePt t="48647" x="4298950" y="4222750"/>
          <p14:tracePt t="48683" x="4292600" y="4222750"/>
          <p14:tracePt t="48687" x="4286250" y="4222750"/>
          <p14:tracePt t="48699" x="4279900" y="4222750"/>
          <p14:tracePt t="48703" x="4267200" y="4222750"/>
          <p14:tracePt t="48719" x="4260850" y="4222750"/>
          <p14:tracePt t="48736" x="4254500" y="4222750"/>
          <p14:tracePt t="48752" x="4241800" y="4235450"/>
          <p14:tracePt t="48769" x="4235450" y="4241800"/>
          <p14:tracePt t="48786" x="4229100" y="4254500"/>
          <p14:tracePt t="48802" x="4222750" y="4260850"/>
          <p14:tracePt t="48819" x="4222750" y="4273550"/>
          <p14:tracePt t="48836" x="4222750" y="4279900"/>
          <p14:tracePt t="48852" x="4222750" y="4292600"/>
          <p14:tracePt t="48869" x="4210050" y="4298950"/>
          <p14:tracePt t="48886" x="4203700" y="4311650"/>
          <p14:tracePt t="48902" x="4203700" y="4318000"/>
          <p14:tracePt t="48919" x="4203700" y="4324350"/>
          <p14:tracePt t="48936" x="4197350" y="4330700"/>
          <p14:tracePt t="48952" x="4197350" y="4343400"/>
          <p14:tracePt t="48969" x="4197350" y="4349750"/>
          <p14:tracePt t="48986" x="4197350" y="4362450"/>
          <p14:tracePt t="49002" x="4197350" y="4375150"/>
          <p14:tracePt t="49019" x="4197350" y="4381500"/>
          <p14:tracePt t="49036" x="4197350" y="4387850"/>
          <p14:tracePt t="49052" x="4197350" y="4394200"/>
          <p14:tracePt t="49086" x="4197350" y="4400550"/>
          <p14:tracePt t="49102" x="4191000" y="4400550"/>
          <p14:tracePt t="49143" x="4191000" y="4406900"/>
          <p14:tracePt t="49155" x="4191000" y="4413250"/>
          <p14:tracePt t="49163" x="4191000" y="4419600"/>
          <p14:tracePt t="49169" x="4191000" y="4425950"/>
          <p14:tracePt t="49186" x="4197350" y="4445000"/>
          <p14:tracePt t="49202" x="4203700" y="4457700"/>
          <p14:tracePt t="49219" x="4210050" y="4464050"/>
          <p14:tracePt t="49236" x="4229100" y="4464050"/>
          <p14:tracePt t="49252" x="4254500" y="4438650"/>
          <p14:tracePt t="49269" x="4254500" y="4432300"/>
          <p14:tracePt t="49335" x="4260850" y="4432300"/>
          <p14:tracePt t="49347" x="4267200" y="4432300"/>
          <p14:tracePt t="49367" x="4273550" y="4438650"/>
          <p14:tracePt t="49391" x="4279900" y="4445000"/>
          <p14:tracePt t="49395" x="4279900" y="4451350"/>
          <p14:tracePt t="49423" x="4286250" y="4451350"/>
          <p14:tracePt t="49435" x="4286250" y="4457700"/>
          <p14:tracePt t="49447" x="4292600" y="4464050"/>
          <p14:tracePt t="49487" x="4292600" y="4470400"/>
          <p14:tracePt t="49491" x="4298950" y="4470400"/>
          <p14:tracePt t="49502" x="4305300" y="4476750"/>
          <p14:tracePt t="49591" x="4305300" y="4483100"/>
          <p14:tracePt t="49599" x="4311650" y="4483100"/>
          <p14:tracePt t="49607" x="4318000" y="4483100"/>
          <p14:tracePt t="49631" x="4324350" y="4489450"/>
          <p14:tracePt t="49643" x="4330700" y="4489450"/>
          <p14:tracePt t="49699" x="4337050" y="4489450"/>
          <p14:tracePt t="49739" x="4343400" y="4489450"/>
          <p14:tracePt t="49783" x="4349750" y="4489450"/>
          <p14:tracePt t="49795" x="4356100" y="4489450"/>
          <p14:tracePt t="49799" x="4362450" y="4489450"/>
          <p14:tracePt t="49803" x="4368800" y="4489450"/>
          <p14:tracePt t="49819" x="4375150" y="4489450"/>
          <p14:tracePt t="49835" x="4381500" y="4489450"/>
          <p14:tracePt t="49867" x="4387850" y="4489450"/>
          <p14:tracePt t="49875" x="4394200" y="4489450"/>
          <p14:tracePt t="50941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Kriva tražnje u savršenoj konkurenciji i u monopolu</a:t>
            </a:r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745024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7"/>
    </mc:Choice>
    <mc:Fallback xmlns="">
      <p:transition spd="slow" advTm="4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59" x="1149350" y="4368800"/>
          <p14:tracePt t="10270" x="1149350" y="4375150"/>
          <p14:tracePt t="10279" x="1149350" y="4381500"/>
          <p14:tracePt t="10310" x="1155700" y="4381500"/>
          <p14:tracePt t="10318" x="1162050" y="4381500"/>
          <p14:tracePt t="10322" x="1168400" y="4381500"/>
          <p14:tracePt t="10333" x="1181100" y="4381500"/>
          <p14:tracePt t="10350" x="1206500" y="4381500"/>
          <p14:tracePt t="10383" x="1270000" y="4381500"/>
          <p14:tracePt t="10417" x="1466850" y="4381500"/>
          <p14:tracePt t="10450" x="2070100" y="4381500"/>
          <p14:tracePt t="10467" x="2368550" y="4375150"/>
          <p14:tracePt t="10483" x="2616200" y="4356100"/>
          <p14:tracePt t="10500" x="2832100" y="4343400"/>
          <p14:tracePt t="10517" x="2971800" y="4330700"/>
          <p14:tracePt t="10518" x="3003550" y="4330700"/>
          <p14:tracePt t="10533" x="3130550" y="4330700"/>
          <p14:tracePt t="10550" x="3251200" y="4318000"/>
          <p14:tracePt t="10567" x="3333750" y="4318000"/>
          <p14:tracePt t="10583" x="3378200" y="4311650"/>
          <p14:tracePt t="10600" x="3390900" y="4311650"/>
          <p14:tracePt t="10617" x="3397250" y="4311650"/>
          <p14:tracePt t="10633" x="3403600" y="4311650"/>
          <p14:tracePt t="10750" x="3409950" y="4311650"/>
          <p14:tracePt t="10758" x="3416300" y="4311650"/>
          <p14:tracePt t="10767" x="3416300" y="4318000"/>
          <p14:tracePt t="10783" x="3441700" y="4343400"/>
          <p14:tracePt t="10800" x="3530600" y="4381500"/>
          <p14:tracePt t="10817" x="3759200" y="4406900"/>
          <p14:tracePt t="10833" x="3987800" y="4445000"/>
          <p14:tracePt t="10850" x="4318000" y="4438650"/>
          <p14:tracePt t="10867" x="4737100" y="4375150"/>
          <p14:tracePt t="10883" x="5035550" y="4343400"/>
          <p14:tracePt t="10900" x="5232400" y="4305300"/>
          <p14:tracePt t="10917" x="5314950" y="4273550"/>
          <p14:tracePt t="10934" x="5353050" y="4235450"/>
          <p14:tracePt t="10950" x="5365750" y="4191000"/>
          <p14:tracePt t="10967" x="5372100" y="4133850"/>
          <p14:tracePt t="10983" x="5384800" y="4076700"/>
          <p14:tracePt t="11000" x="5397500" y="4038600"/>
          <p14:tracePt t="11017" x="5397500" y="3987800"/>
          <p14:tracePt t="11018" x="5397500" y="3981450"/>
          <p14:tracePt t="11033" x="5397500" y="3937000"/>
          <p14:tracePt t="11050" x="5365750" y="3854450"/>
          <p14:tracePt t="11067" x="5340350" y="3797300"/>
          <p14:tracePt t="11083" x="5302250" y="3727450"/>
          <p14:tracePt t="11100" x="5276850" y="3689350"/>
          <p14:tracePt t="11116" x="5245100" y="3663950"/>
          <p14:tracePt t="11118" x="5238750" y="3657600"/>
          <p14:tracePt t="11133" x="5207000" y="3638550"/>
          <p14:tracePt t="11150" x="5175250" y="3606800"/>
          <p14:tracePt t="11166" x="5149850" y="3587750"/>
          <p14:tracePt t="11183" x="5111750" y="3568700"/>
          <p14:tracePt t="11200" x="5073650" y="3556000"/>
          <p14:tracePt t="11216" x="5041900" y="3549650"/>
          <p14:tracePt t="11233" x="5003800" y="3530600"/>
          <p14:tracePt t="11250" x="4984750" y="3517900"/>
          <p14:tracePt t="11266" x="4965700" y="3511550"/>
          <p14:tracePt t="11283" x="4959350" y="3505200"/>
          <p14:tracePt t="11374" x="4965700" y="3505200"/>
          <p14:tracePt t="11378" x="4972050" y="3505200"/>
          <p14:tracePt t="11383" x="4978400" y="3524250"/>
          <p14:tracePt t="11400" x="5041900" y="3594100"/>
          <p14:tracePt t="11416" x="5111750" y="3676650"/>
          <p14:tracePt t="11418" x="5130800" y="3695700"/>
          <p14:tracePt t="11434" x="5251450" y="3803650"/>
          <p14:tracePt t="11450" x="5378450" y="3924300"/>
          <p14:tracePt t="11467" x="5486400" y="4006850"/>
          <p14:tracePt t="11483" x="5626100" y="4102100"/>
          <p14:tracePt t="11500" x="5721350" y="4171950"/>
          <p14:tracePt t="11516" x="5797550" y="4235450"/>
          <p14:tracePt t="11533" x="5886450" y="4318000"/>
          <p14:tracePt t="11550" x="5943600" y="4362450"/>
          <p14:tracePt t="11566" x="6000750" y="4381500"/>
          <p14:tracePt t="11583" x="6057900" y="4413250"/>
          <p14:tracePt t="11600" x="6102350" y="4438650"/>
          <p14:tracePt t="11616" x="6146800" y="4464050"/>
          <p14:tracePt t="11633" x="6172200" y="4483100"/>
          <p14:tracePt t="11650" x="6191250" y="4495800"/>
          <p14:tracePt t="11666" x="6203950" y="4502150"/>
          <p14:tracePt t="11710" x="6210300" y="4502150"/>
          <p14:tracePt t="11718" x="6210300" y="4508500"/>
          <p14:tracePt t="11733" x="6216650" y="4508500"/>
          <p14:tracePt t="11758" x="6216650" y="4514850"/>
          <p14:tracePt t="11782" x="6216650" y="4521200"/>
          <p14:tracePt t="11850" x="6223000" y="4521200"/>
          <p14:tracePt t="12102" x="6223000" y="4527550"/>
          <p14:tracePt t="12114" x="6223000" y="4533900"/>
          <p14:tracePt t="12126" x="6223000" y="4540250"/>
          <p14:tracePt t="12133" x="6216650" y="4552950"/>
          <p14:tracePt t="12150" x="6191250" y="4584700"/>
          <p14:tracePt t="12166" x="6146800" y="4622800"/>
          <p14:tracePt t="12183" x="6038850" y="4692650"/>
          <p14:tracePt t="12216" x="5600700" y="4819650"/>
          <p14:tracePt t="12250" x="5156200" y="4959350"/>
          <p14:tracePt t="12283" x="4768850" y="5016500"/>
          <p14:tracePt t="12300" x="4457700" y="5060950"/>
          <p14:tracePt t="12316" x="4197350" y="5060950"/>
          <p14:tracePt t="12333" x="3810000" y="5080000"/>
          <p14:tracePt t="12350" x="3524250" y="5048250"/>
          <p14:tracePt t="12366" x="3200400" y="4972050"/>
          <p14:tracePt t="12383" x="2819400" y="4870450"/>
          <p14:tracePt t="12400" x="2457450" y="4781550"/>
          <p14:tracePt t="12416" x="2120900" y="4692650"/>
          <p14:tracePt t="12433" x="1720850" y="4616450"/>
          <p14:tracePt t="12450" x="1441450" y="4578350"/>
          <p14:tracePt t="12466" x="1212850" y="4552950"/>
          <p14:tracePt t="12483" x="1117600" y="4533900"/>
          <p14:tracePt t="12500" x="1047750" y="4521200"/>
          <p14:tracePt t="12516" x="946150" y="4483100"/>
          <p14:tracePt t="12533" x="838200" y="4451350"/>
          <p14:tracePt t="12534" x="800100" y="4445000"/>
          <p14:tracePt t="12550" x="692150" y="4425950"/>
          <p14:tracePt t="12566" x="635000" y="4406900"/>
          <p14:tracePt t="12583" x="609600" y="4400550"/>
          <p14:tracePt t="12600" x="609600" y="4394200"/>
          <p14:tracePt t="12616" x="596900" y="4387850"/>
          <p14:tracePt t="12633" x="584200" y="4368800"/>
          <p14:tracePt t="12634" x="577850" y="4356100"/>
          <p14:tracePt t="12650" x="565150" y="4337050"/>
          <p14:tracePt t="12667" x="558800" y="4324350"/>
          <p14:tracePt t="12683" x="558800" y="4311650"/>
          <p14:tracePt t="12700" x="558800" y="4292600"/>
          <p14:tracePt t="12716" x="565150" y="4273550"/>
          <p14:tracePt t="12733" x="590550" y="4260850"/>
          <p14:tracePt t="12750" x="603250" y="4254500"/>
          <p14:tracePt t="12767" x="622300" y="4254500"/>
          <p14:tracePt t="12783" x="654050" y="4254500"/>
          <p14:tracePt t="12800" x="679450" y="4254500"/>
          <p14:tracePt t="12816" x="768350" y="4260850"/>
          <p14:tracePt t="12833" x="876300" y="4279900"/>
          <p14:tracePt t="12849" x="933450" y="4292600"/>
          <p14:tracePt t="12866" x="977900" y="4298950"/>
          <p14:tracePt t="12883" x="1022350" y="4305300"/>
          <p14:tracePt t="12884" x="1035050" y="4305300"/>
          <p14:tracePt t="12899" x="1130300" y="4324350"/>
          <p14:tracePt t="12916" x="1282700" y="4343400"/>
          <p14:tracePt t="12933" x="1447800" y="4343400"/>
          <p14:tracePt t="12950" x="1663700" y="4330700"/>
          <p14:tracePt t="12966" x="1847850" y="4292600"/>
          <p14:tracePt t="12984" x="1917700" y="4273550"/>
          <p14:tracePt t="12999" x="1993900" y="4241800"/>
          <p14:tracePt t="13016" x="2044700" y="4216400"/>
          <p14:tracePt t="13033" x="2095500" y="4191000"/>
          <p14:tracePt t="13049" x="2108200" y="4165600"/>
          <p14:tracePt t="13066" x="2114550" y="4133850"/>
          <p14:tracePt t="13083" x="2146300" y="4076700"/>
          <p14:tracePt t="13084" x="2165350" y="4057650"/>
          <p14:tracePt t="13099" x="2209800" y="4006850"/>
          <p14:tracePt t="13116" x="2241550" y="3956050"/>
          <p14:tracePt t="13133" x="2266950" y="3917950"/>
          <p14:tracePt t="13149" x="2266950" y="3898900"/>
          <p14:tracePt t="13166" x="2266950" y="3886200"/>
          <p14:tracePt t="13183" x="2266950" y="3860800"/>
          <p14:tracePt t="13184" x="2266950" y="3854450"/>
          <p14:tracePt t="13199" x="2279650" y="3822700"/>
          <p14:tracePt t="13216" x="2279650" y="3784600"/>
          <p14:tracePt t="13233" x="2279650" y="3733800"/>
          <p14:tracePt t="13249" x="2279650" y="3676650"/>
          <p14:tracePt t="13251" x="2279650" y="3663950"/>
          <p14:tracePt t="13266" x="2254250" y="3632200"/>
          <p14:tracePt t="13283" x="2228850" y="3600450"/>
          <p14:tracePt t="13284" x="2228850" y="3587750"/>
          <p14:tracePt t="13299" x="2209800" y="3549650"/>
          <p14:tracePt t="13316" x="2114550" y="3479800"/>
          <p14:tracePt t="13333" x="2012950" y="3429000"/>
          <p14:tracePt t="13349" x="1905000" y="3397250"/>
          <p14:tracePt t="13366" x="1790700" y="3359150"/>
          <p14:tracePt t="13383" x="1701800" y="3346450"/>
          <p14:tracePt t="13384" x="1689100" y="3346450"/>
          <p14:tracePt t="13399" x="1644650" y="3359150"/>
          <p14:tracePt t="13416" x="1606550" y="3359150"/>
          <p14:tracePt t="13433" x="1555750" y="3359150"/>
          <p14:tracePt t="13449" x="1524000" y="3359150"/>
          <p14:tracePt t="13466" x="1504950" y="3359150"/>
          <p14:tracePt t="13483" x="1460500" y="3365500"/>
          <p14:tracePt t="13499" x="1397000" y="3397250"/>
          <p14:tracePt t="13516" x="1352550" y="3416300"/>
          <p14:tracePt t="13533" x="1314450" y="3448050"/>
          <p14:tracePt t="13549" x="1270000" y="3479800"/>
          <p14:tracePt t="13566" x="1238250" y="3498850"/>
          <p14:tracePt t="13583" x="1225550" y="3530600"/>
          <p14:tracePt t="13599" x="1181100" y="3575050"/>
          <p14:tracePt t="13616" x="1143000" y="3600450"/>
          <p14:tracePt t="13633" x="1111250" y="3625850"/>
          <p14:tracePt t="13649" x="1092200" y="3644900"/>
          <p14:tracePt t="13666" x="1079500" y="3657600"/>
          <p14:tracePt t="13683" x="1066800" y="3670300"/>
          <p14:tracePt t="13699" x="1054100" y="3683000"/>
          <p14:tracePt t="13716" x="1035050" y="3702050"/>
          <p14:tracePt t="13733" x="1035050" y="3708400"/>
          <p14:tracePt t="13749" x="1028700" y="3714750"/>
          <p14:tracePt t="13766" x="1028700" y="3721100"/>
          <p14:tracePt t="13783" x="1016000" y="3733800"/>
          <p14:tracePt t="13799" x="1016000" y="3746500"/>
          <p14:tracePt t="13816" x="1016000" y="3771900"/>
          <p14:tracePt t="13833" x="1016000" y="3797300"/>
          <p14:tracePt t="13849" x="1016000" y="3810000"/>
          <p14:tracePt t="13976" x="1016000" y="3816350"/>
          <p14:tracePt t="13992" x="1016000" y="3822700"/>
          <p14:tracePt t="14024" x="1022350" y="3822700"/>
          <p14:tracePt t="14144" x="1028700" y="3829050"/>
          <p14:tracePt t="14156" x="1035050" y="3829050"/>
          <p14:tracePt t="14160" x="1035050" y="3835400"/>
          <p14:tracePt t="14172" x="1035050" y="3841750"/>
          <p14:tracePt t="14183" x="1035050" y="3848100"/>
          <p14:tracePt t="14199" x="1035050" y="3854450"/>
          <p14:tracePt t="14216" x="1035050" y="3867150"/>
          <p14:tracePt t="14233" x="1035050" y="3879850"/>
          <p14:tracePt t="14249" x="1035050" y="3886200"/>
          <p14:tracePt t="14266" x="1041400" y="3892550"/>
          <p14:tracePt t="14299" x="1047750" y="3898900"/>
          <p14:tracePt t="14316" x="1054100" y="3905250"/>
          <p14:tracePt t="14333" x="1060450" y="3911600"/>
          <p14:tracePt t="14349" x="1073150" y="3924300"/>
          <p14:tracePt t="14366" x="1079500" y="3943350"/>
          <p14:tracePt t="14383" x="1092200" y="3956050"/>
          <p14:tracePt t="14399" x="1104900" y="3968750"/>
          <p14:tracePt t="14416" x="1123950" y="3987800"/>
          <p14:tracePt t="14433" x="1155700" y="4025900"/>
          <p14:tracePt t="14449" x="1174750" y="4044950"/>
          <p14:tracePt t="14466" x="1193800" y="4064000"/>
          <p14:tracePt t="14483" x="1206500" y="4083050"/>
          <p14:tracePt t="14499" x="1231900" y="4108450"/>
          <p14:tracePt t="14516" x="1257300" y="4127500"/>
          <p14:tracePt t="14533" x="1320800" y="4159250"/>
          <p14:tracePt t="14549" x="1377950" y="4191000"/>
          <p14:tracePt t="14566" x="1428750" y="4210050"/>
          <p14:tracePt t="14582" x="1466850" y="4222750"/>
          <p14:tracePt t="14599" x="1543050" y="4248150"/>
          <p14:tracePt t="14616" x="1638300" y="4292600"/>
          <p14:tracePt t="14632" x="1790700" y="4362450"/>
          <p14:tracePt t="14649" x="1917700" y="4432300"/>
          <p14:tracePt t="14666" x="2012950" y="4476750"/>
          <p14:tracePt t="14683" x="2082800" y="4495800"/>
          <p14:tracePt t="14684" x="2101850" y="4502150"/>
          <p14:tracePt t="14700" x="2152650" y="4527550"/>
          <p14:tracePt t="14716" x="2190750" y="4546600"/>
          <p14:tracePt t="14732" x="2247900" y="4572000"/>
          <p14:tracePt t="14749" x="2305050" y="4584700"/>
          <p14:tracePt t="14766" x="2349500" y="4591050"/>
          <p14:tracePt t="14782" x="2387600" y="4597400"/>
          <p14:tracePt t="14799" x="2425700" y="4610100"/>
          <p14:tracePt t="14816" x="2457450" y="4622800"/>
          <p14:tracePt t="14832" x="2565400" y="4635500"/>
          <p14:tracePt t="14849" x="2641600" y="4654550"/>
          <p14:tracePt t="14866" x="2711450" y="4673600"/>
          <p14:tracePt t="14882" x="2774950" y="4686300"/>
          <p14:tracePt t="14899" x="2863850" y="4699000"/>
          <p14:tracePt t="14916" x="2921000" y="4705350"/>
          <p14:tracePt t="14933" x="2971800" y="4705350"/>
          <p14:tracePt t="14949" x="3028950" y="4705350"/>
          <p14:tracePt t="14966" x="3105150" y="4705350"/>
          <p14:tracePt t="14982" x="3155950" y="4705350"/>
          <p14:tracePt t="14999" x="3187700" y="4705350"/>
          <p14:tracePt t="15016" x="3206750" y="4705350"/>
          <p14:tracePt t="15032" x="3225800" y="4699000"/>
          <p14:tracePt t="15049" x="3257550" y="4699000"/>
          <p14:tracePt t="15066" x="3295650" y="4699000"/>
          <p14:tracePt t="15082" x="3365500" y="4686300"/>
          <p14:tracePt t="15099" x="3543300" y="4667250"/>
          <p14:tracePt t="15116" x="3619500" y="4648200"/>
          <p14:tracePt t="15132" x="3663950" y="4616450"/>
          <p14:tracePt t="15149" x="3702050" y="4603750"/>
          <p14:tracePt t="15166" x="3721100" y="4591050"/>
          <p14:tracePt t="15182" x="3733800" y="4584700"/>
          <p14:tracePt t="15199" x="3759200" y="4572000"/>
          <p14:tracePt t="15216" x="3790950" y="4559300"/>
          <p14:tracePt t="15233" x="3816350" y="4546600"/>
          <p14:tracePt t="15249" x="3835400" y="4540250"/>
          <p14:tracePt t="15266" x="3854450" y="4521200"/>
          <p14:tracePt t="15282" x="3873500" y="4502150"/>
          <p14:tracePt t="15284" x="3879850" y="4502150"/>
          <p14:tracePt t="15299" x="3898900" y="4476750"/>
          <p14:tracePt t="15316" x="3949700" y="4419600"/>
          <p14:tracePt t="15332" x="3968750" y="4400550"/>
          <p14:tracePt t="15349" x="3981450" y="4387850"/>
          <p14:tracePt t="15366" x="4000500" y="4375150"/>
          <p14:tracePt t="15382" x="4000500" y="4362450"/>
          <p14:tracePt t="15399" x="4000500" y="4349750"/>
          <p14:tracePt t="15416" x="4000500" y="4330700"/>
          <p14:tracePt t="15432" x="4000500" y="4286250"/>
          <p14:tracePt t="15449" x="4006850" y="4260850"/>
          <p14:tracePt t="15466" x="4006850" y="4229100"/>
          <p14:tracePt t="15482" x="4000500" y="4210050"/>
          <p14:tracePt t="15499" x="3994150" y="4184650"/>
          <p14:tracePt t="15516" x="3994150" y="4171950"/>
          <p14:tracePt t="15532" x="3994150" y="4152900"/>
          <p14:tracePt t="15549" x="3987800" y="4121150"/>
          <p14:tracePt t="15566" x="3975100" y="4095750"/>
          <p14:tracePt t="15582" x="3968750" y="4070350"/>
          <p14:tracePt t="15599" x="3937000" y="4019550"/>
          <p14:tracePt t="15600" x="3930650" y="4013200"/>
          <p14:tracePt t="15616" x="3905250" y="3981450"/>
          <p14:tracePt t="15632" x="3886200" y="3968750"/>
          <p14:tracePt t="15649" x="3879850" y="3949700"/>
          <p14:tracePt t="15666" x="3860800" y="3937000"/>
          <p14:tracePt t="15682" x="3848100" y="3930650"/>
          <p14:tracePt t="15699" x="3822700" y="3917950"/>
          <p14:tracePt t="15716" x="3784600" y="3905250"/>
          <p14:tracePt t="15732" x="3740150" y="3898900"/>
          <p14:tracePt t="15749" x="3695700" y="3879850"/>
          <p14:tracePt t="15766" x="3632200" y="3873500"/>
          <p14:tracePt t="15782" x="3556000" y="3860800"/>
          <p14:tracePt t="15799" x="3498850" y="3854450"/>
          <p14:tracePt t="15800" x="3486150" y="3854450"/>
          <p14:tracePt t="15816" x="3416300" y="3835400"/>
          <p14:tracePt t="15832" x="3384550" y="3829050"/>
          <p14:tracePt t="15849" x="3340100" y="3829050"/>
          <p14:tracePt t="15866" x="3308350" y="3829050"/>
          <p14:tracePt t="15882" x="3282950" y="3829050"/>
          <p14:tracePt t="15899" x="3238500" y="3829050"/>
          <p14:tracePt t="15900" x="3232150" y="3829050"/>
          <p14:tracePt t="15916" x="3187700" y="3829050"/>
          <p14:tracePt t="15932" x="3149600" y="3829050"/>
          <p14:tracePt t="15949" x="3079750" y="3829050"/>
          <p14:tracePt t="15966" x="3041650" y="3829050"/>
          <p14:tracePt t="15982" x="2990850" y="3829050"/>
          <p14:tracePt t="15999" x="2959100" y="3829050"/>
          <p14:tracePt t="16000" x="2946400" y="3829050"/>
          <p14:tracePt t="16016" x="2914650" y="3829050"/>
          <p14:tracePt t="16032" x="2876550" y="3835400"/>
          <p14:tracePt t="16049" x="2832100" y="3841750"/>
          <p14:tracePt t="16066" x="2781300" y="3854450"/>
          <p14:tracePt t="16082" x="2749550" y="3854450"/>
          <p14:tracePt t="16099" x="2717800" y="3860800"/>
          <p14:tracePt t="16100" x="2705100" y="3860800"/>
          <p14:tracePt t="16115" x="2686050" y="3867150"/>
          <p14:tracePt t="16132" x="2654300" y="3867150"/>
          <p14:tracePt t="16149" x="2609850" y="3879850"/>
          <p14:tracePt t="16165" x="2590800" y="3892550"/>
          <p14:tracePt t="16182" x="2552700" y="3898900"/>
          <p14:tracePt t="16199" x="2520950" y="3898900"/>
          <p14:tracePt t="16200" x="2508250" y="3898900"/>
          <p14:tracePt t="16215" x="2470150" y="3911600"/>
          <p14:tracePt t="16232" x="2438400" y="3911600"/>
          <p14:tracePt t="16249" x="2374900" y="3911600"/>
          <p14:tracePt t="16266" x="2286000" y="3911600"/>
          <p14:tracePt t="16282" x="2209800" y="3911600"/>
          <p14:tracePt t="16299" x="2133600" y="3911600"/>
          <p14:tracePt t="16300" x="2114550" y="3911600"/>
          <p14:tracePt t="16315" x="2038350" y="3917950"/>
          <p14:tracePt t="16332" x="1949450" y="3943350"/>
          <p14:tracePt t="16349" x="1873250" y="3962400"/>
          <p14:tracePt t="16365" x="1803400" y="3956050"/>
          <p14:tracePt t="16382" x="1752600" y="3956050"/>
          <p14:tracePt t="16399" x="1701800" y="3956050"/>
          <p14:tracePt t="16400" x="1689100" y="3956050"/>
          <p14:tracePt t="16415" x="1638300" y="3956050"/>
          <p14:tracePt t="16432" x="1593850" y="3949700"/>
          <p14:tracePt t="16449" x="1555750" y="3949700"/>
          <p14:tracePt t="16465" x="1517650" y="3949700"/>
          <p14:tracePt t="16482" x="1479550" y="3949700"/>
          <p14:tracePt t="16499" x="1454150" y="3949700"/>
          <p14:tracePt t="16515" x="1422400" y="3949700"/>
          <p14:tracePt t="16532" x="1390650" y="3949700"/>
          <p14:tracePt t="16549" x="1377950" y="3956050"/>
          <p14:tracePt t="16565" x="1352550" y="3968750"/>
          <p14:tracePt t="16582" x="1339850" y="3968750"/>
          <p14:tracePt t="16599" x="1320800" y="3975100"/>
          <p14:tracePt t="16615" x="1282700" y="3987800"/>
          <p14:tracePt t="16632" x="1270000" y="3987800"/>
          <p14:tracePt t="16649" x="1250950" y="4000500"/>
          <p14:tracePt t="16666" x="1225550" y="4013200"/>
          <p14:tracePt t="16682" x="1200150" y="4025900"/>
          <p14:tracePt t="16699" x="1155700" y="4051300"/>
          <p14:tracePt t="16700" x="1143000" y="4051300"/>
          <p14:tracePt t="16715" x="1130300" y="4064000"/>
          <p14:tracePt t="16732" x="1117600" y="4064000"/>
          <p14:tracePt t="16749" x="1111250" y="4070350"/>
          <p14:tracePt t="16765" x="1098550" y="4076700"/>
          <p14:tracePt t="16782" x="1092200" y="4083050"/>
          <p14:tracePt t="16799" x="1079500" y="4095750"/>
          <p14:tracePt t="16816" x="1066800" y="4102100"/>
          <p14:tracePt t="16832" x="1066800" y="4114800"/>
          <p14:tracePt t="16849" x="1054100" y="4127500"/>
          <p14:tracePt t="16865" x="1047750" y="4133850"/>
          <p14:tracePt t="16882" x="1041400" y="4146550"/>
          <p14:tracePt t="16899" x="1035050" y="4165600"/>
          <p14:tracePt t="16915" x="1035050" y="4178300"/>
          <p14:tracePt t="16932" x="1035050" y="4184650"/>
          <p14:tracePt t="16949" x="1035050" y="4197350"/>
          <p14:tracePt t="16965" x="1035050" y="4222750"/>
          <p14:tracePt t="16982" x="1028700" y="4229100"/>
          <p14:tracePt t="16999" x="1022350" y="4248150"/>
          <p14:tracePt t="17000" x="1016000" y="4260850"/>
          <p14:tracePt t="17015" x="1016000" y="4273550"/>
          <p14:tracePt t="17032" x="1022350" y="4279900"/>
          <p14:tracePt t="17049" x="1028700" y="4286250"/>
          <p14:tracePt t="17065" x="1041400" y="4298950"/>
          <p14:tracePt t="17082" x="1047750" y="4318000"/>
          <p14:tracePt t="17099" x="1066800" y="4330700"/>
          <p14:tracePt t="17115" x="1098550" y="4349750"/>
          <p14:tracePt t="17132" x="1123950" y="4368800"/>
          <p14:tracePt t="17149" x="1149350" y="4375150"/>
          <p14:tracePt t="17165" x="1187450" y="4387850"/>
          <p14:tracePt t="17182" x="1219200" y="4400550"/>
          <p14:tracePt t="17199" x="1257300" y="4406900"/>
          <p14:tracePt t="17200" x="1276350" y="4413250"/>
          <p14:tracePt t="17216" x="1346200" y="4438650"/>
          <p14:tracePt t="17232" x="1409700" y="4451350"/>
          <p14:tracePt t="17249" x="1447800" y="4464050"/>
          <p14:tracePt t="17265" x="1492250" y="4470400"/>
          <p14:tracePt t="17282" x="1568450" y="4483100"/>
          <p14:tracePt t="17299" x="1638300" y="4483100"/>
          <p14:tracePt t="17300" x="1657350" y="4483100"/>
          <p14:tracePt t="17315" x="1739900" y="4489450"/>
          <p14:tracePt t="17332" x="1797050" y="4495800"/>
          <p14:tracePt t="17349" x="1841500" y="4495800"/>
          <p14:tracePt t="17365" x="1873250" y="4495800"/>
          <p14:tracePt t="17382" x="1898650" y="4495800"/>
          <p14:tracePt t="17399" x="1962150" y="4495800"/>
          <p14:tracePt t="17400" x="2006600" y="4495800"/>
          <p14:tracePt t="17415" x="2133600" y="4495800"/>
          <p14:tracePt t="17432" x="2209800" y="4495800"/>
          <p14:tracePt t="17449" x="2254250" y="4495800"/>
          <p14:tracePt t="17465" x="2292350" y="4495800"/>
          <p14:tracePt t="17482" x="2362200" y="4495800"/>
          <p14:tracePt t="17499" x="2432050" y="4495800"/>
          <p14:tracePt t="17515" x="2520950" y="4495800"/>
          <p14:tracePt t="17532" x="2609850" y="4495800"/>
          <p14:tracePt t="17549" x="2647950" y="4495800"/>
          <p14:tracePt t="17565" x="2679700" y="4495800"/>
          <p14:tracePt t="17582" x="2711450" y="4495800"/>
          <p14:tracePt t="17599" x="2774950" y="4495800"/>
          <p14:tracePt t="17615" x="2832100" y="4495800"/>
          <p14:tracePt t="17632" x="2851150" y="4495800"/>
          <p14:tracePt t="17649" x="2870200" y="4495800"/>
          <p14:tracePt t="17665" x="2876550" y="4502150"/>
          <p14:tracePt t="17682" x="2882900" y="4502150"/>
          <p14:tracePt t="17699" x="2889250" y="4502150"/>
          <p14:tracePt t="17715" x="2921000" y="4502150"/>
          <p14:tracePt t="17732" x="2959100" y="4502150"/>
          <p14:tracePt t="17749" x="3028950" y="4502150"/>
          <p14:tracePt t="17765" x="3060700" y="4502150"/>
          <p14:tracePt t="17782" x="3092450" y="4508500"/>
          <p14:tracePt t="17799" x="3105150" y="4508500"/>
          <p14:tracePt t="17815" x="3136900" y="4508500"/>
          <p14:tracePt t="17832" x="3175000" y="4508500"/>
          <p14:tracePt t="17849" x="3225800" y="4508500"/>
          <p14:tracePt t="17865" x="3295650" y="4508500"/>
          <p14:tracePt t="17882" x="3352800" y="4514850"/>
          <p14:tracePt t="17899" x="3384550" y="4508500"/>
          <p14:tracePt t="17915" x="3454400" y="4489450"/>
          <p14:tracePt t="17932" x="3473450" y="4470400"/>
          <p14:tracePt t="17948" x="3492500" y="4457700"/>
          <p14:tracePt t="17965" x="3511550" y="4451350"/>
          <p14:tracePt t="17982" x="3524250" y="4445000"/>
          <p14:tracePt t="17998" x="3543300" y="4438650"/>
          <p14:tracePt t="18015" x="3587750" y="4425950"/>
          <p14:tracePt t="18032" x="3689350" y="4394200"/>
          <p14:tracePt t="18048" x="3848100" y="4368800"/>
          <p14:tracePt t="18065" x="3968750" y="4362450"/>
          <p14:tracePt t="18082" x="4051300" y="4356100"/>
          <p14:tracePt t="18098" x="4089400" y="4349750"/>
          <p14:tracePt t="18115" x="4095750" y="4343400"/>
          <p14:tracePt t="18132" x="4102100" y="4343400"/>
          <p14:tracePt t="18148" x="4133850" y="4324350"/>
          <p14:tracePt t="18165" x="4152900" y="4305300"/>
          <p14:tracePt t="18182" x="4171950" y="4286250"/>
          <p14:tracePt t="18198" x="4184650" y="4273550"/>
          <p14:tracePt t="18216" x="4184650" y="4254500"/>
          <p14:tracePt t="18232" x="4191000" y="4229100"/>
          <p14:tracePt t="18249" x="4197350" y="4216400"/>
          <p14:tracePt t="18265" x="4197350" y="4197350"/>
          <p14:tracePt t="18282" x="4197350" y="4184650"/>
          <p14:tracePt t="18298" x="4197350" y="4165600"/>
          <p14:tracePt t="18315" x="4197350" y="4152900"/>
          <p14:tracePt t="18332" x="4191000" y="4133850"/>
          <p14:tracePt t="18348" x="4184650" y="4114800"/>
          <p14:tracePt t="18365" x="4165600" y="4083050"/>
          <p14:tracePt t="18382" x="4152900" y="4070350"/>
          <p14:tracePt t="18398" x="4121150" y="4038600"/>
          <p14:tracePt t="18415" x="4083050" y="4006850"/>
          <p14:tracePt t="18432" x="4064000" y="3987800"/>
          <p14:tracePt t="18448" x="4038600" y="3981450"/>
          <p14:tracePt t="18465" x="4025900" y="3968750"/>
          <p14:tracePt t="18482" x="4013200" y="3968750"/>
          <p14:tracePt t="18498" x="3981450" y="3962400"/>
          <p14:tracePt t="18515" x="3911600" y="3937000"/>
          <p14:tracePt t="18532" x="3841750" y="3911600"/>
          <p14:tracePt t="18548" x="3797300" y="3898900"/>
          <p14:tracePt t="18565" x="3771900" y="3886200"/>
          <p14:tracePt t="18582" x="3708400" y="3873500"/>
          <p14:tracePt t="18598" x="3632200" y="3867150"/>
          <p14:tracePt t="18615" x="3536950" y="3867150"/>
          <p14:tracePt t="18632" x="3473450" y="3867150"/>
          <p14:tracePt t="18648" x="3429000" y="3854450"/>
          <p14:tracePt t="18665" x="3378200" y="3854450"/>
          <p14:tracePt t="18682" x="3314700" y="3854450"/>
          <p14:tracePt t="18698" x="3257550" y="3854450"/>
          <p14:tracePt t="18715" x="3175000" y="3860800"/>
          <p14:tracePt t="18732" x="3117850" y="3867150"/>
          <p14:tracePt t="18748" x="3041650" y="3879850"/>
          <p14:tracePt t="18765" x="2959100" y="3886200"/>
          <p14:tracePt t="18782" x="2876550" y="3886200"/>
          <p14:tracePt t="18798" x="2794000" y="3886200"/>
          <p14:tracePt t="18815" x="2717800" y="3898900"/>
          <p14:tracePt t="18832" x="2654300" y="3898900"/>
          <p14:tracePt t="18848" x="2565400" y="3898900"/>
          <p14:tracePt t="18865" x="2476500" y="3898900"/>
          <p14:tracePt t="18882" x="2451100" y="3898900"/>
          <p14:tracePt t="18898" x="2400300" y="3898900"/>
          <p14:tracePt t="18915" x="2336800" y="3898900"/>
          <p14:tracePt t="18932" x="2286000" y="3898900"/>
          <p14:tracePt t="18948" x="2190750" y="3898900"/>
          <p14:tracePt t="18965" x="2076450" y="3905250"/>
          <p14:tracePt t="18982" x="2006600" y="3905250"/>
          <p14:tracePt t="18998" x="1968500" y="3905250"/>
          <p14:tracePt t="19015" x="1917700" y="3924300"/>
          <p14:tracePt t="19016" x="1905000" y="3924300"/>
          <p14:tracePt t="19032" x="1873250" y="3924300"/>
          <p14:tracePt t="19048" x="1841500" y="3930650"/>
          <p14:tracePt t="19065" x="1828800" y="3930650"/>
          <p14:tracePt t="19082" x="1790700" y="3930650"/>
          <p14:tracePt t="19098" x="1739900" y="3937000"/>
          <p14:tracePt t="19115" x="1682750" y="3956050"/>
          <p14:tracePt t="19132" x="1638300" y="3962400"/>
          <p14:tracePt t="19148" x="1593850" y="3968750"/>
          <p14:tracePt t="19165" x="1555750" y="3987800"/>
          <p14:tracePt t="19182" x="1524000" y="3994150"/>
          <p14:tracePt t="19198" x="1485900" y="4013200"/>
          <p14:tracePt t="19215" x="1435100" y="4025900"/>
          <p14:tracePt t="19232" x="1409700" y="4025900"/>
          <p14:tracePt t="19248" x="1403350" y="4032250"/>
          <p14:tracePt t="19265" x="1390650" y="4032250"/>
          <p14:tracePt t="19282" x="1377950" y="4032250"/>
          <p14:tracePt t="19298" x="1358900" y="4038600"/>
          <p14:tracePt t="19315" x="1352550" y="4044950"/>
          <p14:tracePt t="19332" x="1320800" y="4057650"/>
          <p14:tracePt t="19348" x="1301750" y="4064000"/>
          <p14:tracePt t="19365" x="1276350" y="4070350"/>
          <p14:tracePt t="19382" x="1250950" y="4083050"/>
          <p14:tracePt t="19398" x="1238250" y="4083050"/>
          <p14:tracePt t="19415" x="1225550" y="4089400"/>
          <p14:tracePt t="19416" x="1219200" y="4089400"/>
          <p14:tracePt t="19432" x="1212850" y="4089400"/>
          <p14:tracePt t="19448" x="1193800" y="4102100"/>
          <p14:tracePt t="19465" x="1181100" y="4108450"/>
          <p14:tracePt t="19482" x="1168400" y="4114800"/>
          <p14:tracePt t="19498" x="1162050" y="4121150"/>
          <p14:tracePt t="19515" x="1155700" y="4121150"/>
          <p14:tracePt t="19532" x="1149350" y="4127500"/>
          <p14:tracePt t="19548" x="1149350" y="4133850"/>
          <p14:tracePt t="19565" x="1143000" y="4140200"/>
          <p14:tracePt t="19581" x="1136650" y="4140200"/>
          <p14:tracePt t="19728" x="1143000" y="4140200"/>
          <p14:tracePt t="19732" x="1143000" y="4146550"/>
          <p14:tracePt t="19736" x="1149350" y="4146550"/>
          <p14:tracePt t="19748" x="1155700" y="4152900"/>
          <p14:tracePt t="19765" x="1162050" y="4152900"/>
          <p14:tracePt t="19781" x="1174750" y="4159250"/>
          <p14:tracePt t="19798" x="1181100" y="4165600"/>
          <p14:tracePt t="19815" x="1181100" y="4171950"/>
          <p14:tracePt t="19920" x="1187450" y="4171950"/>
          <p14:tracePt t="19928" x="1193800" y="4171950"/>
          <p14:tracePt t="20196" x="1200150" y="4171950"/>
          <p14:tracePt t="20228" x="1200150" y="4178300"/>
          <p14:tracePt t="20328" x="1200150" y="4184650"/>
          <p14:tracePt t="20340" x="1200150" y="4191000"/>
          <p14:tracePt t="20348" x="1200150" y="4197350"/>
          <p14:tracePt t="20365" x="1206500" y="4203700"/>
          <p14:tracePt t="20450" x="1212850" y="4210050"/>
          <p14:tracePt t="20494" x="1219200" y="4210050"/>
          <p14:tracePt t="20502" x="1225550" y="4210050"/>
          <p14:tracePt t="20514" x="1231900" y="4216400"/>
          <p14:tracePt t="20518" x="1238250" y="4216400"/>
          <p14:tracePt t="20531" x="1244600" y="4222750"/>
          <p14:tracePt t="20548" x="1270000" y="4235450"/>
          <p14:tracePt t="20565" x="1295400" y="4248150"/>
          <p14:tracePt t="20581" x="1320800" y="4267200"/>
          <p14:tracePt t="20598" x="1333500" y="4273550"/>
          <p14:tracePt t="20615" x="1346200" y="4273550"/>
          <p14:tracePt t="20631" x="1352550" y="4279900"/>
          <p14:tracePt t="20648" x="1365250" y="4286250"/>
          <p14:tracePt t="20665" x="1377950" y="4286250"/>
          <p14:tracePt t="20681" x="1384300" y="4292600"/>
          <p14:tracePt t="20698" x="1390650" y="4292600"/>
          <p14:tracePt t="20715" x="1390650" y="4298950"/>
          <p14:tracePt t="20731" x="1397000" y="4298950"/>
          <p14:tracePt t="20748" x="1428750" y="4298950"/>
          <p14:tracePt t="20765" x="1447800" y="4298950"/>
          <p14:tracePt t="20781" x="1479550" y="4298950"/>
          <p14:tracePt t="20798" x="1498600" y="4305300"/>
          <p14:tracePt t="20815" x="1511300" y="4311650"/>
          <p14:tracePt t="20831" x="1530350" y="4311650"/>
          <p14:tracePt t="20848" x="1549400" y="4311650"/>
          <p14:tracePt t="20865" x="1574800" y="4311650"/>
          <p14:tracePt t="20881" x="1593850" y="4311650"/>
          <p14:tracePt t="20898" x="1606550" y="4311650"/>
          <p14:tracePt t="20915" x="1625600" y="4311650"/>
          <p14:tracePt t="20931" x="1638300" y="4311650"/>
          <p14:tracePt t="20948" x="1651000" y="4311650"/>
          <p14:tracePt t="20965" x="1657350" y="4311650"/>
          <p14:tracePt t="20981" x="1663700" y="4311650"/>
          <p14:tracePt t="21002" x="1670050" y="4311650"/>
          <p14:tracePt t="21015" x="1676400" y="4311650"/>
          <p14:tracePt t="21031" x="1682750" y="4311650"/>
          <p14:tracePt t="21048" x="1701800" y="4311650"/>
          <p14:tracePt t="21065" x="1708150" y="4305300"/>
          <p14:tracePt t="21081" x="1720850" y="4305300"/>
          <p14:tracePt t="21098" x="1733550" y="4298950"/>
          <p14:tracePt t="21115" x="1733550" y="4292600"/>
          <p14:tracePt t="21131" x="1733550" y="4286250"/>
          <p14:tracePt t="21165" x="1746250" y="4286250"/>
          <p14:tracePt t="21181" x="1746250" y="4279900"/>
          <p14:tracePt t="21214" x="1752600" y="4279900"/>
          <p14:tracePt t="21222" x="1758950" y="4273550"/>
          <p14:tracePt t="21231" x="1765300" y="4273550"/>
          <p14:tracePt t="21248" x="1765300" y="4267200"/>
          <p14:tracePt t="21265" x="1778000" y="4260850"/>
          <p14:tracePt t="21281" x="1778000" y="4241800"/>
          <p14:tracePt t="21298" x="1784350" y="4229100"/>
          <p14:tracePt t="21314" x="1790700" y="4222750"/>
          <p14:tracePt t="21331" x="1797050" y="4222750"/>
          <p14:tracePt t="21364" x="1797050" y="4216400"/>
          <p14:tracePt t="21567" x="1803400" y="4216400"/>
          <p14:tracePt t="21578" x="1803400" y="4210050"/>
          <p14:tracePt t="21938" x="1809750" y="4216400"/>
          <p14:tracePt t="21946" x="1809750" y="4222750"/>
          <p14:tracePt t="21958" x="1816100" y="4222750"/>
          <p14:tracePt t="21965" x="1828800" y="4229100"/>
          <p14:tracePt t="21981" x="1841500" y="4235450"/>
          <p14:tracePt t="21998" x="1873250" y="4235450"/>
          <p14:tracePt t="22014" x="1905000" y="4241800"/>
          <p14:tracePt t="22048" x="1924050" y="4248150"/>
          <p14:tracePt t="22081" x="1936750" y="4248150"/>
          <p14:tracePt t="22114" x="1962150" y="4248150"/>
          <p14:tracePt t="22131" x="1981200" y="4248150"/>
          <p14:tracePt t="22148" x="2006600" y="4248150"/>
          <p14:tracePt t="22164" x="2019300" y="4248150"/>
          <p14:tracePt t="22181" x="2076450" y="4248150"/>
          <p14:tracePt t="22198" x="2114550" y="4248150"/>
          <p14:tracePt t="22214" x="2133600" y="4254500"/>
          <p14:tracePt t="22231" x="2139950" y="4254500"/>
          <p14:tracePt t="22248" x="2146300" y="4260850"/>
          <p14:tracePt t="22270" x="2152650" y="4260850"/>
          <p14:tracePt t="22318" x="2159000" y="4267200"/>
          <p14:tracePt t="22358" x="2165350" y="4267200"/>
          <p14:tracePt t="22370" x="2165350" y="4273550"/>
          <p14:tracePt t="22374" x="2171700" y="4273550"/>
          <p14:tracePt t="22381" x="2178050" y="4273550"/>
          <p14:tracePt t="22398" x="2184400" y="4279900"/>
          <p14:tracePt t="22414" x="2197100" y="4279900"/>
          <p14:tracePt t="22431" x="2203450" y="4279900"/>
          <p14:tracePt t="22448" x="2222500" y="4279900"/>
          <p14:tracePt t="22464" x="2228850" y="4279900"/>
          <p14:tracePt t="22481" x="2241550" y="4279900"/>
          <p14:tracePt t="22498" x="2247900" y="4279900"/>
          <p14:tracePt t="22514" x="2260600" y="4279900"/>
          <p14:tracePt t="22548" x="2273300" y="4279900"/>
          <p14:tracePt t="22564" x="2286000" y="4286250"/>
          <p14:tracePt t="22581" x="2292350" y="4286250"/>
          <p14:tracePt t="22598" x="2305050" y="4286250"/>
          <p14:tracePt t="22631" x="2311400" y="4286250"/>
          <p14:tracePt t="22648" x="2317750" y="4286250"/>
          <p14:tracePt t="22664" x="2324100" y="4286250"/>
          <p14:tracePt t="22681" x="2336800" y="4286250"/>
          <p14:tracePt t="22698" x="2362200" y="4286250"/>
          <p14:tracePt t="22714" x="2381250" y="4286250"/>
          <p14:tracePt t="22731" x="2393950" y="4286250"/>
          <p14:tracePt t="22748" x="2419350" y="4286250"/>
          <p14:tracePt t="22764" x="2425700" y="4286250"/>
          <p14:tracePt t="22781" x="2438400" y="4286250"/>
          <p14:tracePt t="22798" x="2451100" y="4286250"/>
          <p14:tracePt t="22814" x="2463800" y="4286250"/>
          <p14:tracePt t="22831" x="2470150" y="4286250"/>
          <p14:tracePt t="22848" x="2489200" y="4286250"/>
          <p14:tracePt t="22864" x="2527300" y="4286250"/>
          <p14:tracePt t="22881" x="2533650" y="4286250"/>
          <p14:tracePt t="22898" x="2540000" y="4286250"/>
          <p14:tracePt t="22914" x="2546350" y="4286250"/>
          <p14:tracePt t="22931" x="2552700" y="4286250"/>
          <p14:tracePt t="22948" x="2559050" y="4286250"/>
          <p14:tracePt t="22964" x="2578100" y="4286250"/>
          <p14:tracePt t="22981" x="2616200" y="4286250"/>
          <p14:tracePt t="22982" x="2628900" y="4286250"/>
          <p14:tracePt t="22997" x="2673350" y="4286250"/>
          <p14:tracePt t="23014" x="2711450" y="4286250"/>
          <p14:tracePt t="23031" x="2755900" y="4286250"/>
          <p14:tracePt t="23047" x="2794000" y="4292600"/>
          <p14:tracePt t="23064" x="2825750" y="4298950"/>
          <p14:tracePt t="23081" x="2857500" y="4311650"/>
          <p14:tracePt t="23082" x="2863850" y="4311650"/>
          <p14:tracePt t="23097" x="2889250" y="4324350"/>
          <p14:tracePt t="23114" x="2908300" y="4337050"/>
          <p14:tracePt t="23131" x="2940050" y="4349750"/>
          <p14:tracePt t="23147" x="2984500" y="4387850"/>
          <p14:tracePt t="23164" x="3028950" y="4413250"/>
          <p14:tracePt t="23181" x="3048000" y="4419600"/>
          <p14:tracePt t="23182" x="3054350" y="4432300"/>
          <p14:tracePt t="23198" x="3092450" y="4502150"/>
          <p14:tracePt t="23214" x="3124200" y="4559300"/>
          <p14:tracePt t="23231" x="3149600" y="4603750"/>
          <p14:tracePt t="23247" x="3187700" y="4654550"/>
          <p14:tracePt t="23249" x="3194050" y="4679950"/>
          <p14:tracePt t="23264" x="3213100" y="4794250"/>
          <p14:tracePt t="23281" x="3244850" y="4914900"/>
          <p14:tracePt t="23282" x="3251200" y="4921250"/>
          <p14:tracePt t="23297" x="3270250" y="4953000"/>
          <p14:tracePt t="23314" x="3276600" y="4972050"/>
          <p14:tracePt t="23362" x="3282950" y="4978400"/>
          <p14:tracePt t="23386" x="3289300" y="4978400"/>
          <p14:tracePt t="23970" x="3289300" y="4984750"/>
          <p14:tracePt t="23974" x="3289300" y="4997450"/>
          <p14:tracePt t="23983" x="3289300" y="5003800"/>
          <p14:tracePt t="23997" x="3289300" y="5016500"/>
          <p14:tracePt t="24014" x="3289300" y="5035550"/>
          <p14:tracePt t="24031" x="3289300" y="5054600"/>
          <p14:tracePt t="24047" x="3327400" y="5099050"/>
          <p14:tracePt t="24064" x="3479800" y="5105400"/>
          <p14:tracePt t="24097" x="4241800" y="5029200"/>
          <p14:tracePt t="24131" x="4908550" y="4978400"/>
          <p14:tracePt t="24164" x="5473700" y="4946650"/>
          <p14:tracePt t="24181" x="5689600" y="4921250"/>
          <p14:tracePt t="24182" x="5727700" y="4914900"/>
          <p14:tracePt t="24197" x="5835650" y="4895850"/>
          <p14:tracePt t="24214" x="5911850" y="4883150"/>
          <p14:tracePt t="24231" x="5962650" y="4851400"/>
          <p14:tracePt t="24248" x="6019800" y="4826000"/>
          <p14:tracePt t="24249" x="6032500" y="4819650"/>
          <p14:tracePt t="24264" x="6083300" y="4781550"/>
          <p14:tracePt t="24281" x="6146800" y="4718050"/>
          <p14:tracePt t="24282" x="6159500" y="4705350"/>
          <p14:tracePt t="24297" x="6203950" y="4667250"/>
          <p14:tracePt t="24314" x="6248400" y="4635500"/>
          <p14:tracePt t="24331" x="6267450" y="4622800"/>
          <p14:tracePt t="24347" x="6286500" y="4597400"/>
          <p14:tracePt t="24364" x="6305550" y="4578350"/>
          <p14:tracePt t="24381" x="6330950" y="4527550"/>
          <p14:tracePt t="24382" x="6337300" y="4508500"/>
          <p14:tracePt t="24397" x="6362700" y="4464050"/>
          <p14:tracePt t="24414" x="6388100" y="4413250"/>
          <p14:tracePt t="24431" x="6394450" y="4387850"/>
          <p14:tracePt t="24447" x="6413500" y="4362450"/>
          <p14:tracePt t="24464" x="6419850" y="4349750"/>
          <p14:tracePt t="24481" x="6426200" y="4330700"/>
          <p14:tracePt t="24482" x="6432550" y="4330700"/>
          <p14:tracePt t="24497" x="6457950" y="4298950"/>
          <p14:tracePt t="24514" x="6477000" y="4260850"/>
          <p14:tracePt t="24531" x="6489700" y="4229100"/>
          <p14:tracePt t="24547" x="6489700" y="4210050"/>
          <p14:tracePt t="24564" x="6502400" y="4184650"/>
          <p14:tracePt t="24581" x="6502400" y="4165600"/>
          <p14:tracePt t="24598" x="6502400" y="4121150"/>
          <p14:tracePt t="24614" x="6502400" y="4076700"/>
          <p14:tracePt t="24631" x="6502400" y="4013200"/>
          <p14:tracePt t="24647" x="6496050" y="3968750"/>
          <p14:tracePt t="24664" x="6470650" y="3917950"/>
          <p14:tracePt t="24681" x="6457950" y="3879850"/>
          <p14:tracePt t="24682" x="6457950" y="3873500"/>
          <p14:tracePt t="24698" x="6432550" y="3829050"/>
          <p14:tracePt t="24714" x="6400800" y="3784600"/>
          <p14:tracePt t="24731" x="6375400" y="3733800"/>
          <p14:tracePt t="24747" x="6337300" y="3670300"/>
          <p14:tracePt t="24764" x="6305550" y="3613150"/>
          <p14:tracePt t="24780" x="6254750" y="3549650"/>
          <p14:tracePt t="24797" x="6191250" y="3473450"/>
          <p14:tracePt t="24814" x="6127750" y="3390900"/>
          <p14:tracePt t="24830" x="6057900" y="3327400"/>
          <p14:tracePt t="24847" x="6007100" y="3263900"/>
          <p14:tracePt t="24864" x="5956300" y="3213100"/>
          <p14:tracePt t="24880" x="5905500" y="3168650"/>
          <p14:tracePt t="24897" x="5835650" y="3105150"/>
          <p14:tracePt t="24914" x="5778500" y="3054350"/>
          <p14:tracePt t="24930" x="5721350" y="2990850"/>
          <p14:tracePt t="24947" x="5664200" y="2946400"/>
          <p14:tracePt t="24964" x="5600700" y="2908300"/>
          <p14:tracePt t="24980" x="5556250" y="2889250"/>
          <p14:tracePt t="24998" x="5499100" y="2857500"/>
          <p14:tracePt t="25014" x="5473700" y="2844800"/>
          <p14:tracePt t="25030" x="5454650" y="2838450"/>
          <p14:tracePt t="25047" x="5403850" y="2832100"/>
          <p14:tracePt t="25064" x="5346700" y="2857500"/>
          <p14:tracePt t="25080" x="5327650" y="2857500"/>
          <p14:tracePt t="25126" x="5321300" y="2857500"/>
          <p14:tracePt t="25130" x="5308600" y="2857500"/>
          <p14:tracePt t="25147" x="5289550" y="2857500"/>
          <p14:tracePt t="25164" x="5264150" y="2857500"/>
          <p14:tracePt t="25180" x="5238750" y="2857500"/>
          <p14:tracePt t="25197" x="5200650" y="2882900"/>
          <p14:tracePt t="25214" x="5181600" y="2895600"/>
          <p14:tracePt t="25231" x="5149850" y="2914650"/>
          <p14:tracePt t="25247" x="5118100" y="2940050"/>
          <p14:tracePt t="25264" x="5073650" y="2978150"/>
          <p14:tracePt t="25280" x="5041900" y="3009900"/>
          <p14:tracePt t="25297" x="5003800" y="3060700"/>
          <p14:tracePt t="25314" x="4997450" y="3067050"/>
          <p14:tracePt t="25330" x="4984750" y="3086100"/>
          <p14:tracePt t="25347" x="4972050" y="3111500"/>
          <p14:tracePt t="25364" x="4953000" y="3143250"/>
          <p14:tracePt t="25380" x="4940300" y="3162300"/>
          <p14:tracePt t="25397" x="4933950" y="3187700"/>
          <p14:tracePt t="25414" x="4933950" y="3206750"/>
          <p14:tracePt t="25430" x="4933950" y="3225800"/>
          <p14:tracePt t="25447" x="4933950" y="3244850"/>
          <p14:tracePt t="25464" x="4933950" y="3251200"/>
          <p14:tracePt t="25481" x="4933950" y="3276600"/>
          <p14:tracePt t="25497" x="4933950" y="3308350"/>
          <p14:tracePt t="25514" x="4933950" y="3327400"/>
          <p14:tracePt t="25530" x="4933950" y="3352800"/>
          <p14:tracePt t="25547" x="4940300" y="3365500"/>
          <p14:tracePt t="25564" x="4953000" y="3397250"/>
          <p14:tracePt t="25580" x="4959350" y="3416300"/>
          <p14:tracePt t="25598" x="4978400" y="3435350"/>
          <p14:tracePt t="25614" x="4991100" y="3448050"/>
          <p14:tracePt t="25630" x="4997450" y="3467100"/>
          <p14:tracePt t="25647" x="5010150" y="3479800"/>
          <p14:tracePt t="25664" x="5022850" y="3492500"/>
          <p14:tracePt t="25680" x="5029200" y="3498850"/>
          <p14:tracePt t="25697" x="5041900" y="3511550"/>
          <p14:tracePt t="25714" x="5048250" y="3530600"/>
          <p14:tracePt t="25730" x="5060950" y="3549650"/>
          <p14:tracePt t="25747" x="5073650" y="3562350"/>
          <p14:tracePt t="25764" x="5080000" y="3575050"/>
          <p14:tracePt t="25780" x="5080000" y="3581400"/>
          <p14:tracePt t="25797" x="5092700" y="3606800"/>
          <p14:tracePt t="25814" x="5092700" y="3613150"/>
          <p14:tracePt t="25830" x="5105400" y="3625850"/>
          <p14:tracePt t="25864" x="5111750" y="3632200"/>
          <p14:tracePt t="25880" x="5118100" y="3644900"/>
          <p14:tracePt t="25897" x="5118100" y="3657600"/>
          <p14:tracePt t="25914" x="5124450" y="3689350"/>
          <p14:tracePt t="25930" x="5137150" y="3714750"/>
          <p14:tracePt t="25947" x="5149850" y="3733800"/>
          <p14:tracePt t="25964" x="5162550" y="3759200"/>
          <p14:tracePt t="25981" x="5175250" y="3784600"/>
          <p14:tracePt t="25982" x="5181600" y="3797300"/>
          <p14:tracePt t="25997" x="5194300" y="3816350"/>
          <p14:tracePt t="26014" x="5207000" y="3835400"/>
          <p14:tracePt t="26030" x="5219700" y="3860800"/>
          <p14:tracePt t="26047" x="5232400" y="3879850"/>
          <p14:tracePt t="26064" x="5238750" y="3898900"/>
          <p14:tracePt t="26080" x="5251450" y="3917950"/>
          <p14:tracePt t="26097" x="5264150" y="3943350"/>
          <p14:tracePt t="26114" x="5276850" y="3975100"/>
          <p14:tracePt t="26130" x="5289550" y="4000500"/>
          <p14:tracePt t="26147" x="5308600" y="4032250"/>
          <p14:tracePt t="26164" x="5353050" y="4095750"/>
          <p14:tracePt t="26180" x="5384800" y="4146550"/>
          <p14:tracePt t="26197" x="5403850" y="4197350"/>
          <p14:tracePt t="26214" x="5410200" y="4222750"/>
          <p14:tracePt t="26230" x="5422900" y="4248150"/>
          <p14:tracePt t="26247" x="5429250" y="4248150"/>
          <p14:tracePt t="26264" x="5429250" y="4260850"/>
          <p14:tracePt t="26280" x="5429250" y="4267200"/>
          <p14:tracePt t="26297" x="5441950" y="4286250"/>
          <p14:tracePt t="26298" x="5441950" y="4292600"/>
          <p14:tracePt t="26314" x="5461000" y="4311650"/>
          <p14:tracePt t="26330" x="5473700" y="4330700"/>
          <p14:tracePt t="26347" x="5486400" y="4343400"/>
          <p14:tracePt t="26363" x="5492750" y="4356100"/>
          <p14:tracePt t="26380" x="5530850" y="4387850"/>
          <p14:tracePt t="26397" x="5556250" y="4406900"/>
          <p14:tracePt t="26398" x="5562600" y="4413250"/>
          <p14:tracePt t="26413" x="5588000" y="4425950"/>
          <p14:tracePt t="26430" x="5626100" y="4445000"/>
          <p14:tracePt t="26447" x="5657850" y="4470400"/>
          <p14:tracePt t="26464" x="5702300" y="4495800"/>
          <p14:tracePt t="26480" x="5746750" y="4527550"/>
          <p14:tracePt t="26497" x="5797550" y="4559300"/>
          <p14:tracePt t="26498" x="5816600" y="4565650"/>
          <p14:tracePt t="26513" x="5886450" y="4603750"/>
          <p14:tracePt t="26530" x="5937250" y="4622800"/>
          <p14:tracePt t="26547" x="6007100" y="4667250"/>
          <p14:tracePt t="26563" x="6051550" y="4679950"/>
          <p14:tracePt t="26580" x="6083300" y="4699000"/>
          <p14:tracePt t="26597" x="6108700" y="4711700"/>
          <p14:tracePt t="26598" x="6115050" y="4711700"/>
          <p14:tracePt t="26613" x="6146800" y="4718050"/>
          <p14:tracePt t="26630" x="6178550" y="4743450"/>
          <p14:tracePt t="26647" x="6223000" y="4756150"/>
          <p14:tracePt t="26663" x="6248400" y="4768850"/>
          <p14:tracePt t="26680" x="6286500" y="4787900"/>
          <p14:tracePt t="26697" x="6299200" y="4794250"/>
          <p14:tracePt t="26713" x="6305550" y="4806950"/>
          <p14:tracePt t="26730" x="6318250" y="4819650"/>
          <p14:tracePt t="26747" x="6330950" y="4832350"/>
          <p14:tracePt t="26764" x="6343650" y="4851400"/>
          <p14:tracePt t="26780" x="6400800" y="4864100"/>
          <p14:tracePt t="26797" x="6464300" y="4876800"/>
          <p14:tracePt t="26798" x="6477000" y="4883150"/>
          <p14:tracePt t="26813" x="6515100" y="4889500"/>
          <p14:tracePt t="26830" x="6540500" y="4902200"/>
          <p14:tracePt t="26847" x="6553200" y="4914900"/>
          <p14:tracePt t="26863" x="6572250" y="4921250"/>
          <p14:tracePt t="26880" x="6591300" y="4921250"/>
          <p14:tracePt t="26897" x="6610350" y="4921250"/>
          <p14:tracePt t="26913" x="6654800" y="4921250"/>
          <p14:tracePt t="26930" x="6718300" y="4921250"/>
          <p14:tracePt t="26947" x="6743700" y="4902200"/>
          <p14:tracePt t="26963" x="6769100" y="4889500"/>
          <p14:tracePt t="26980" x="6781800" y="4883150"/>
          <p14:tracePt t="26997" x="6807200" y="4870450"/>
          <p14:tracePt t="27013" x="6838950" y="4857750"/>
          <p14:tracePt t="27030" x="6877050" y="4832350"/>
          <p14:tracePt t="27047" x="6902450" y="4813300"/>
          <p14:tracePt t="27063" x="6927850" y="4781550"/>
          <p14:tracePt t="27080" x="6934200" y="4756150"/>
          <p14:tracePt t="27097" x="6965950" y="4705350"/>
          <p14:tracePt t="27098" x="6978650" y="4705350"/>
          <p14:tracePt t="27113" x="6997700" y="4660900"/>
          <p14:tracePt t="27130" x="7029450" y="4610100"/>
          <p14:tracePt t="27147" x="7035800" y="4565650"/>
          <p14:tracePt t="27163" x="7042150" y="4540250"/>
          <p14:tracePt t="27180" x="7042150" y="4514850"/>
          <p14:tracePt t="27197" x="7042150" y="4495800"/>
          <p14:tracePt t="27198" x="7042150" y="4489450"/>
          <p14:tracePt t="27213" x="7042150" y="4457700"/>
          <p14:tracePt t="27230" x="7042150" y="4432300"/>
          <p14:tracePt t="27247" x="7029450" y="4406900"/>
          <p14:tracePt t="27263" x="6997700" y="4362450"/>
          <p14:tracePt t="27280" x="6946900" y="4305300"/>
          <p14:tracePt t="27297" x="6902450" y="4248150"/>
          <p14:tracePt t="27313" x="6832600" y="4171950"/>
          <p14:tracePt t="27330" x="6762750" y="4121150"/>
          <p14:tracePt t="27347" x="6705600" y="4070350"/>
          <p14:tracePt t="27363" x="6654800" y="4044950"/>
          <p14:tracePt t="27380" x="6610350" y="4006850"/>
          <p14:tracePt t="27397" x="6553200" y="3956050"/>
          <p14:tracePt t="27398" x="6540500" y="3949700"/>
          <p14:tracePt t="27413" x="6496050" y="3911600"/>
          <p14:tracePt t="27430" x="6470650" y="3886200"/>
          <p14:tracePt t="27447" x="6445250" y="3867150"/>
          <p14:tracePt t="27463" x="6419850" y="3835400"/>
          <p14:tracePt t="27480" x="6381750" y="3803650"/>
          <p14:tracePt t="27497" x="6337300" y="3778250"/>
          <p14:tracePt t="27513" x="6311900" y="3765550"/>
          <p14:tracePt t="27530" x="6280150" y="3746500"/>
          <p14:tracePt t="27547" x="6248400" y="3721100"/>
          <p14:tracePt t="27563" x="6197600" y="3695700"/>
          <p14:tracePt t="27580" x="6153150" y="3676650"/>
          <p14:tracePt t="27597" x="6102350" y="3657600"/>
          <p14:tracePt t="27613" x="6045200" y="3632200"/>
          <p14:tracePt t="27630" x="6007100" y="3619500"/>
          <p14:tracePt t="27647" x="5962650" y="3594100"/>
          <p14:tracePt t="27664" x="5924550" y="3581400"/>
          <p14:tracePt t="27680" x="5892800" y="3568700"/>
          <p14:tracePt t="27697" x="5854700" y="3556000"/>
          <p14:tracePt t="27714" x="5810250" y="3530600"/>
          <p14:tracePt t="27730" x="5772150" y="3511550"/>
          <p14:tracePt t="27747" x="5708650" y="3479800"/>
          <p14:tracePt t="27763" x="5632450" y="3448050"/>
          <p14:tracePt t="27780" x="5588000" y="3435350"/>
          <p14:tracePt t="27797" x="5568950" y="3422650"/>
          <p14:tracePt t="27842" x="5562600" y="3422650"/>
          <p14:tracePt t="27850" x="5556250" y="3422650"/>
          <p14:tracePt t="27866" x="5549900" y="3422650"/>
          <p14:tracePt t="27882" x="5543550" y="3422650"/>
          <p14:tracePt t="27897" x="5530850" y="3441700"/>
          <p14:tracePt t="27913" x="5518150" y="3473450"/>
          <p14:tracePt t="27930" x="5499100" y="3517900"/>
          <p14:tracePt t="27947" x="5486400" y="3562350"/>
          <p14:tracePt t="27963" x="5486400" y="3600450"/>
          <p14:tracePt t="27980" x="5486400" y="3625850"/>
          <p14:tracePt t="27997" x="5486400" y="3657600"/>
          <p14:tracePt t="28013" x="5486400" y="3714750"/>
          <p14:tracePt t="28030" x="5486400" y="3771900"/>
          <p14:tracePt t="28046" x="5511800" y="3835400"/>
          <p14:tracePt t="28063" x="5556250" y="3924300"/>
          <p14:tracePt t="28080" x="5594350" y="3975100"/>
          <p14:tracePt t="28096" x="5638800" y="4032250"/>
          <p14:tracePt t="28113" x="5664200" y="4070350"/>
          <p14:tracePt t="28130" x="5695950" y="4108450"/>
          <p14:tracePt t="28147" x="5715000" y="4133850"/>
          <p14:tracePt t="28163" x="5740400" y="4152900"/>
          <p14:tracePt t="28180" x="5772150" y="4171950"/>
          <p14:tracePt t="28196" x="5861050" y="4191000"/>
          <p14:tracePt t="28213" x="5930900" y="4229100"/>
          <p14:tracePt t="28230" x="6026150" y="4286250"/>
          <p14:tracePt t="28246" x="6140450" y="4343400"/>
          <p14:tracePt t="28248" x="6178550" y="4356100"/>
          <p14:tracePt t="28263" x="6273800" y="4406900"/>
          <p14:tracePt t="28280" x="6330950" y="4438650"/>
          <p14:tracePt t="28296" x="6362700" y="4451350"/>
          <p14:tracePt t="28313" x="6381750" y="4464050"/>
          <p14:tracePt t="28330" x="6394450" y="4470400"/>
          <p14:tracePt t="28347" x="6400800" y="4470400"/>
          <p14:tracePt t="28363" x="6413500" y="4476750"/>
          <p14:tracePt t="28384" x="6419850" y="4483100"/>
          <p14:tracePt t="28404" x="6426200" y="4483100"/>
          <p14:tracePt t="28572" x="6426200" y="4489450"/>
          <p14:tracePt t="28588" x="6419850" y="4489450"/>
          <p14:tracePt t="28592" x="6413500" y="4489450"/>
          <p14:tracePt t="28598" x="6413500" y="4495800"/>
          <p14:tracePt t="28613" x="6394450" y="4508500"/>
          <p14:tracePt t="28630" x="6381750" y="4508500"/>
          <p14:tracePt t="28646" x="6369050" y="4508500"/>
          <p14:tracePt t="28663" x="6337300" y="4508500"/>
          <p14:tracePt t="28680" x="6299200" y="4508500"/>
          <p14:tracePt t="28696" x="6267450" y="4502150"/>
          <p14:tracePt t="28713" x="6235700" y="4502150"/>
          <p14:tracePt t="28730" x="6203950" y="4502150"/>
          <p14:tracePt t="28747" x="6178550" y="4502150"/>
          <p14:tracePt t="28763" x="6165850" y="4495800"/>
          <p14:tracePt t="28780" x="6159500" y="4489450"/>
          <p14:tracePt t="28796" x="6153150" y="4489450"/>
          <p14:tracePt t="28830" x="6134100" y="4489450"/>
          <p14:tracePt t="28846" x="6121400" y="4489450"/>
          <p14:tracePt t="28863" x="6102350" y="4489450"/>
          <p14:tracePt t="28880" x="6096000" y="4489450"/>
          <p14:tracePt t="28896" x="6089650" y="4489450"/>
          <p14:tracePt t="29540" x="6083300" y="4489450"/>
          <p14:tracePt t="29544" x="6070600" y="4495800"/>
          <p14:tracePt t="29549" x="6045200" y="4502150"/>
          <p14:tracePt t="29563" x="6013450" y="4527550"/>
          <p14:tracePt t="29580" x="6019800" y="4527550"/>
          <p14:tracePt t="29596" x="6013450" y="4514850"/>
          <p14:tracePt t="29613" x="6045200" y="4470400"/>
          <p14:tracePt t="29630" x="6089650" y="4400550"/>
          <p14:tracePt t="29663" x="6038850" y="4362450"/>
          <p14:tracePt t="29696" x="5994400" y="4298950"/>
          <p14:tracePt t="29730" x="5918200" y="4203700"/>
          <p14:tracePt t="29746" x="5905500" y="4178300"/>
          <p14:tracePt t="29748" x="5905500" y="4171950"/>
          <p14:tracePt t="29763" x="5899150" y="4171950"/>
          <p14:tracePt t="29779" x="5892800" y="4165600"/>
          <p14:tracePt t="29796" x="5880100" y="4146550"/>
          <p14:tracePt t="29813" x="5873750" y="4121150"/>
          <p14:tracePt t="29830" x="5854700" y="4102100"/>
          <p14:tracePt t="29846" x="5835650" y="4083050"/>
          <p14:tracePt t="29863" x="5816600" y="4051300"/>
          <p14:tracePt t="29864" x="5810250" y="4051300"/>
          <p14:tracePt t="29879" x="5791200" y="4038600"/>
          <p14:tracePt t="29896" x="5765800" y="4019550"/>
          <p14:tracePt t="29913" x="5734050" y="4006850"/>
          <p14:tracePt t="29930" x="5715000" y="3994150"/>
          <p14:tracePt t="29946" x="5689600" y="3975100"/>
          <p14:tracePt t="29963" x="5657850" y="3949700"/>
          <p14:tracePt t="29979" x="5594350" y="3911600"/>
          <p14:tracePt t="29997" x="5530850" y="3879850"/>
          <p14:tracePt t="30013" x="5473700" y="3854450"/>
          <p14:tracePt t="30029" x="5435600" y="3829050"/>
          <p14:tracePt t="30046" x="5422900" y="3822700"/>
          <p14:tracePt t="30063" x="5422900" y="3797300"/>
          <p14:tracePt t="30079" x="5422900" y="3765550"/>
          <p14:tracePt t="30096" x="5384800" y="3733800"/>
          <p14:tracePt t="30113" x="5327650" y="3689350"/>
          <p14:tracePt t="30129" x="5295900" y="3670300"/>
          <p14:tracePt t="30146" x="5270500" y="3651250"/>
          <p14:tracePt t="30163" x="5264150" y="3644900"/>
          <p14:tracePt t="30179" x="5238750" y="3625850"/>
          <p14:tracePt t="30196" x="5226050" y="3619500"/>
          <p14:tracePt t="30213" x="5207000" y="3600450"/>
          <p14:tracePt t="30230" x="5187950" y="3587750"/>
          <p14:tracePt t="30246" x="5162550" y="3568700"/>
          <p14:tracePt t="30248" x="5162550" y="3562350"/>
          <p14:tracePt t="30263" x="5156200" y="3556000"/>
          <p14:tracePt t="30280" x="5143500" y="3536950"/>
          <p14:tracePt t="30296" x="5137150" y="3530600"/>
          <p14:tracePt t="30313" x="5124450" y="3524250"/>
          <p14:tracePt t="30329" x="5105400" y="3517900"/>
          <p14:tracePt t="30346" x="5099050" y="3505200"/>
          <p14:tracePt t="30363" x="5092700" y="3492500"/>
          <p14:tracePt t="30379" x="5067300" y="3479800"/>
          <p14:tracePt t="30396" x="5048250" y="3441700"/>
          <p14:tracePt t="30413" x="5022850" y="3416300"/>
          <p14:tracePt t="30429" x="5010150" y="3397250"/>
          <p14:tracePt t="30446" x="5003800" y="3390900"/>
          <p14:tracePt t="30463" x="5003800" y="3371850"/>
          <p14:tracePt t="30464" x="4997450" y="3371850"/>
          <p14:tracePt t="30480" x="4984750" y="3346450"/>
          <p14:tracePt t="30496" x="4972050" y="3333750"/>
          <p14:tracePt t="30513" x="4946650" y="3327400"/>
          <p14:tracePt t="30529" x="4940300" y="3314700"/>
          <p14:tracePt t="30546" x="4933950" y="3302000"/>
          <p14:tracePt t="30563" x="4927600" y="3302000"/>
          <p14:tracePt t="30612" x="4927600" y="3295650"/>
          <p14:tracePt t="30624" x="4927600" y="3289300"/>
          <p14:tracePt t="30636" x="4927600" y="3282950"/>
          <p14:tracePt t="30648" x="4927600" y="3276600"/>
          <p14:tracePt t="30663" x="4927600" y="3270250"/>
          <p14:tracePt t="30716" x="4927600" y="3263900"/>
          <p14:tracePt t="30720" x="4921250" y="3263900"/>
          <p14:tracePt t="30729" x="4914900" y="3257550"/>
          <p14:tracePt t="30746" x="4914900" y="3251200"/>
          <p14:tracePt t="30747" x="4914900" y="3244850"/>
          <p14:tracePt t="30864" x="4908550" y="3244850"/>
          <p14:tracePt t="31380" x="4914900" y="3244850"/>
          <p14:tracePt t="31388" x="4921250" y="3244850"/>
          <p14:tracePt t="31428" x="4927600" y="3244850"/>
          <p14:tracePt t="31444" x="4933950" y="3244850"/>
          <p14:tracePt t="31488" x="4940300" y="3244850"/>
          <p14:tracePt t="31496" x="4946650" y="3244850"/>
          <p14:tracePt t="31500" x="4953000" y="3244850"/>
          <p14:tracePt t="31529" x="4984750" y="3270250"/>
          <p14:tracePt t="31563" x="5010150" y="3282950"/>
          <p14:tracePt t="31579" x="5016500" y="3295650"/>
          <p14:tracePt t="31596" x="5029200" y="3302000"/>
          <p14:tracePt t="31613" x="5035550" y="3302000"/>
          <p14:tracePt t="31629" x="5041900" y="3302000"/>
          <p14:tracePt t="31646" x="5048250" y="3302000"/>
          <p14:tracePt t="31662" x="5054600" y="3314700"/>
          <p14:tracePt t="31679" x="5060950" y="3314700"/>
          <p14:tracePt t="31696" x="5073650" y="3333750"/>
          <p14:tracePt t="31712" x="5086350" y="3346450"/>
          <p14:tracePt t="31729" x="5111750" y="3365500"/>
          <p14:tracePt t="31746" x="5137150" y="3384550"/>
          <p14:tracePt t="31748" x="5143500" y="3384550"/>
          <p14:tracePt t="31762" x="5156200" y="3397250"/>
          <p14:tracePt t="31780" x="5175250" y="3409950"/>
          <p14:tracePt t="31796" x="5187950" y="3429000"/>
          <p14:tracePt t="31812" x="5207000" y="3441700"/>
          <p14:tracePt t="31829" x="5213350" y="3460750"/>
          <p14:tracePt t="31846" x="5226050" y="3473450"/>
          <p14:tracePt t="31862" x="5238750" y="3492500"/>
          <p14:tracePt t="31879" x="5251450" y="3505200"/>
          <p14:tracePt t="31896" x="5264150" y="3517900"/>
          <p14:tracePt t="31912" x="5270500" y="3524250"/>
          <p14:tracePt t="31929" x="5283200" y="3536950"/>
          <p14:tracePt t="31946" x="5295900" y="3549650"/>
          <p14:tracePt t="31962" x="5308600" y="3562350"/>
          <p14:tracePt t="31980" x="5321300" y="3575050"/>
          <p14:tracePt t="31996" x="5334000" y="3581400"/>
          <p14:tracePt t="32012" x="5346700" y="3587750"/>
          <p14:tracePt t="32029" x="5359400" y="3587750"/>
          <p14:tracePt t="32046" x="5365750" y="3587750"/>
          <p14:tracePt t="32062" x="5378450" y="3587750"/>
          <p14:tracePt t="32079" x="5391150" y="3594100"/>
          <p14:tracePt t="32096" x="5416550" y="3619500"/>
          <p14:tracePt t="32112" x="5422900" y="3625850"/>
          <p14:tracePt t="32129" x="5441950" y="3644900"/>
          <p14:tracePt t="32146" x="5454650" y="3663950"/>
          <p14:tracePt t="32162" x="5467350" y="3683000"/>
          <p14:tracePt t="32179" x="5473700" y="3695700"/>
          <p14:tracePt t="32196" x="5486400" y="3721100"/>
          <p14:tracePt t="32212" x="5505450" y="3727450"/>
          <p14:tracePt t="32229" x="5511800" y="3746500"/>
          <p14:tracePt t="32246" x="5518150" y="3752850"/>
          <p14:tracePt t="32248" x="5518150" y="3759200"/>
          <p14:tracePt t="32262" x="5530850" y="3765550"/>
          <p14:tracePt t="32279" x="5537200" y="3790950"/>
          <p14:tracePt t="32296" x="5549900" y="3810000"/>
          <p14:tracePt t="32312" x="5568950" y="3822700"/>
          <p14:tracePt t="32329" x="5575300" y="3841750"/>
          <p14:tracePt t="32346" x="5581650" y="3854450"/>
          <p14:tracePt t="32362" x="5588000" y="3860800"/>
          <p14:tracePt t="32379" x="5607050" y="3886200"/>
          <p14:tracePt t="32396" x="5626100" y="3917950"/>
          <p14:tracePt t="32412" x="5638800" y="3937000"/>
          <p14:tracePt t="32429" x="5657850" y="3962400"/>
          <p14:tracePt t="32446" x="5670550" y="3981450"/>
          <p14:tracePt t="32462" x="5683250" y="3994150"/>
          <p14:tracePt t="32479" x="5695950" y="4006850"/>
          <p14:tracePt t="32496" x="5702300" y="4013200"/>
          <p14:tracePt t="32512" x="5708650" y="4019550"/>
          <p14:tracePt t="32529" x="5715000" y="4025900"/>
          <p14:tracePt t="32546" x="5721350" y="4032250"/>
          <p14:tracePt t="32562" x="5721350" y="4038600"/>
          <p14:tracePt t="32579" x="5727700" y="4044950"/>
          <p14:tracePt t="32708" x="5734050" y="4044950"/>
          <p14:tracePt t="32716" x="5734050" y="4051300"/>
          <p14:tracePt t="32720" x="5740400" y="4051300"/>
          <p14:tracePt t="32740" x="5746750" y="4057650"/>
          <p14:tracePt t="32746" x="5746750" y="4064000"/>
          <p14:tracePt t="32764" x="5753100" y="4064000"/>
          <p14:tracePt t="32892" x="5753100" y="4070350"/>
          <p14:tracePt t="32912" x="5759450" y="4076700"/>
          <p14:tracePt t="32956" x="5765800" y="4076700"/>
          <p14:tracePt t="32976" x="5772150" y="4083050"/>
          <p14:tracePt t="32988" x="5772150" y="4089400"/>
          <p14:tracePt t="32996" x="5772150" y="4095750"/>
          <p14:tracePt t="33008" x="5778500" y="4102100"/>
          <p14:tracePt t="33024" x="5784850" y="4108450"/>
          <p14:tracePt t="33036" x="5791200" y="4114800"/>
          <p14:tracePt t="33046" x="5810250" y="4140200"/>
          <p14:tracePt t="33062" x="5829300" y="4191000"/>
          <p14:tracePt t="33079" x="5848350" y="4216400"/>
          <p14:tracePt t="33080" x="5848350" y="4222750"/>
          <p14:tracePt t="33095" x="5848350" y="4229100"/>
          <p14:tracePt t="33112" x="5848350" y="4248150"/>
          <p14:tracePt t="33129" x="5854700" y="4260850"/>
          <p14:tracePt t="33145" x="5867400" y="4279900"/>
          <p14:tracePt t="33162" x="5905500" y="4318000"/>
          <p14:tracePt t="33179" x="5943600" y="4356100"/>
          <p14:tracePt t="33180" x="5943600" y="4362450"/>
          <p14:tracePt t="33196" x="5956300" y="4387850"/>
          <p14:tracePt t="33212" x="5975350" y="4413250"/>
          <p14:tracePt t="33229" x="5981700" y="4432300"/>
          <p14:tracePt t="33246" x="6007100" y="4457700"/>
          <p14:tracePt t="33248" x="6007100" y="4464050"/>
          <p14:tracePt t="33262" x="6019800" y="4476750"/>
          <p14:tracePt t="33279" x="6051550" y="4508500"/>
          <p14:tracePt t="33280" x="6064250" y="4514850"/>
          <p14:tracePt t="33295" x="6089650" y="4533900"/>
          <p14:tracePt t="33312" x="6096000" y="4540250"/>
          <p14:tracePt t="33329" x="6108700" y="4552950"/>
          <p14:tracePt t="33345" x="6121400" y="4572000"/>
          <p14:tracePt t="33362" x="6140450" y="4591050"/>
          <p14:tracePt t="33379" x="6165850" y="4610100"/>
          <p14:tracePt t="33395" x="6184900" y="4622800"/>
          <p14:tracePt t="33412" x="6197600" y="4622800"/>
          <p14:tracePt t="33429" x="6210300" y="4629150"/>
          <p14:tracePt t="33445" x="6210300" y="4635500"/>
          <p14:tracePt t="33462" x="6216650" y="4635500"/>
          <p14:tracePt t="33479" x="6242050" y="4641850"/>
          <p14:tracePt t="33480" x="6254750" y="4648200"/>
          <p14:tracePt t="33495" x="6305550" y="4686300"/>
          <p14:tracePt t="33512" x="6375400" y="4718050"/>
          <p14:tracePt t="33529" x="6451600" y="4756150"/>
          <p14:tracePt t="33545" x="6502400" y="4775200"/>
          <p14:tracePt t="33562" x="6534150" y="4781550"/>
          <p14:tracePt t="33579" x="6546850" y="4787900"/>
          <p14:tracePt t="33595" x="6559550" y="4794250"/>
          <p14:tracePt t="33616" x="6565900" y="4794250"/>
          <p14:tracePt t="33629" x="6572250" y="4800600"/>
          <p14:tracePt t="33646" x="6578600" y="4806950"/>
          <p14:tracePt t="33662" x="6591300" y="4806950"/>
          <p14:tracePt t="33679" x="6597650" y="4819650"/>
          <p14:tracePt t="33695" x="6623050" y="4838700"/>
          <p14:tracePt t="33712" x="6635750" y="4845050"/>
          <p14:tracePt t="33729" x="6642100" y="4851400"/>
          <p14:tracePt t="33745" x="6648450" y="4857750"/>
          <p14:tracePt t="33762" x="6654800" y="4857750"/>
          <p14:tracePt t="33779" x="6661150" y="4857750"/>
          <p14:tracePt t="34252" x="6667500" y="4864100"/>
          <p14:tracePt t="34264" x="6667500" y="4870450"/>
          <p14:tracePt t="34276" x="6673850" y="4876800"/>
          <p14:tracePt t="34336" x="6680200" y="4883150"/>
          <p14:tracePt t="34592" x="6686550" y="4889500"/>
          <p14:tracePt t="34608" x="6686550" y="4895850"/>
          <p14:tracePt t="34616" x="6686550" y="4902200"/>
          <p14:tracePt t="34629" x="6686550" y="4914900"/>
          <p14:tracePt t="34645" x="6686550" y="4921250"/>
          <p14:tracePt t="34744" x="6686550" y="4927600"/>
          <p14:tracePt t="34748" x="6686550" y="4933950"/>
          <p14:tracePt t="34762" x="6686550" y="4946650"/>
          <p14:tracePt t="34795" x="6731000" y="4997450"/>
          <p14:tracePt t="34812" x="6769100" y="5035550"/>
          <p14:tracePt t="34829" x="6813550" y="5086350"/>
          <p14:tracePt t="34845" x="6940550" y="5168900"/>
          <p14:tracePt t="34862" x="7004050" y="5226050"/>
          <p14:tracePt t="34878" x="7048500" y="5257800"/>
          <p14:tracePt t="34895" x="7067550" y="5270500"/>
          <p14:tracePt t="34912" x="7073900" y="5276850"/>
          <p14:tracePt t="34928" x="7080250" y="5283200"/>
          <p14:tracePt t="34945" x="7086600" y="5283200"/>
          <p14:tracePt t="34979" x="7092950" y="5283200"/>
          <p14:tracePt t="34995" x="7099300" y="5283200"/>
          <p14:tracePt t="35012" x="7118350" y="5283200"/>
          <p14:tracePt t="35028" x="7131050" y="5283200"/>
          <p14:tracePt t="35045" x="7156450" y="5283200"/>
          <p14:tracePt t="35062" x="7169150" y="5283200"/>
          <p14:tracePt t="35078" x="7188200" y="5283200"/>
          <p14:tracePt t="35095" x="7207250" y="5283200"/>
          <p14:tracePt t="35112" x="7226300" y="5270500"/>
          <p14:tracePt t="35128" x="7245350" y="5264150"/>
          <p14:tracePt t="35145" x="7277100" y="5251450"/>
          <p14:tracePt t="35162" x="7289800" y="5238750"/>
          <p14:tracePt t="35178" x="7315200" y="5226050"/>
          <p14:tracePt t="35195" x="7327900" y="5207000"/>
          <p14:tracePt t="35212" x="7346950" y="5200650"/>
          <p14:tracePt t="35229" x="7353300" y="5187950"/>
          <p14:tracePt t="35245" x="7359650" y="5168900"/>
          <p14:tracePt t="35262" x="7366000" y="5143500"/>
          <p14:tracePt t="35278" x="7378700" y="5099050"/>
          <p14:tracePt t="35295" x="7385050" y="5048250"/>
          <p14:tracePt t="35312" x="7385050" y="5016500"/>
          <p14:tracePt t="35328" x="7385050" y="4972050"/>
          <p14:tracePt t="35345" x="7385050" y="4953000"/>
          <p14:tracePt t="35362" x="7385050" y="4927600"/>
          <p14:tracePt t="35378" x="7378700" y="4895850"/>
          <p14:tracePt t="35395" x="7359650" y="4851400"/>
          <p14:tracePt t="35412" x="7346950" y="4806950"/>
          <p14:tracePt t="35428" x="7327900" y="4756150"/>
          <p14:tracePt t="35445" x="7321550" y="4737100"/>
          <p14:tracePt t="35462" x="7315200" y="4692650"/>
          <p14:tracePt t="35478" x="7296150" y="4654550"/>
          <p14:tracePt t="35495" x="7270750" y="4616450"/>
          <p14:tracePt t="35512" x="7245350" y="4572000"/>
          <p14:tracePt t="35528" x="7232650" y="4552950"/>
          <p14:tracePt t="35545" x="7188200" y="4489450"/>
          <p14:tracePt t="35562" x="7150100" y="4445000"/>
          <p14:tracePt t="35578" x="7112000" y="4387850"/>
          <p14:tracePt t="35595" x="7073900" y="4343400"/>
          <p14:tracePt t="35612" x="7016750" y="4286250"/>
          <p14:tracePt t="35628" x="6965950" y="4241800"/>
          <p14:tracePt t="35645" x="6896100" y="4184650"/>
          <p14:tracePt t="35662" x="6832600" y="4127500"/>
          <p14:tracePt t="35678" x="6762750" y="4057650"/>
          <p14:tracePt t="35695" x="6718300" y="3994150"/>
          <p14:tracePt t="35712" x="6654800" y="3943350"/>
          <p14:tracePt t="35728" x="6597650" y="3898900"/>
          <p14:tracePt t="35745" x="6521450" y="3841750"/>
          <p14:tracePt t="35762" x="6464300" y="3803650"/>
          <p14:tracePt t="35778" x="6400800" y="3759200"/>
          <p14:tracePt t="35795" x="6343650" y="3708400"/>
          <p14:tracePt t="35812" x="6292850" y="3663950"/>
          <p14:tracePt t="35828" x="6235700" y="3613150"/>
          <p14:tracePt t="35845" x="6159500" y="3562350"/>
          <p14:tracePt t="35862" x="6121400" y="3530600"/>
          <p14:tracePt t="35879" x="6076950" y="3492500"/>
          <p14:tracePt t="35895" x="6000750" y="3435350"/>
          <p14:tracePt t="35912" x="5949950" y="3403600"/>
          <p14:tracePt t="35928" x="5899150" y="3352800"/>
          <p14:tracePt t="35945" x="5848350" y="3302000"/>
          <p14:tracePt t="35962" x="5797550" y="3263900"/>
          <p14:tracePt t="35978" x="5753100" y="3219450"/>
          <p14:tracePt t="35996" x="5727700" y="3187700"/>
          <p14:tracePt t="36012" x="5695950" y="3155950"/>
          <p14:tracePt t="36028" x="5670550" y="3143250"/>
          <p14:tracePt t="36045" x="5651500" y="3117850"/>
          <p14:tracePt t="36062" x="5632450" y="3111500"/>
          <p14:tracePt t="36078" x="5594350" y="3092450"/>
          <p14:tracePt t="36095" x="5568950" y="3079750"/>
          <p14:tracePt t="36112" x="5543550" y="3067050"/>
          <p14:tracePt t="36128" x="5499100" y="3067050"/>
          <p14:tracePt t="36145" x="5473700" y="3060700"/>
          <p14:tracePt t="36146" x="5467350" y="3054350"/>
          <p14:tracePt t="36162" x="5461000" y="3048000"/>
          <p14:tracePt t="36178" x="5435600" y="3035300"/>
          <p14:tracePt t="36195" x="5372100" y="3035300"/>
          <p14:tracePt t="36212" x="5308600" y="3035300"/>
          <p14:tracePt t="36228" x="5232400" y="3035300"/>
          <p14:tracePt t="36245" x="5162550" y="3035300"/>
          <p14:tracePt t="36262" x="5124450" y="3048000"/>
          <p14:tracePt t="36278" x="5118100" y="3054350"/>
          <p14:tracePt t="36295" x="5092700" y="3073400"/>
          <p14:tracePt t="36312" x="5073650" y="3073400"/>
          <p14:tracePt t="36328" x="5041900" y="3092450"/>
          <p14:tracePt t="36345" x="5010150" y="3124200"/>
          <p14:tracePt t="36346" x="5003800" y="3124200"/>
          <p14:tracePt t="36362" x="4972050" y="3155950"/>
          <p14:tracePt t="36378" x="4940300" y="3187700"/>
          <p14:tracePt t="36395" x="4914900" y="3206750"/>
          <p14:tracePt t="36412" x="4889500" y="3225800"/>
          <p14:tracePt t="36428" x="4883150" y="3244850"/>
          <p14:tracePt t="36445" x="4870450" y="3270250"/>
          <p14:tracePt t="36462" x="4864100" y="3302000"/>
          <p14:tracePt t="36478" x="4851400" y="3327400"/>
          <p14:tracePt t="36495" x="4851400" y="3340100"/>
          <p14:tracePt t="36512" x="4851400" y="3359150"/>
          <p14:tracePt t="36528" x="4851400" y="3378200"/>
          <p14:tracePt t="36562" x="4851400" y="3403600"/>
          <p14:tracePt t="36578" x="4851400" y="3429000"/>
          <p14:tracePt t="36595" x="4851400" y="3467100"/>
          <p14:tracePt t="36611" x="4851400" y="3486150"/>
          <p14:tracePt t="36628" x="4851400" y="3511550"/>
          <p14:tracePt t="36645" x="4851400" y="3556000"/>
          <p14:tracePt t="36662" x="4838700" y="3568700"/>
          <p14:tracePt t="36678" x="4838700" y="3606800"/>
          <p14:tracePt t="36695" x="4838700" y="3638550"/>
          <p14:tracePt t="36711" x="4845050" y="3676650"/>
          <p14:tracePt t="36728" x="4857750" y="3714750"/>
          <p14:tracePt t="36745" x="4864100" y="3733800"/>
          <p14:tracePt t="36761" x="4870450" y="3759200"/>
          <p14:tracePt t="36778" x="4883150" y="3784600"/>
          <p14:tracePt t="36795" x="4889500" y="3810000"/>
          <p14:tracePt t="36812" x="4895850" y="3829050"/>
          <p14:tracePt t="36828" x="4902200" y="3841750"/>
          <p14:tracePt t="36845" x="4908550" y="3860800"/>
          <p14:tracePt t="36846" x="4914900" y="3867150"/>
          <p14:tracePt t="36861" x="4921250" y="3886200"/>
          <p14:tracePt t="36878" x="4921250" y="3892550"/>
          <p14:tracePt t="36895" x="4921250" y="3917950"/>
          <p14:tracePt t="36911" x="4933950" y="3937000"/>
          <p14:tracePt t="36928" x="4940300" y="3937000"/>
          <p14:tracePt t="36945" x="4940300" y="3943350"/>
          <p14:tracePt t="36961" x="4940300" y="3962400"/>
          <p14:tracePt t="36978" x="4946650" y="3975100"/>
          <p14:tracePt t="36995" x="4965700" y="4000500"/>
          <p14:tracePt t="37011" x="4972050" y="4013200"/>
          <p14:tracePt t="37028" x="4978400" y="4019550"/>
          <p14:tracePt t="37045" x="4978400" y="4025900"/>
          <p14:tracePt t="37061" x="4984750" y="4051300"/>
          <p14:tracePt t="37078" x="4991100" y="4070350"/>
          <p14:tracePt t="37095" x="5003800" y="4083050"/>
          <p14:tracePt t="37111" x="5010150" y="4114800"/>
          <p14:tracePt t="37128" x="5029200" y="4152900"/>
          <p14:tracePt t="37145" x="5048250" y="4178300"/>
          <p14:tracePt t="37161" x="5060950" y="4210050"/>
          <p14:tracePt t="37178" x="5086350" y="4235450"/>
          <p14:tracePt t="37195" x="5099050" y="4260850"/>
          <p14:tracePt t="37211" x="5105400" y="4279900"/>
          <p14:tracePt t="37228" x="5124450" y="4311650"/>
          <p14:tracePt t="37245" x="5156200" y="4349750"/>
          <p14:tracePt t="37246" x="5162550" y="4356100"/>
          <p14:tracePt t="37261" x="5187950" y="4400550"/>
          <p14:tracePt t="37278" x="5232400" y="4464050"/>
          <p14:tracePt t="37295" x="5264150" y="4508500"/>
          <p14:tracePt t="37311" x="5308600" y="4552950"/>
          <p14:tracePt t="37328" x="5353050" y="4584700"/>
          <p14:tracePt t="37345" x="5384800" y="4610100"/>
          <p14:tracePt t="37346" x="5391150" y="4610100"/>
          <p14:tracePt t="37361" x="5403850" y="4622800"/>
          <p14:tracePt t="37378" x="5422900" y="4641850"/>
          <p14:tracePt t="37395" x="5435600" y="4660900"/>
          <p14:tracePt t="37411" x="5480050" y="4692650"/>
          <p14:tracePt t="37428" x="5530850" y="4705350"/>
          <p14:tracePt t="37445" x="5556250" y="4730750"/>
          <p14:tracePt t="37461" x="5581650" y="4762500"/>
          <p14:tracePt t="37478" x="5613400" y="4794250"/>
          <p14:tracePt t="37495" x="5632450" y="4800600"/>
          <p14:tracePt t="37511" x="5664200" y="4819650"/>
          <p14:tracePt t="37528" x="5695950" y="4838700"/>
          <p14:tracePt t="37545" x="5746750" y="4870450"/>
          <p14:tracePt t="37546" x="5759450" y="4870450"/>
          <p14:tracePt t="37561" x="5880100" y="4908550"/>
          <p14:tracePt t="37578" x="5956300" y="4940300"/>
          <p14:tracePt t="37595" x="6032500" y="4972050"/>
          <p14:tracePt t="37611" x="6153150" y="5010150"/>
          <p14:tracePt t="37628" x="6305550" y="5054600"/>
          <p14:tracePt t="37645" x="6464300" y="5099050"/>
          <p14:tracePt t="37661" x="6661150" y="5149850"/>
          <p14:tracePt t="37678" x="6731000" y="5175250"/>
          <p14:tracePt t="37695" x="6769100" y="5181600"/>
          <p14:tracePt t="37711" x="6800850" y="5194300"/>
          <p14:tracePt t="37728" x="6851650" y="5213350"/>
          <p14:tracePt t="37745" x="6908800" y="5213350"/>
          <p14:tracePt t="37746" x="6927850" y="5219700"/>
          <p14:tracePt t="37761" x="7010400" y="5226050"/>
          <p14:tracePt t="37778" x="7118350" y="5238750"/>
          <p14:tracePt t="37795" x="7200900" y="5251450"/>
          <p14:tracePt t="37811" x="7251700" y="5257800"/>
          <p14:tracePt t="37828" x="7296150" y="5264150"/>
          <p14:tracePt t="37845" x="7321550" y="5264150"/>
          <p14:tracePt t="37846" x="7327900" y="5264150"/>
          <p14:tracePt t="37861" x="7353300" y="5264150"/>
          <p14:tracePt t="37878" x="7372350" y="5264150"/>
          <p14:tracePt t="37895" x="7391400" y="5264150"/>
          <p14:tracePt t="37911" x="7404100" y="5264150"/>
          <p14:tracePt t="37928" x="7416800" y="5264150"/>
          <p14:tracePt t="37945" x="7423150" y="5257800"/>
          <p14:tracePt t="37961" x="7435850" y="5257800"/>
          <p14:tracePt t="38042" x="7442200" y="5257800"/>
          <p14:tracePt t="39086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</a:t>
            </a:r>
            <a:r>
              <a:rPr lang="sr-Latn-BA" sz="2800" dirty="0"/>
              <a:t>kupan prihod (TR) </a:t>
            </a:r>
            <a:r>
              <a:rPr lang="en-US" sz="2800" dirty="0"/>
              <a:t>je </a:t>
            </a:r>
            <a:r>
              <a:rPr lang="sr-Latn-BA" sz="2800" dirty="0"/>
              <a:t>ukupna realizovana količina proizvoda i usluga, ili ukupna suma, koju preduzeće ostvaruje prodajom proizvoda i usluga </a:t>
            </a:r>
          </a:p>
          <a:p>
            <a:r>
              <a:rPr lang="sr-Latn-BA" sz="2800" dirty="0"/>
              <a:t>Ukupan prihod se izračunava kao proizvod ukupne količine proizvoda i jedinične cijene proizvoda</a:t>
            </a:r>
            <a:r>
              <a:rPr lang="en-US" sz="2800" dirty="0"/>
              <a:t> (TR=QxP)</a:t>
            </a:r>
            <a:endParaRPr lang="sr-Latn-BA" sz="2800" dirty="0"/>
          </a:p>
          <a:p>
            <a:r>
              <a:rPr lang="sr-Latn-BA" sz="2800" dirty="0"/>
              <a:t>Prihod je pokazatelj efikasnosti, ali i preduslov opstanka preduzeća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Ukupan prihod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"/>
    </mc:Choice>
    <mc:Fallback xmlns="">
      <p:transition spd="slow" advTm="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Latn-CS" sz="2800" dirty="0"/>
              <a:t>R</a:t>
            </a:r>
            <a:r>
              <a:rPr lang="en-US" sz="2800" dirty="0"/>
              <a:t>azmatranje odnosa izme</a:t>
            </a:r>
            <a:r>
              <a:rPr lang="sr-Latn-CS" sz="2800" dirty="0"/>
              <a:t>đ</a:t>
            </a:r>
            <a:r>
              <a:rPr lang="en-US" sz="2800" dirty="0"/>
              <a:t>u izlaza (Q) i ukupnih prihoda (TR) mo</a:t>
            </a:r>
            <a:r>
              <a:rPr lang="sr-Latn-CS" sz="2800" dirty="0"/>
              <a:t>ž</a:t>
            </a:r>
            <a:r>
              <a:rPr lang="en-US" sz="2800" dirty="0"/>
              <a:t>e se pre</a:t>
            </a:r>
            <a:r>
              <a:rPr lang="sr-Latn-BA" sz="2800" dirty="0"/>
              <a:t>d</a:t>
            </a:r>
            <a:r>
              <a:rPr lang="en-US" sz="2800" dirty="0"/>
              <a:t>staviti u obliku jedna</a:t>
            </a:r>
            <a:r>
              <a:rPr lang="sr-Latn-CS" sz="2800" dirty="0"/>
              <a:t>č</a:t>
            </a:r>
            <a:r>
              <a:rPr lang="en-US" sz="2800" dirty="0"/>
              <a:t>ine</a:t>
            </a:r>
            <a:r>
              <a:rPr lang="sr-Latn-CS" sz="2800" dirty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sr-Latn-CS" sz="2800" dirty="0"/>
              <a:t>	</a:t>
            </a:r>
            <a:r>
              <a:rPr lang="en-US" sz="2800" dirty="0"/>
              <a:t>						</a:t>
            </a:r>
          </a:p>
          <a:p>
            <a:pPr>
              <a:lnSpc>
                <a:spcPct val="90000"/>
              </a:lnSpc>
              <a:buNone/>
            </a:pPr>
            <a:endParaRPr lang="sr-Latn-CS" sz="2800" dirty="0"/>
          </a:p>
          <a:p>
            <a:pPr>
              <a:lnSpc>
                <a:spcPct val="90000"/>
              </a:lnSpc>
              <a:buNone/>
            </a:pPr>
            <a:endParaRPr lang="sr-Latn-C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Jedna</a:t>
            </a:r>
            <a:r>
              <a:rPr lang="sr-Latn-CS" sz="2800" dirty="0"/>
              <a:t>či</a:t>
            </a:r>
            <a:r>
              <a:rPr lang="en-US" sz="2800" dirty="0"/>
              <a:t>na se </a:t>
            </a:r>
            <a:r>
              <a:rPr lang="sr-Latn-CS" sz="2800" dirty="0"/>
              <a:t>č</a:t>
            </a:r>
            <a:r>
              <a:rPr lang="en-US" sz="2800" dirty="0"/>
              <a:t>ita: "Ukupni prihod je funkcija od izlaza"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Ukupan prihod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2819400"/>
            <a:ext cx="308514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/>
              <a:t>Opšta jednačina ne daje precizan izraz funkcionalnog odnosa pa je bolje taj odnos opisati:</a:t>
            </a:r>
          </a:p>
          <a:p>
            <a:pPr>
              <a:buNone/>
            </a:pPr>
            <a:r>
              <a:rPr lang="sr-Latn-BA" dirty="0"/>
              <a:t>	</a:t>
            </a:r>
          </a:p>
          <a:p>
            <a:pPr>
              <a:buNone/>
            </a:pPr>
            <a:endParaRPr lang="en-US" dirty="0"/>
          </a:p>
          <a:p>
            <a:r>
              <a:rPr lang="sr-Latn-BA" dirty="0"/>
              <a:t>gdje su:</a:t>
            </a:r>
            <a:endParaRPr lang="en-US" dirty="0"/>
          </a:p>
          <a:p>
            <a:pPr lvl="1"/>
            <a:r>
              <a:rPr lang="sr-Latn-BA" dirty="0"/>
              <a:t>TR - ukupan prihod</a:t>
            </a:r>
            <a:endParaRPr lang="en-US" dirty="0"/>
          </a:p>
          <a:p>
            <a:pPr lvl="1"/>
            <a:r>
              <a:rPr lang="sr-Latn-BA" dirty="0"/>
              <a:t> P - prodajna cijena</a:t>
            </a:r>
          </a:p>
          <a:p>
            <a:pPr lvl="1"/>
            <a:r>
              <a:rPr lang="sr-Latn-BA" dirty="0"/>
              <a:t>Q - količina proizvoda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Ukupan prihod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2743200"/>
            <a:ext cx="292417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Iz ovog opšteg oblika funkcije ukupnog prihoda izvodimo alternativne oblike funkcije ukupnog prihoda:</a:t>
            </a:r>
            <a:endParaRPr lang="en-US" dirty="0"/>
          </a:p>
          <a:p>
            <a:pPr lvl="0"/>
            <a:r>
              <a:rPr lang="sr-Latn-BA" sz="2400" dirty="0"/>
              <a:t>linearna funkcija ukupnog prihoda</a:t>
            </a:r>
            <a:r>
              <a:rPr lang="en-US" sz="2400" dirty="0"/>
              <a:t> (P=a)</a:t>
            </a:r>
            <a:r>
              <a:rPr lang="sr-Latn-BA" dirty="0"/>
              <a:t> </a:t>
            </a:r>
          </a:p>
          <a:p>
            <a:pPr lvl="0">
              <a:buNone/>
            </a:pPr>
            <a:endParaRPr lang="sr-Latn-BA" dirty="0"/>
          </a:p>
          <a:p>
            <a:pPr lvl="0">
              <a:buNone/>
            </a:pPr>
            <a:r>
              <a:rPr lang="sr-Latn-BA" dirty="0"/>
              <a:t>		</a:t>
            </a:r>
            <a:r>
              <a:rPr lang="sr-Latn-BA" sz="2400" dirty="0"/>
              <a:t>TR=P*Q</a:t>
            </a:r>
            <a:r>
              <a:rPr lang="en-US" sz="2400" dirty="0"/>
              <a:t>=a*Q</a:t>
            </a:r>
            <a:r>
              <a:rPr lang="sr-Latn-BA" sz="2400" dirty="0"/>
              <a:t> – </a:t>
            </a:r>
            <a:r>
              <a:rPr lang="sr-Latn-BA" sz="2400" i="1" dirty="0">
                <a:solidFill>
                  <a:srgbClr val="FF0000"/>
                </a:solidFill>
              </a:rPr>
              <a:t>savršena konkurencija</a:t>
            </a:r>
          </a:p>
          <a:p>
            <a:pPr lvl="0">
              <a:buNone/>
            </a:pPr>
            <a:endParaRPr lang="en-US" dirty="0"/>
          </a:p>
          <a:p>
            <a:pPr lvl="0"/>
            <a:r>
              <a:rPr lang="sr-Latn-BA" sz="2400" dirty="0"/>
              <a:t>kvadratna funkcija ukupnog prihoda</a:t>
            </a:r>
            <a:r>
              <a:rPr lang="en-US" sz="2400" dirty="0"/>
              <a:t> (P=a-b*Q)</a:t>
            </a:r>
            <a:endParaRPr lang="sr-Latn-BA" sz="2400" dirty="0"/>
          </a:p>
          <a:p>
            <a:pPr lvl="0"/>
            <a:endParaRPr lang="sr-Latn-BA" dirty="0"/>
          </a:p>
          <a:p>
            <a:pPr lvl="0">
              <a:buNone/>
            </a:pPr>
            <a:r>
              <a:rPr lang="sr-Latn-BA" dirty="0"/>
              <a:t>		</a:t>
            </a:r>
            <a:r>
              <a:rPr lang="sr-Latn-BA" sz="2400" dirty="0"/>
              <a:t>TR=P*Q</a:t>
            </a:r>
            <a:r>
              <a:rPr lang="en-US" sz="2400" dirty="0"/>
              <a:t>=(a-b*Q)*Q=a*Q</a:t>
            </a:r>
            <a:r>
              <a:rPr lang="sr-Latn-BA" sz="2400" dirty="0"/>
              <a:t> </a:t>
            </a:r>
            <a:r>
              <a:rPr lang="en-US" sz="2400" dirty="0"/>
              <a:t>– b</a:t>
            </a:r>
            <a:r>
              <a:rPr lang="en-US" sz="2400" dirty="0">
                <a:latin typeface="Monotype Corsiva" pitchFamily="66" charset="0"/>
              </a:rPr>
              <a:t>* </a:t>
            </a:r>
            <a:r>
              <a:rPr lang="sr-Latn-BA" sz="2400" dirty="0"/>
              <a:t>Q</a:t>
            </a:r>
            <a:r>
              <a:rPr lang="sr-Latn-BA" sz="2400" baseline="30000" dirty="0"/>
              <a:t>2 </a:t>
            </a:r>
            <a:r>
              <a:rPr lang="sr-Latn-BA" sz="2400" dirty="0"/>
              <a:t>- </a:t>
            </a:r>
            <a:r>
              <a:rPr lang="sr-Latn-BA" sz="2400" i="1" dirty="0">
                <a:solidFill>
                  <a:srgbClr val="FF0000"/>
                </a:solidFill>
              </a:rPr>
              <a:t>monopol</a:t>
            </a:r>
            <a:endParaRPr lang="en-US" sz="2400" i="1" baseline="30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Ukupan prihod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73"/>
    </mc:Choice>
    <mc:Fallback xmlns="">
      <p:transition spd="slow" advTm="10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Postoje različite polazne osnove za utvrđivanje nastanka prihoda poput:</a:t>
            </a:r>
          </a:p>
          <a:p>
            <a:pPr lvl="1"/>
            <a:r>
              <a:rPr lang="sr-Latn-BA" dirty="0"/>
              <a:t>momenta pr</a:t>
            </a:r>
            <a:r>
              <a:rPr lang="en-US" dirty="0"/>
              <a:t>o</a:t>
            </a:r>
            <a:r>
              <a:rPr lang="sr-Latn-BA" dirty="0"/>
              <a:t>izvodnje proizvoda</a:t>
            </a:r>
          </a:p>
          <a:p>
            <a:pPr lvl="1"/>
            <a:r>
              <a:rPr lang="sr-Latn-BA" i="1" dirty="0"/>
              <a:t>momenta fakturisanja proizvoda ( primopredaja proizvoda) kupcu i </a:t>
            </a:r>
          </a:p>
          <a:p>
            <a:pPr lvl="1"/>
            <a:r>
              <a:rPr lang="sr-Latn-BA" dirty="0"/>
              <a:t>momenat naplate proizvoda od kupca</a:t>
            </a:r>
          </a:p>
          <a:p>
            <a:r>
              <a:rPr lang="sr-Latn-BA" dirty="0"/>
              <a:t>Prema našim računovodstvenim propisima, utvrđivanje nastanka prihoda se vrši na osnovu </a:t>
            </a:r>
            <a:r>
              <a:rPr lang="sr-Latn-BA" i="1" dirty="0"/>
              <a:t>principa fakturisane realizacije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Prihodi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0"/>
    </mc:Choice>
    <mc:Fallback xmlns="">
      <p:transition spd="slow" advTm="20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Ukupan prihod – savršena konkurencija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39212" t="35661" r="38491" b="33462"/>
          <a:stretch>
            <a:fillRect/>
          </a:stretch>
        </p:blipFill>
        <p:spPr bwMode="auto">
          <a:xfrm>
            <a:off x="381000" y="1391656"/>
            <a:ext cx="5410200" cy="469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32489" t="54727" r="58823" b="19679"/>
          <a:stretch>
            <a:fillRect/>
          </a:stretch>
        </p:blipFill>
        <p:spPr bwMode="auto">
          <a:xfrm>
            <a:off x="6172200" y="1447800"/>
            <a:ext cx="262243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772400" y="1524000"/>
            <a:ext cx="7620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b="1" dirty="0"/>
              <a:t>TR</a:t>
            </a: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7"/>
    </mc:Choice>
    <mc:Fallback xmlns="">
      <p:transition spd="slow" advTm="3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04" x="4984750" y="4794250"/>
          <p14:tracePt t="9295" x="4984750" y="4800600"/>
          <p14:tracePt t="9308" x="4984750" y="4806950"/>
          <p14:tracePt t="9324" x="4991100" y="4813300"/>
          <p14:tracePt t="9331" x="4997450" y="4813300"/>
          <p14:tracePt t="9340" x="5003800" y="4813300"/>
          <p14:tracePt t="9354" x="5035550" y="4813300"/>
          <p14:tracePt t="9371" x="5067300" y="4832350"/>
          <p14:tracePt t="9387" x="5118100" y="4851400"/>
          <p14:tracePt t="9420" x="5238750" y="4864100"/>
          <p14:tracePt t="9453" x="5334000" y="4883150"/>
          <p14:tracePt t="9487" x="5353050" y="4889500"/>
          <p14:tracePt t="9504" x="5359400" y="4889500"/>
          <p14:tracePt t="9520" x="5365750" y="4889500"/>
          <p14:tracePt t="9537" x="5372100" y="4889500"/>
          <p14:tracePt t="9553" x="5378450" y="4889500"/>
          <p14:tracePt t="9570" x="5384800" y="4889500"/>
          <p14:tracePt t="9634" x="5391150" y="4889500"/>
          <p14:tracePt t="9638" x="5397500" y="4889500"/>
          <p14:tracePt t="9646" x="5403850" y="4889500"/>
          <p14:tracePt t="9678" x="5410200" y="4889500"/>
          <p14:tracePt t="9686" x="5416550" y="4889500"/>
          <p14:tracePt t="9690" x="5422900" y="4889500"/>
          <p14:tracePt t="9703" x="5441950" y="4889500"/>
          <p14:tracePt t="9721" x="5454650" y="4889500"/>
          <p14:tracePt t="9925" x="5461000" y="4889500"/>
          <p14:tracePt t="9929" x="5467350" y="4889500"/>
          <p14:tracePt t="9937" x="5473700" y="4889500"/>
          <p14:tracePt t="9953" x="5480050" y="4889500"/>
          <p14:tracePt t="9970" x="5486400" y="4889500"/>
          <p14:tracePt t="10286" x="5492750" y="4889500"/>
          <p14:tracePt t="10294" x="5492750" y="4895850"/>
          <p14:tracePt t="10303" x="5499100" y="4895850"/>
          <p14:tracePt t="10754" x="5499100" y="4902200"/>
          <p14:tracePt t="10758" x="5492750" y="4902200"/>
          <p14:tracePt t="10770" x="5473700" y="4902200"/>
          <p14:tracePt t="10786" x="5410200" y="4889500"/>
          <p14:tracePt t="10803" x="5346700" y="4876800"/>
          <p14:tracePt t="10820" x="5283200" y="4870450"/>
          <p14:tracePt t="10836" x="5181600" y="4851400"/>
          <p14:tracePt t="10870" x="4718050" y="4654550"/>
          <p14:tracePt t="10904" x="4248150" y="4102100"/>
          <p14:tracePt t="10938" x="3879850" y="3340100"/>
          <p14:tracePt t="10942" x="3873500" y="3257550"/>
          <p14:tracePt t="10953" x="3867150" y="3086100"/>
          <p14:tracePt t="10970" x="3937000" y="2768600"/>
          <p14:tracePt t="10986" x="4025900" y="2578100"/>
          <p14:tracePt t="11003" x="4095750" y="2432050"/>
          <p14:tracePt t="11019" x="4140200" y="2336800"/>
          <p14:tracePt t="11036" x="4165600" y="2279650"/>
          <p14:tracePt t="11053" x="4191000" y="2247900"/>
          <p14:tracePt t="11070" x="4191000" y="2235200"/>
          <p14:tracePt t="11247" x="4178300" y="2235200"/>
          <p14:tracePt t="11251" x="4159250" y="2235200"/>
          <p14:tracePt t="11254" x="4152900" y="2235200"/>
          <p14:tracePt t="11270" x="4127500" y="2209800"/>
          <p14:tracePt t="11286" x="4083050" y="2203450"/>
          <p14:tracePt t="11303" x="4070350" y="2184400"/>
          <p14:tracePt t="11319" x="4057650" y="2178050"/>
          <p14:tracePt t="11336" x="4051300" y="2171700"/>
          <p14:tracePt t="11353" x="4032250" y="2152650"/>
          <p14:tracePt t="11370" x="3994150" y="2133600"/>
          <p14:tracePt t="11386" x="3937000" y="2095500"/>
          <p14:tracePt t="11403" x="3879850" y="2076450"/>
          <p14:tracePt t="11419" x="3854450" y="2063750"/>
          <p14:tracePt t="11437" x="3835400" y="2063750"/>
          <p14:tracePt t="11453" x="3822700" y="2063750"/>
          <p14:tracePt t="11470" x="3803650" y="2063750"/>
          <p14:tracePt t="11486" x="3778250" y="2063750"/>
          <p14:tracePt t="11503" x="3746500" y="2063750"/>
          <p14:tracePt t="11519" x="3721100" y="2063750"/>
          <p14:tracePt t="11536" x="3689350" y="2063750"/>
          <p14:tracePt t="11552" x="3663950" y="2063750"/>
          <p14:tracePt t="11569" x="3632200" y="2063750"/>
          <p14:tracePt t="11586" x="3606800" y="2063750"/>
          <p14:tracePt t="11602" x="3587750" y="2063750"/>
          <p14:tracePt t="11619" x="3581400" y="2070100"/>
          <p14:tracePt t="11636" x="3568700" y="2082800"/>
          <p14:tracePt t="11653" x="3549650" y="2089150"/>
          <p14:tracePt t="11655" x="3543300" y="2095500"/>
          <p14:tracePt t="11670" x="3511550" y="2114550"/>
          <p14:tracePt t="11687" x="3486150" y="2127250"/>
          <p14:tracePt t="11703" x="3473450" y="2133600"/>
          <p14:tracePt t="11719" x="3467100" y="2133600"/>
          <p14:tracePt t="11736" x="3454400" y="2139950"/>
          <p14:tracePt t="11754" x="3441700" y="2159000"/>
          <p14:tracePt t="11774" x="3429000" y="2165350"/>
          <p14:tracePt t="11786" x="3390900" y="2197100"/>
          <p14:tracePt t="11802" x="3365500" y="2216150"/>
          <p14:tracePt t="11819" x="3352800" y="2235200"/>
          <p14:tracePt t="11836" x="3346450" y="2241550"/>
          <p14:tracePt t="11852" x="3340100" y="2241550"/>
          <p14:tracePt t="11869" x="3327400" y="2260600"/>
          <p14:tracePt t="11886" x="3314700" y="2292350"/>
          <p14:tracePt t="11903" x="3308350" y="2317750"/>
          <p14:tracePt t="11920" x="3295650" y="2343150"/>
          <p14:tracePt t="11937" x="3289300" y="2362200"/>
          <p14:tracePt t="11953" x="3289300" y="2381250"/>
          <p14:tracePt t="11970" x="3289300" y="2419350"/>
          <p14:tracePt t="11986" x="3289300" y="2444750"/>
          <p14:tracePt t="12003" x="3289300" y="2476500"/>
          <p14:tracePt t="12020" x="3289300" y="2495550"/>
          <p14:tracePt t="12037" x="3302000" y="2514600"/>
          <p14:tracePt t="12040" x="3302000" y="2527300"/>
          <p14:tracePt t="12053" x="3314700" y="2533650"/>
          <p14:tracePt t="12071" x="3333750" y="2584450"/>
          <p14:tracePt t="12074" x="3340100" y="2590800"/>
          <p14:tracePt t="12087" x="3359150" y="2616200"/>
          <p14:tracePt t="12103" x="3378200" y="2647950"/>
          <p14:tracePt t="12119" x="3397250" y="2667000"/>
          <p14:tracePt t="12136" x="3416300" y="2686050"/>
          <p14:tracePt t="12153" x="3429000" y="2692400"/>
          <p14:tracePt t="12170" x="3435350" y="2698750"/>
          <p14:tracePt t="12187" x="3454400" y="2705100"/>
          <p14:tracePt t="12203" x="3460750" y="2711450"/>
          <p14:tracePt t="12220" x="3479800" y="2717800"/>
          <p14:tracePt t="12237" x="3498850" y="2730500"/>
          <p14:tracePt t="12253" x="3530600" y="2730500"/>
          <p14:tracePt t="12255" x="3536950" y="2730500"/>
          <p14:tracePt t="12269" x="3556000" y="2743200"/>
          <p14:tracePt t="12286" x="3594100" y="2749550"/>
          <p14:tracePt t="12303" x="3632200" y="2762250"/>
          <p14:tracePt t="12320" x="3651250" y="2768600"/>
          <p14:tracePt t="12323" x="3663950" y="2768600"/>
          <p14:tracePt t="12337" x="3683000" y="2768600"/>
          <p14:tracePt t="12353" x="3733800" y="2768600"/>
          <p14:tracePt t="12356" x="3746500" y="2768600"/>
          <p14:tracePt t="12370" x="3759200" y="2768600"/>
          <p14:tracePt t="12386" x="3765550" y="2762250"/>
          <p14:tracePt t="12403" x="3816350" y="2730500"/>
          <p14:tracePt t="12419" x="3867150" y="2705100"/>
          <p14:tracePt t="12437" x="3930650" y="2673350"/>
          <p14:tracePt t="12453" x="3987800" y="2641600"/>
          <p14:tracePt t="12456" x="4006850" y="2628900"/>
          <p14:tracePt t="12471" x="4032250" y="2609850"/>
          <p14:tracePt t="12487" x="4038600" y="2597150"/>
          <p14:tracePt t="12504" x="4044950" y="2584450"/>
          <p14:tracePt t="12520" x="4051300" y="2565400"/>
          <p14:tracePt t="12536" x="4051300" y="2546350"/>
          <p14:tracePt t="12552" x="4051300" y="2520950"/>
          <p14:tracePt t="12571" x="4051300" y="2495550"/>
          <p14:tracePt t="12586" x="4051300" y="2476500"/>
          <p14:tracePt t="12603" x="4051300" y="2444750"/>
          <p14:tracePt t="12620" x="4051300" y="2425700"/>
          <p14:tracePt t="12636" x="4044950" y="2425700"/>
          <p14:tracePt t="12671" x="4025900" y="2419350"/>
          <p14:tracePt t="12687" x="4019550" y="2413000"/>
          <p14:tracePt t="12704" x="4013200" y="2400300"/>
          <p14:tracePt t="12720" x="3994150" y="2387600"/>
          <p14:tracePt t="12722" x="3987800" y="2387600"/>
          <p14:tracePt t="12736" x="3981450" y="2374900"/>
          <p14:tracePt t="12753" x="3975100" y="2368550"/>
          <p14:tracePt t="12758" x="3968750" y="2368550"/>
          <p14:tracePt t="12770" x="3962400" y="2362200"/>
          <p14:tracePt t="12788" x="3949700" y="2355850"/>
          <p14:tracePt t="12803" x="3937000" y="2355850"/>
          <p14:tracePt t="12819" x="3911600" y="2355850"/>
          <p14:tracePt t="12836" x="3886200" y="2343150"/>
          <p14:tracePt t="12852" x="3848100" y="2330450"/>
          <p14:tracePt t="12871" x="3810000" y="2324100"/>
          <p14:tracePt t="12876" x="3803650" y="2324100"/>
          <p14:tracePt t="12887" x="3790950" y="2324100"/>
          <p14:tracePt t="12902" x="3759200" y="2317750"/>
          <p14:tracePt t="12919" x="3746500" y="2311400"/>
          <p14:tracePt t="12936" x="3740150" y="2311400"/>
          <p14:tracePt t="12952" x="3727450" y="2311400"/>
          <p14:tracePt t="12969" x="3683000" y="2311400"/>
          <p14:tracePt t="12986" x="3651250" y="2311400"/>
          <p14:tracePt t="13002" x="3638550" y="2311400"/>
          <p14:tracePt t="13036" x="3625850" y="2311400"/>
          <p14:tracePt t="13053" x="3606800" y="2311400"/>
          <p14:tracePt t="13070" x="3600450" y="2311400"/>
          <p14:tracePt t="13119" x="3594100" y="2311400"/>
          <p14:tracePt t="13382" x="3594100" y="2317750"/>
          <p14:tracePt t="13393" x="3594100" y="2324100"/>
          <p14:tracePt t="13405" x="3594100" y="2330450"/>
          <p14:tracePt t="13420" x="3594100" y="2336800"/>
          <p14:tracePt t="13437" x="3600450" y="2336800"/>
          <p14:tracePt t="13469" x="3619500" y="2336800"/>
          <p14:tracePt t="13486" x="3632200" y="2336800"/>
          <p14:tracePt t="13553" x="3594100" y="2324100"/>
          <p14:tracePt t="13587" x="3492500" y="2286000"/>
          <p14:tracePt t="13592" x="3486150" y="2286000"/>
          <p14:tracePt t="13603" x="3467100" y="2286000"/>
          <p14:tracePt t="13606" x="3460750" y="2286000"/>
          <p14:tracePt t="13619" x="3448050" y="2286000"/>
          <p14:tracePt t="13659" x="3448050" y="2279650"/>
          <p14:tracePt t="13742" x="3448050" y="2273300"/>
          <p14:tracePt t="14433" x="3448050" y="2279650"/>
          <p14:tracePt t="14444" x="3448050" y="2286000"/>
          <p14:tracePt t="14452" x="3448050" y="2305050"/>
          <p14:tracePt t="14470" x="3448050" y="2343150"/>
          <p14:tracePt t="14486" x="3448050" y="2374900"/>
          <p14:tracePt t="14502" x="3448050" y="2400300"/>
          <p14:tracePt t="14519" x="3460750" y="2438400"/>
          <p14:tracePt t="14553" x="3486150" y="2489200"/>
          <p14:tracePt t="14586" x="3511550" y="2527300"/>
          <p14:tracePt t="14619" x="3536950" y="2559050"/>
          <p14:tracePt t="14636" x="3549650" y="2571750"/>
          <p14:tracePt t="14652" x="3562350" y="2590800"/>
          <p14:tracePt t="14669" x="3594100" y="2616200"/>
          <p14:tracePt t="14670" x="3606800" y="2622550"/>
          <p14:tracePt t="14685" x="3613150" y="2641600"/>
          <p14:tracePt t="14702" x="3625850" y="2654300"/>
          <p14:tracePt t="14719" x="3644900" y="2667000"/>
          <p14:tracePt t="14736" x="3670300" y="2679700"/>
          <p14:tracePt t="14752" x="3702050" y="2698750"/>
          <p14:tracePt t="14769" x="3727450" y="2711450"/>
          <p14:tracePt t="14785" x="3765550" y="2724150"/>
          <p14:tracePt t="14802" x="3778250" y="2724150"/>
          <p14:tracePt t="14819" x="3790950" y="2724150"/>
          <p14:tracePt t="14836" x="3810000" y="2724150"/>
          <p14:tracePt t="14852" x="3860800" y="2717800"/>
          <p14:tracePt t="14869" x="3886200" y="2698750"/>
          <p14:tracePt t="14871" x="3898900" y="2692400"/>
          <p14:tracePt t="14886" x="3924300" y="2679700"/>
          <p14:tracePt t="14902" x="3949700" y="2673350"/>
          <p14:tracePt t="14919" x="3968750" y="2660650"/>
          <p14:tracePt t="14936" x="4006850" y="2641600"/>
          <p14:tracePt t="14952" x="4019550" y="2635250"/>
          <p14:tracePt t="14969" x="4051300" y="2628900"/>
          <p14:tracePt t="14987" x="4064000" y="2603500"/>
          <p14:tracePt t="15003" x="4083050" y="2584450"/>
          <p14:tracePt t="15019" x="4089400" y="2565400"/>
          <p14:tracePt t="15036" x="4108450" y="2540000"/>
          <p14:tracePt t="15052" x="4114800" y="2527300"/>
          <p14:tracePt t="15069" x="4114800" y="2495550"/>
          <p14:tracePt t="15086" x="4121150" y="2457450"/>
          <p14:tracePt t="15102" x="4121150" y="2425700"/>
          <p14:tracePt t="15119" x="4121150" y="2387600"/>
          <p14:tracePt t="15136" x="4121150" y="2374900"/>
          <p14:tracePt t="15152" x="4121150" y="2355850"/>
          <p14:tracePt t="15154" x="4121150" y="2343150"/>
          <p14:tracePt t="15174" x="4121150" y="2336800"/>
          <p14:tracePt t="15185" x="4121150" y="2324100"/>
          <p14:tracePt t="15202" x="4114800" y="2311400"/>
          <p14:tracePt t="15219" x="4108450" y="2298700"/>
          <p14:tracePt t="15235" x="4083050" y="2286000"/>
          <p14:tracePt t="15252" x="4064000" y="2273300"/>
          <p14:tracePt t="15254" x="4057650" y="2266950"/>
          <p14:tracePt t="15269" x="4038600" y="2254250"/>
          <p14:tracePt t="15287" x="4019550" y="2241550"/>
          <p14:tracePt t="15290" x="4019550" y="2235200"/>
          <p14:tracePt t="15303" x="4006850" y="2228850"/>
          <p14:tracePt t="15320" x="3987800" y="2216150"/>
          <p14:tracePt t="15335" x="3956050" y="2203450"/>
          <p14:tracePt t="15352" x="3924300" y="2184400"/>
          <p14:tracePt t="15369" x="3911600" y="2178050"/>
          <p14:tracePt t="15387" x="3886200" y="2171700"/>
          <p14:tracePt t="15392" x="3879850" y="2171700"/>
          <p14:tracePt t="15395" x="3879850" y="2165350"/>
          <p14:tracePt t="15403" x="3867150" y="2165350"/>
          <p14:tracePt t="15419" x="3848100" y="2159000"/>
          <p14:tracePt t="15424" x="3848100" y="2152650"/>
          <p14:tracePt t="15436" x="3829050" y="2152650"/>
          <p14:tracePt t="15453" x="3810000" y="2152650"/>
          <p14:tracePt t="15455" x="3803650" y="2152650"/>
          <p14:tracePt t="15469" x="3790950" y="2152650"/>
          <p14:tracePt t="15486" x="3765550" y="2152650"/>
          <p14:tracePt t="15502" x="3746500" y="2159000"/>
          <p14:tracePt t="15519" x="3733800" y="2159000"/>
          <p14:tracePt t="15536" x="3714750" y="2165350"/>
          <p14:tracePt t="15552" x="3708400" y="2171700"/>
          <p14:tracePt t="15569" x="3702050" y="2178050"/>
          <p14:tracePt t="15587" x="3683000" y="2203450"/>
          <p14:tracePt t="15604" x="3683000" y="2216150"/>
          <p14:tracePt t="15619" x="3676650" y="2228850"/>
          <p14:tracePt t="15635" x="3663950" y="2247900"/>
          <p14:tracePt t="15652" x="3663950" y="2254250"/>
          <p14:tracePt t="15668" x="3657600" y="2254250"/>
          <p14:tracePt t="15685" x="3657600" y="2260600"/>
          <p14:tracePt t="15702" x="3657600" y="2273300"/>
          <p14:tracePt t="15719" x="3657600" y="2286000"/>
          <p14:tracePt t="15736" x="3651250" y="2298700"/>
          <p14:tracePt t="15752" x="3644900" y="2305050"/>
          <p14:tracePt t="15754" x="3638550" y="2311400"/>
          <p14:tracePt t="15776" x="3638550" y="2317750"/>
          <p14:tracePt t="15788" x="3632200" y="2317750"/>
          <p14:tracePt t="15803" x="3632200" y="2330450"/>
          <p14:tracePt t="15819" x="3632200" y="2343150"/>
          <p14:tracePt t="15836" x="3632200" y="2355850"/>
          <p14:tracePt t="15853" x="3632200" y="2362200"/>
          <p14:tracePt t="15870" x="3632200" y="2381250"/>
          <p14:tracePt t="15888" x="3632200" y="2393950"/>
          <p14:tracePt t="15902" x="3632200" y="2406650"/>
          <p14:tracePt t="15918" x="3632200" y="2425700"/>
          <p14:tracePt t="15936" x="3632200" y="2438400"/>
          <p14:tracePt t="15969" x="3632200" y="2451100"/>
          <p14:tracePt t="15986" x="3632200" y="2457450"/>
          <p14:tracePt t="16002" x="3632200" y="2463800"/>
          <p14:tracePt t="16019" x="3644900" y="2470150"/>
          <p14:tracePt t="16037" x="3644900" y="2476500"/>
          <p14:tracePt t="16052" x="3644900" y="2482850"/>
          <p14:tracePt t="16068" x="3657600" y="2489200"/>
          <p14:tracePt t="16085" x="3657600" y="2501900"/>
          <p14:tracePt t="16103" x="3657600" y="2520950"/>
          <p14:tracePt t="16119" x="3657600" y="2533650"/>
          <p14:tracePt t="16123" x="3657600" y="2540000"/>
          <p14:tracePt t="16125" x="3657600" y="2552700"/>
          <p14:tracePt t="16138" x="3663950" y="2565400"/>
          <p14:tracePt t="16153" x="3676650" y="2584450"/>
          <p14:tracePt t="16169" x="3683000" y="2616200"/>
          <p14:tracePt t="16186" x="3702050" y="2647950"/>
          <p14:tracePt t="16202" x="3714750" y="2673350"/>
          <p14:tracePt t="16219" x="3727450" y="2686050"/>
          <p14:tracePt t="16237" x="3733800" y="2692400"/>
          <p14:tracePt t="16254" x="3740150" y="2711450"/>
          <p14:tracePt t="16260" x="3746500" y="2717800"/>
          <p14:tracePt t="16268" x="3752850" y="2717800"/>
          <p14:tracePt t="16285" x="3778250" y="2736850"/>
          <p14:tracePt t="16302" x="3790950" y="2749550"/>
          <p14:tracePt t="16318" x="3822700" y="2762250"/>
          <p14:tracePt t="16335" x="3848100" y="2774950"/>
          <p14:tracePt t="16336" x="3860800" y="2781300"/>
          <p14:tracePt t="16352" x="3886200" y="2794000"/>
          <p14:tracePt t="16369" x="3917950" y="2813050"/>
          <p14:tracePt t="16385" x="3937000" y="2851150"/>
          <p14:tracePt t="16402" x="3937000" y="2857500"/>
          <p14:tracePt t="16419" x="3956050" y="2851150"/>
          <p14:tracePt t="16436" x="3975100" y="2851150"/>
          <p14:tracePt t="16453" x="4000500" y="2851150"/>
          <p14:tracePt t="16469" x="4038600" y="2838450"/>
          <p14:tracePt t="16485" x="4064000" y="2819400"/>
          <p14:tracePt t="16503" x="4083050" y="2794000"/>
          <p14:tracePt t="16519" x="4095750" y="2749550"/>
          <p14:tracePt t="16522" x="4108450" y="2736850"/>
          <p14:tracePt t="16525" x="4114800" y="2724150"/>
          <p14:tracePt t="16536" x="4133850" y="2698750"/>
          <p14:tracePt t="16552" x="4152900" y="2667000"/>
          <p14:tracePt t="16569" x="4171950" y="2635250"/>
          <p14:tracePt t="16585" x="4184650" y="2590800"/>
          <p14:tracePt t="16602" x="4184650" y="2571750"/>
          <p14:tracePt t="16619" x="4184650" y="2552700"/>
          <p14:tracePt t="16635" x="4184650" y="2546350"/>
          <p14:tracePt t="16652" x="4184650" y="2520950"/>
          <p14:tracePt t="16669" x="4178300" y="2495550"/>
          <p14:tracePt t="16685" x="4165600" y="2470150"/>
          <p14:tracePt t="16703" x="4159250" y="2438400"/>
          <p14:tracePt t="16706" x="4152900" y="2438400"/>
          <p14:tracePt t="16708" x="4146550" y="2425700"/>
          <p14:tracePt t="16718" x="4146550" y="2419350"/>
          <p14:tracePt t="16737" x="4140200" y="2400300"/>
          <p14:tracePt t="16753" x="4133850" y="2393950"/>
          <p14:tracePt t="16769" x="4127500" y="2387600"/>
          <p14:tracePt t="16786" x="4121150" y="2387600"/>
          <p14:tracePt t="16802" x="4102100" y="2368550"/>
          <p14:tracePt t="16819" x="4083050" y="2355850"/>
          <p14:tracePt t="16836" x="4057650" y="2336800"/>
          <p14:tracePt t="16853" x="4044950" y="2336800"/>
          <p14:tracePt t="16869" x="4038600" y="2324100"/>
          <p14:tracePt t="16885" x="4025900" y="2317750"/>
          <p14:tracePt t="16902" x="4006850" y="2317750"/>
          <p14:tracePt t="16919" x="3987800" y="2311400"/>
          <p14:tracePt t="16936" x="3981450" y="2305050"/>
          <p14:tracePt t="16953" x="3975100" y="2305050"/>
          <p14:tracePt t="17070" x="3975100" y="2311400"/>
          <p14:tracePt t="17079" x="3968750" y="2324100"/>
          <p14:tracePt t="17086" x="3968750" y="2343150"/>
          <p14:tracePt t="17102" x="3968750" y="2406650"/>
          <p14:tracePt t="17105" x="3968750" y="2451100"/>
          <p14:tracePt t="17108" x="3975100" y="2501900"/>
          <p14:tracePt t="17118" x="4000500" y="2616200"/>
          <p14:tracePt t="17135" x="4064000" y="2819400"/>
          <p14:tracePt t="17136" x="4089400" y="2882900"/>
          <p14:tracePt t="17153" x="4203700" y="3194050"/>
          <p14:tracePt t="17169" x="4375150" y="3454400"/>
          <p14:tracePt t="17174" x="4419600" y="3505200"/>
          <p14:tracePt t="17186" x="4552950" y="3683000"/>
          <p14:tracePt t="17202" x="4730750" y="3867150"/>
          <p14:tracePt t="17204" x="4756150" y="3905250"/>
          <p14:tracePt t="17220" x="4826000" y="4006850"/>
          <p14:tracePt t="17236" x="4902200" y="4121150"/>
          <p14:tracePt t="17253" x="4940300" y="4203700"/>
          <p14:tracePt t="17257" x="4940300" y="4210050"/>
          <p14:tracePt t="17268" x="4959350" y="4254500"/>
          <p14:tracePt t="17286" x="4984750" y="4349750"/>
          <p14:tracePt t="17302" x="5003800" y="4432300"/>
          <p14:tracePt t="17305" x="5010150" y="4451350"/>
          <p14:tracePt t="17310" x="5016500" y="4457700"/>
          <p14:tracePt t="17318" x="5016500" y="4470400"/>
          <p14:tracePt t="17336" x="5029200" y="4521200"/>
          <p14:tracePt t="17353" x="5041900" y="4572000"/>
          <p14:tracePt t="17357" x="5048250" y="4584700"/>
          <p14:tracePt t="17369" x="5054600" y="4616450"/>
          <p14:tracePt t="17385" x="5080000" y="4654550"/>
          <p14:tracePt t="17388" x="5080000" y="4667250"/>
          <p14:tracePt t="17401" x="5099050" y="4679950"/>
          <p14:tracePt t="17418" x="5111750" y="4692650"/>
          <p14:tracePt t="17435" x="5124450" y="4692650"/>
          <p14:tracePt t="17451" x="5162550" y="4705350"/>
          <p14:tracePt t="17468" x="5213350" y="4718050"/>
          <p14:tracePt t="17485" x="5245100" y="4718050"/>
          <p14:tracePt t="17502" x="5308600" y="4718050"/>
          <p14:tracePt t="17503" x="5327650" y="4718050"/>
          <p14:tracePt t="17519" x="5365750" y="4718050"/>
          <p14:tracePt t="17536" x="5397500" y="4718050"/>
          <p14:tracePt t="17552" x="5410200" y="4711700"/>
          <p14:tracePt t="17569" x="5429250" y="4699000"/>
          <p14:tracePt t="17586" x="5429250" y="4692650"/>
          <p14:tracePt t="17602" x="5435600" y="4673600"/>
          <p14:tracePt t="17622" x="5435600" y="4667250"/>
          <p14:tracePt t="17636" x="5435600" y="4660900"/>
          <p14:tracePt t="17652" x="5435600" y="4654550"/>
          <p14:tracePt t="17697" x="5435600" y="4641850"/>
          <p14:tracePt t="17713" x="5435600" y="4629150"/>
          <p14:tracePt t="17718" x="5435600" y="4622800"/>
          <p14:tracePt t="17735" x="5422900" y="4610100"/>
          <p14:tracePt t="17753" x="5416550" y="4597400"/>
          <p14:tracePt t="17757" x="5410200" y="4591050"/>
          <p14:tracePt t="17769" x="5397500" y="4572000"/>
          <p14:tracePt t="17785" x="5384800" y="4559300"/>
          <p14:tracePt t="17802" x="5384800" y="4540250"/>
          <p14:tracePt t="17819" x="5384800" y="4533900"/>
          <p14:tracePt t="17835" x="5384800" y="4527550"/>
          <p14:tracePt t="17851" x="5365750" y="4521200"/>
          <p14:tracePt t="17869" x="5353050" y="4502150"/>
          <p14:tracePt t="17888" x="5340350" y="4489450"/>
          <p14:tracePt t="17894" x="5321300" y="4476750"/>
          <p14:tracePt t="17903" x="5308600" y="4470400"/>
          <p14:tracePt t="17919" x="5276850" y="4457700"/>
          <p14:tracePt t="17935" x="5232400" y="4425950"/>
          <p14:tracePt t="17953" x="5181600" y="4419600"/>
          <p14:tracePt t="17958" x="5175250" y="4413250"/>
          <p14:tracePt t="17960" x="5168900" y="4406900"/>
          <p14:tracePt t="17968" x="5149850" y="4406900"/>
          <p14:tracePt t="17985" x="5130800" y="4400550"/>
          <p14:tracePt t="18002" x="5118100" y="4387850"/>
          <p14:tracePt t="18018" x="5105400" y="4387850"/>
          <p14:tracePt t="18035" x="5092700" y="4387850"/>
          <p14:tracePt t="18037" x="5086350" y="4387850"/>
          <p14:tracePt t="18055" x="5080000" y="4387850"/>
          <p14:tracePt t="18071" x="5054600" y="4387850"/>
          <p14:tracePt t="18086" x="5048250" y="4400550"/>
          <p14:tracePt t="18102" x="5035550" y="4425950"/>
          <p14:tracePt t="18119" x="5035550" y="4438650"/>
          <p14:tracePt t="18135" x="5054600" y="4451350"/>
          <p14:tracePt t="18136" x="5054600" y="4457700"/>
          <p14:tracePt t="18152" x="5054600" y="4476750"/>
          <p14:tracePt t="18169" x="5048250" y="4489450"/>
          <p14:tracePt t="18185" x="5048250" y="4508500"/>
          <p14:tracePt t="18202" x="5041900" y="4533900"/>
          <p14:tracePt t="18218" x="5035550" y="4565650"/>
          <p14:tracePt t="18220" x="5029200" y="4565650"/>
          <p14:tracePt t="18237" x="5022850" y="4597400"/>
          <p14:tracePt t="18253" x="5016500" y="4622800"/>
          <p14:tracePt t="18257" x="5016500" y="4641850"/>
          <p14:tracePt t="18268" x="5022850" y="4686300"/>
          <p14:tracePt t="18285" x="5035550" y="4718050"/>
          <p14:tracePt t="18301" x="5041900" y="4756150"/>
          <p14:tracePt t="18318" x="5060950" y="4775200"/>
          <p14:tracePt t="18335" x="5060950" y="4800600"/>
          <p14:tracePt t="18351" x="5067300" y="4826000"/>
          <p14:tracePt t="18368" x="5080000" y="4845050"/>
          <p14:tracePt t="18384" x="5099050" y="4857750"/>
          <p14:tracePt t="18402" x="5111750" y="4883150"/>
          <p14:tracePt t="18418" x="5130800" y="4895850"/>
          <p14:tracePt t="18435" x="5143500" y="4908550"/>
          <p14:tracePt t="18453" x="5168900" y="4940300"/>
          <p14:tracePt t="18457" x="5168900" y="4946650"/>
          <p14:tracePt t="18460" x="5175250" y="4946650"/>
          <p14:tracePt t="18468" x="5187950" y="4953000"/>
          <p14:tracePt t="18485" x="5200650" y="4965700"/>
          <p14:tracePt t="18501" x="5226050" y="4984750"/>
          <p14:tracePt t="18518" x="5245100" y="4984750"/>
          <p14:tracePt t="18535" x="5264150" y="4997450"/>
          <p14:tracePt t="18551" x="5289550" y="4997450"/>
          <p14:tracePt t="18568" x="5308600" y="5003800"/>
          <p14:tracePt t="18585" x="5321300" y="5003800"/>
          <p14:tracePt t="18602" x="5346700" y="5003800"/>
          <p14:tracePt t="18619" x="5372100" y="5003800"/>
          <p14:tracePt t="18621" x="5378450" y="5003800"/>
          <p14:tracePt t="18635" x="5391150" y="5003800"/>
          <p14:tracePt t="18653" x="5422900" y="5003800"/>
          <p14:tracePt t="18669" x="5435600" y="4991100"/>
          <p14:tracePt t="18672" x="5441950" y="4991100"/>
          <p14:tracePt t="18685" x="5441950" y="4978400"/>
          <p14:tracePt t="18701" x="5461000" y="4965700"/>
          <p14:tracePt t="18720" x="5480050" y="4940300"/>
          <p14:tracePt t="18735" x="5480050" y="4933950"/>
          <p14:tracePt t="18752" x="5480050" y="4914900"/>
          <p14:tracePt t="18769" x="5480050" y="4889500"/>
          <p14:tracePt t="18785" x="5480050" y="4870450"/>
          <p14:tracePt t="18802" x="5480050" y="4857750"/>
          <p14:tracePt t="18818" x="5480050" y="4838700"/>
          <p14:tracePt t="18835" x="5480050" y="4813300"/>
          <p14:tracePt t="18852" x="5480050" y="4794250"/>
          <p14:tracePt t="18869" x="5467350" y="4775200"/>
          <p14:tracePt t="18886" x="5448300" y="4756150"/>
          <p14:tracePt t="18902" x="5441950" y="4737100"/>
          <p14:tracePt t="18906" x="5435600" y="4724400"/>
          <p14:tracePt t="18909" x="5435600" y="4718050"/>
          <p14:tracePt t="18913" x="5429250" y="4718050"/>
          <p14:tracePt t="18920" x="5422900" y="4711700"/>
          <p14:tracePt t="18935" x="5403850" y="4705350"/>
          <p14:tracePt t="18953" x="5403850" y="4686300"/>
          <p14:tracePt t="18956" x="5403850" y="4679950"/>
          <p14:tracePt t="18960" x="5403850" y="4673600"/>
          <p14:tracePt t="18968" x="5391150" y="4673600"/>
          <p14:tracePt t="18984" x="5378450" y="4679950"/>
          <p14:tracePt t="19003" x="5372100" y="4711700"/>
          <p14:tracePt t="19018" x="5372100" y="4724400"/>
          <p14:tracePt t="19035" x="5372100" y="4730750"/>
          <p14:tracePt t="19102" x="5365750" y="4730750"/>
          <p14:tracePt t="19114" x="5359400" y="4730750"/>
          <p14:tracePt t="19121" x="5353050" y="4730750"/>
          <p14:tracePt t="19137" x="5346700" y="4730750"/>
          <p14:tracePt t="19151" x="5327650" y="4724400"/>
          <p14:tracePt t="19169" x="5289550" y="4686300"/>
          <p14:tracePt t="19185" x="5168900" y="4616450"/>
          <p14:tracePt t="19188" x="5118100" y="4584700"/>
          <p14:tracePt t="19202" x="5016500" y="4508500"/>
          <p14:tracePt t="19220" x="4737100" y="4356100"/>
          <p14:tracePt t="19235" x="4597400" y="4279900"/>
          <p14:tracePt t="19251" x="4400550" y="4171950"/>
          <p14:tracePt t="19252" x="4368800" y="4152900"/>
          <p14:tracePt t="19270" x="4305300" y="4114800"/>
          <p14:tracePt t="19285" x="4273550" y="4095750"/>
          <p14:tracePt t="19288" x="4267200" y="4095750"/>
          <p14:tracePt t="19302" x="4254500" y="4089400"/>
          <p14:tracePt t="19318" x="4235450" y="4057650"/>
          <p14:tracePt t="19322" x="4229100" y="4051300"/>
          <p14:tracePt t="19325" x="4216400" y="4038600"/>
          <p14:tracePt t="19335" x="4184650" y="3994150"/>
          <p14:tracePt t="19353" x="4057650" y="3727450"/>
          <p14:tracePt t="19356" x="4025900" y="3670300"/>
          <p14:tracePt t="19369" x="3943350" y="3530600"/>
          <p14:tracePt t="19384" x="3841750" y="3232150"/>
          <p14:tracePt t="19401" x="3759200" y="2978150"/>
          <p14:tracePt t="19419" x="3721100" y="2844800"/>
          <p14:tracePt t="19435" x="3695700" y="2762250"/>
          <p14:tracePt t="19438" x="3695700" y="2749550"/>
          <p14:tracePt t="19452" x="3695700" y="2724150"/>
          <p14:tracePt t="19468" x="3683000" y="2698750"/>
          <p14:tracePt t="19485" x="3676650" y="2673350"/>
          <p14:tracePt t="19502" x="3651250" y="2622550"/>
          <p14:tracePt t="19518" x="3625850" y="2578100"/>
          <p14:tracePt t="19523" x="3625850" y="2565400"/>
          <p14:tracePt t="19525" x="3625850" y="2559050"/>
          <p14:tracePt t="19534" x="3619500" y="2552700"/>
          <p14:tracePt t="19551" x="3606800" y="2533650"/>
          <p14:tracePt t="19570" x="3594100" y="2520950"/>
          <p14:tracePt t="19585" x="3575050" y="2489200"/>
          <p14:tracePt t="19601" x="3530600" y="2463800"/>
          <p14:tracePt t="19604" x="3530600" y="2457450"/>
          <p14:tracePt t="19618" x="3524250" y="2457450"/>
          <p14:tracePt t="19634" x="3517900" y="2451100"/>
          <p14:tracePt t="19668" x="3524250" y="2444750"/>
          <p14:tracePt t="19736" x="3524250" y="2451100"/>
          <p14:tracePt t="19740" x="3524250" y="2463800"/>
          <p14:tracePt t="19751" x="3524250" y="2495550"/>
          <p14:tracePt t="19752" x="3524250" y="2520950"/>
          <p14:tracePt t="19769" x="3517900" y="2584450"/>
          <p14:tracePt t="19785" x="3517900" y="2597150"/>
          <p14:tracePt t="19802" x="3511550" y="2622550"/>
          <p14:tracePt t="19805" x="3511550" y="2628900"/>
          <p14:tracePt t="19818" x="3505200" y="2628900"/>
          <p14:tracePt t="19987" x="3498850" y="2628900"/>
          <p14:tracePt t="19995" x="3492500" y="2628900"/>
          <p14:tracePt t="20002" x="3486150" y="2628900"/>
          <p14:tracePt t="20046" x="3479800" y="2628900"/>
          <p14:tracePt t="20066" x="3473450" y="2628900"/>
          <p14:tracePt t="20086" x="3467100" y="2628900"/>
          <p14:tracePt t="20106" x="3460750" y="2628900"/>
          <p14:tracePt t="20118" x="3454400" y="2628900"/>
          <p14:tracePt t="20124" x="3448050" y="2628900"/>
          <p14:tracePt t="20135" x="3435350" y="2628900"/>
          <p14:tracePt t="20151" x="3422650" y="2628900"/>
          <p14:tracePt t="20178" x="3416300" y="2628900"/>
          <p14:tracePt t="20185" x="3409950" y="2628900"/>
          <p14:tracePt t="20201" x="3390900" y="2628900"/>
          <p14:tracePt t="20219" x="3378200" y="2622550"/>
          <p14:tracePt t="20235" x="3371850" y="2622550"/>
          <p14:tracePt t="20252" x="3365500" y="2622550"/>
          <p14:tracePt t="20731" x="3371850" y="2622550"/>
          <p14:tracePt t="20747" x="3378200" y="2622550"/>
          <p14:tracePt t="20755" x="3384550" y="2622550"/>
          <p14:tracePt t="20854" x="3390900" y="2622550"/>
          <p14:tracePt t="20858" x="3397250" y="2622550"/>
          <p14:tracePt t="20868" x="3403600" y="2622550"/>
          <p14:tracePt t="20884" x="3409950" y="2622550"/>
          <p14:tracePt t="20924" x="3416300" y="2622550"/>
          <p14:tracePt t="20968" x="3422650" y="2622550"/>
          <p14:tracePt t="20997" x="3429000" y="2622550"/>
          <p14:tracePt t="21009" x="3435350" y="2622550"/>
          <p14:tracePt t="21024" x="3441700" y="2622550"/>
          <p14:tracePt t="21040" x="3448050" y="2622550"/>
          <p14:tracePt t="21076" x="3454400" y="2622550"/>
          <p14:tracePt t="21084" x="3460750" y="2622550"/>
          <p14:tracePt t="21088" x="3467100" y="2622550"/>
          <p14:tracePt t="21118" x="3473450" y="2622550"/>
          <p14:tracePt t="21126" x="3479800" y="2622550"/>
          <p14:tracePt t="21151" x="3486150" y="2622550"/>
          <p14:tracePt t="21159" x="3492500" y="2622550"/>
          <p14:tracePt t="21169" x="3498850" y="2622550"/>
          <p14:tracePt t="21185" x="3505200" y="2622550"/>
          <p14:tracePt t="21201" x="3517900" y="2622550"/>
          <p14:tracePt t="21218" x="3536950" y="2622550"/>
          <p14:tracePt t="21237" x="3543300" y="2622550"/>
          <p14:tracePt t="21251" x="3562350" y="2622550"/>
          <p14:tracePt t="21269" x="3575050" y="2622550"/>
          <p14:tracePt t="21303" x="3581400" y="2622550"/>
          <p14:tracePt t="21318" x="3587750" y="2622550"/>
          <p14:tracePt t="21334" x="3594100" y="2622550"/>
          <p14:tracePt t="21366" x="3600450" y="2622550"/>
          <p14:tracePt t="21374" x="3606800" y="2622550"/>
          <p14:tracePt t="21385" x="3619500" y="2622550"/>
          <p14:tracePt t="21402" x="3632200" y="2622550"/>
          <p14:tracePt t="21405" x="3638550" y="2622550"/>
          <p14:tracePt t="21418" x="3644900" y="2622550"/>
          <p14:tracePt t="21435" x="3657600" y="2622550"/>
          <p14:tracePt t="21452" x="3689350" y="2622550"/>
          <p14:tracePt t="21458" x="3695700" y="2622550"/>
          <p14:tracePt t="21461" x="3708400" y="2622550"/>
          <p14:tracePt t="21469" x="3714750" y="2622550"/>
          <p14:tracePt t="21484" x="3740150" y="2622550"/>
          <p14:tracePt t="21502" x="3752850" y="2622550"/>
          <p14:tracePt t="21518" x="3778250" y="2622550"/>
          <p14:tracePt t="21521" x="3784600" y="2622550"/>
          <p14:tracePt t="21535" x="3790950" y="2622550"/>
          <p14:tracePt t="21551" x="3810000" y="2622550"/>
          <p14:tracePt t="21569" x="3816350" y="2622550"/>
          <p14:tracePt t="21585" x="3829050" y="2628900"/>
          <p14:tracePt t="21588" x="3835400" y="2628900"/>
          <p14:tracePt t="21605" x="3841750" y="2628900"/>
          <p14:tracePt t="21617" x="3854450" y="2635250"/>
          <p14:tracePt t="21635" x="3860800" y="2635250"/>
          <p14:tracePt t="21651" x="3867150" y="2635250"/>
          <p14:tracePt t="21747" x="3873500" y="2635250"/>
          <p14:tracePt t="22047" x="3879850" y="2635250"/>
          <p14:tracePt t="22809" x="3873500" y="2635250"/>
          <p14:tracePt t="22816" x="3867150" y="2635250"/>
          <p14:tracePt t="22821" x="3860800" y="2635250"/>
          <p14:tracePt t="22834" x="3835400" y="2641600"/>
          <p14:tracePt t="22851" x="3803650" y="2641600"/>
          <p14:tracePt t="22868" x="3765550" y="2641600"/>
          <p14:tracePt t="22884" x="3746500" y="2641600"/>
          <p14:tracePt t="22917" x="3714750" y="2641600"/>
          <p14:tracePt t="22950" x="3683000" y="2641600"/>
          <p14:tracePt t="22984" x="3651250" y="2641600"/>
          <p14:tracePt t="23000" x="3644900" y="2641600"/>
          <p14:tracePt t="23017" x="3625850" y="2641600"/>
          <p14:tracePt t="23034" x="3613150" y="2635250"/>
          <p14:tracePt t="23050" x="3613150" y="2628900"/>
          <p14:tracePt t="23067" x="3594100" y="2622550"/>
          <p14:tracePt t="23084" x="3587750" y="2616200"/>
          <p14:tracePt t="23101" x="3581400" y="2616200"/>
          <p14:tracePt t="23278" x="3587750" y="2616200"/>
          <p14:tracePt t="23319" x="3594100" y="2616200"/>
          <p14:tracePt t="23356" x="3600450" y="2616200"/>
          <p14:tracePt t="23392" x="3606800" y="2616200"/>
          <p14:tracePt t="23446" x="3613150" y="2616200"/>
          <p14:tracePt t="23454" x="3619500" y="2616200"/>
          <p14:tracePt t="23458" x="3625850" y="2616200"/>
          <p14:tracePt t="23467" x="3638550" y="2616200"/>
          <p14:tracePt t="23484" x="3651250" y="2616200"/>
          <p14:tracePt t="23501" x="3670300" y="2616200"/>
          <p14:tracePt t="23517" x="3702050" y="2609850"/>
          <p14:tracePt t="23534" x="3714750" y="2609850"/>
          <p14:tracePt t="23551" x="3740150" y="2609850"/>
          <p14:tracePt t="23568" x="3765550" y="2603500"/>
          <p14:tracePt t="23584" x="3784600" y="2603500"/>
          <p14:tracePt t="23600" x="3790950" y="2597150"/>
          <p14:tracePt t="23617" x="3803650" y="2597150"/>
          <p14:tracePt t="23634" x="3810000" y="2590800"/>
          <p14:tracePt t="23830" x="3816350" y="2590800"/>
          <p14:tracePt t="23843" x="3822700" y="2584450"/>
          <p14:tracePt t="23858" x="3829050" y="2584450"/>
          <p14:tracePt t="23863" x="3835400" y="2584450"/>
          <p14:tracePt t="23871" x="3841750" y="2584450"/>
          <p14:tracePt t="23883" x="3854450" y="2584450"/>
          <p14:tracePt t="23901" x="3886200" y="2584450"/>
          <p14:tracePt t="23917" x="3917950" y="2584450"/>
          <p14:tracePt t="23935" x="3937000" y="2584450"/>
          <p14:tracePt t="23952" x="3943350" y="2584450"/>
          <p14:tracePt t="24261" x="3949700" y="2584450"/>
          <p14:tracePt t="24276" x="3956050" y="2584450"/>
          <p14:tracePt t="24285" x="3962400" y="2584450"/>
          <p14:tracePt t="24360" x="3968750" y="2584450"/>
          <p14:tracePt t="24376" x="3975100" y="2584450"/>
          <p14:tracePt t="24387" x="3981450" y="2584450"/>
          <p14:tracePt t="24402" x="3987800" y="2584450"/>
          <p14:tracePt t="24419" x="3994150" y="2584450"/>
          <p14:tracePt t="24450" x="3994150" y="2578100"/>
          <p14:tracePt t="24508" x="3994150" y="2571750"/>
          <p14:tracePt t="24517" x="3994150" y="2565400"/>
          <p14:tracePt t="24622" x="4000500" y="2565400"/>
          <p14:tracePt t="24635" x="4000500" y="2559050"/>
          <p14:tracePt t="24639" x="4006850" y="2559050"/>
          <p14:tracePt t="24698" x="4013200" y="2559050"/>
          <p14:tracePt t="24727" x="4019550" y="2559050"/>
          <p14:tracePt t="24734" x="4025900" y="2559050"/>
          <p14:tracePt t="25166" x="4032250" y="2565400"/>
          <p14:tracePt t="25174" x="4032250" y="2571750"/>
          <p14:tracePt t="25183" x="4032250" y="2597150"/>
          <p14:tracePt t="25200" x="4006850" y="2667000"/>
          <p14:tracePt t="25217" x="3968750" y="2743200"/>
          <p14:tracePt t="25234" x="3905250" y="2819400"/>
          <p14:tracePt t="25250" x="3841750" y="2901950"/>
          <p14:tracePt t="25267" x="3702050" y="3054350"/>
          <p14:tracePt t="25301" x="3352800" y="3429000"/>
          <p14:tracePt t="25305" x="3314700" y="3467100"/>
          <p14:tracePt t="25308" x="3270250" y="3517900"/>
          <p14:tracePt t="25335" x="3054350" y="3822700"/>
          <p14:tracePt t="25368" x="2914650" y="3968750"/>
          <p14:tracePt t="25372" x="2895600" y="3987800"/>
          <p14:tracePt t="25377" x="2870200" y="4006850"/>
          <p14:tracePt t="25382" x="2825750" y="4044950"/>
          <p14:tracePt t="25386" x="2794000" y="4064000"/>
          <p14:tracePt t="25390" x="2768600" y="4089400"/>
          <p14:tracePt t="25394" x="2749550" y="4114800"/>
          <p14:tracePt t="25400" x="2717800" y="4146550"/>
          <p14:tracePt t="25417" x="2552700" y="4305300"/>
          <p14:tracePt t="25418" x="2501900" y="4349750"/>
          <p14:tracePt t="25435" x="2374900" y="4470400"/>
          <p14:tracePt t="25450" x="2216150" y="4578350"/>
          <p14:tracePt t="25467" x="2089150" y="4673600"/>
          <p14:tracePt t="25483" x="1993900" y="4749800"/>
          <p14:tracePt t="25501" x="1930400" y="4806950"/>
          <p14:tracePt t="25517" x="1885950" y="4864100"/>
          <p14:tracePt t="25520" x="1873250" y="4870450"/>
          <p14:tracePt t="25534" x="1816100" y="4940300"/>
          <p14:tracePt t="25550" x="1758950" y="5003800"/>
          <p14:tracePt t="25567" x="1676400" y="5080000"/>
          <p14:tracePt t="25584" x="1581150" y="5168900"/>
          <p14:tracePt t="25600" x="1498600" y="5238750"/>
          <p14:tracePt t="25604" x="1479550" y="5251450"/>
          <p14:tracePt t="25606" x="1466850" y="5270500"/>
          <p14:tracePt t="25610" x="1447800" y="5289550"/>
          <p14:tracePt t="25620" x="1416050" y="5314950"/>
          <p14:tracePt t="25623" x="1397000" y="5327650"/>
          <p14:tracePt t="25634" x="1346200" y="5378450"/>
          <p14:tracePt t="25650" x="1282700" y="5416550"/>
          <p14:tracePt t="25667" x="1231900" y="5441950"/>
          <p14:tracePt t="25684" x="1212850" y="5467350"/>
          <p14:tracePt t="25687" x="1206500" y="5473700"/>
          <p14:tracePt t="25711" x="1200150" y="5473700"/>
          <p14:tracePt t="25728" x="1193800" y="5480050"/>
          <p14:tracePt t="25736" x="1187450" y="5480050"/>
          <p14:tracePt t="25751" x="1187450" y="5492750"/>
          <p14:tracePt t="25757" x="1181100" y="5492750"/>
          <p14:tracePt t="25772" x="1174750" y="5492750"/>
          <p14:tracePt t="25783" x="1168400" y="5505450"/>
          <p14:tracePt t="25800" x="1149350" y="5518150"/>
          <p14:tracePt t="25818" x="1117600" y="5543550"/>
          <p14:tracePt t="25824" x="1111250" y="5549900"/>
          <p14:tracePt t="25826" x="1092200" y="5568950"/>
          <p14:tracePt t="25834" x="1028700" y="5607050"/>
          <p14:tracePt t="25850" x="946150" y="5657850"/>
          <p14:tracePt t="25867" x="908050" y="5664200"/>
          <p14:tracePt t="25886" x="869950" y="5670550"/>
          <p14:tracePt t="25901" x="857250" y="5683250"/>
          <p14:tracePt t="25904" x="850900" y="5683250"/>
          <p14:tracePt t="25906" x="844550" y="5689600"/>
          <p14:tracePt t="25934" x="838200" y="5689600"/>
          <p14:tracePt t="26008" x="838200" y="5695950"/>
          <p14:tracePt t="26015" x="838200" y="5702300"/>
          <p14:tracePt t="26141" x="838200" y="5708650"/>
          <p14:tracePt t="26149" x="844550" y="5708650"/>
          <p14:tracePt t="26183" x="850900" y="5708650"/>
          <p14:tracePt t="26199" x="857250" y="5708650"/>
          <p14:tracePt t="26215" x="863600" y="5708650"/>
          <p14:tracePt t="26267" x="869950" y="5708650"/>
          <p14:tracePt t="26276" x="876300" y="5708650"/>
          <p14:tracePt t="26420" x="882650" y="5708650"/>
          <p14:tracePt t="26428" x="889000" y="5708650"/>
          <p14:tracePt t="26444" x="895350" y="5708650"/>
          <p14:tracePt t="26450" x="901700" y="5708650"/>
          <p14:tracePt t="26466" x="901700" y="5715000"/>
          <p14:tracePt t="26522" x="908050" y="5721350"/>
          <p14:tracePt t="26534" x="914400" y="5721350"/>
          <p14:tracePt t="26546" x="920750" y="5721350"/>
          <p14:tracePt t="26558" x="927100" y="5721350"/>
          <p14:tracePt t="26567" x="933450" y="5721350"/>
          <p14:tracePt t="26583" x="971550" y="5721350"/>
          <p14:tracePt t="26600" x="996950" y="5721350"/>
          <p14:tracePt t="26616" x="1028700" y="5721350"/>
          <p14:tracePt t="26633" x="1066800" y="5721350"/>
          <p14:tracePt t="26650" x="1092200" y="5721350"/>
          <p14:tracePt t="26667" x="1136650" y="5708650"/>
          <p14:tracePt t="26684" x="1174750" y="5708650"/>
          <p14:tracePt t="26700" x="1225550" y="5708650"/>
          <p14:tracePt t="26703" x="1250950" y="5708650"/>
          <p14:tracePt t="26708" x="1276350" y="5708650"/>
          <p14:tracePt t="26710" x="1301750" y="5702300"/>
          <p14:tracePt t="26733" x="1333500" y="5695950"/>
          <p14:tracePt t="26750" x="1365250" y="5695950"/>
          <p14:tracePt t="26767" x="1377950" y="5695950"/>
          <p14:tracePt t="26800" x="1397000" y="5695950"/>
          <p14:tracePt t="26817" x="1422400" y="5695950"/>
          <p14:tracePt t="26820" x="1428750" y="5695950"/>
          <p14:tracePt t="26823" x="1435100" y="5695950"/>
          <p14:tracePt t="26834" x="1460500" y="5695950"/>
          <p14:tracePt t="26852" x="1485900" y="5695950"/>
          <p14:tracePt t="26855" x="1492250" y="5695950"/>
          <p14:tracePt t="26859" x="1498600" y="5695950"/>
          <p14:tracePt t="26866" x="1511300" y="5695950"/>
          <p14:tracePt t="26883" x="1524000" y="5695950"/>
          <p14:tracePt t="26901" x="1543050" y="5695950"/>
          <p14:tracePt t="26917" x="1562100" y="5695950"/>
          <p14:tracePt t="26934" x="1587500" y="5695950"/>
          <p14:tracePt t="26950" x="1600200" y="5695950"/>
          <p14:tracePt t="26967" x="1612900" y="5695950"/>
          <p14:tracePt t="26984" x="1619250" y="5695950"/>
          <p14:tracePt t="27001" x="1625600" y="5695950"/>
          <p14:tracePt t="27018" x="1644650" y="5695950"/>
          <p14:tracePt t="27033" x="1657350" y="5695950"/>
          <p14:tracePt t="27050" x="1689100" y="5695950"/>
          <p14:tracePt t="27068" x="1701800" y="5695950"/>
          <p14:tracePt t="27084" x="1714500" y="5689600"/>
          <p14:tracePt t="27088" x="1720850" y="5689600"/>
          <p14:tracePt t="27101" x="1733550" y="5689600"/>
          <p14:tracePt t="27118" x="1765300" y="5689600"/>
          <p14:tracePt t="27136" x="1797050" y="5689600"/>
          <p14:tracePt t="27151" x="1835150" y="5689600"/>
          <p14:tracePt t="27155" x="1847850" y="5689600"/>
          <p14:tracePt t="27158" x="1854200" y="5689600"/>
          <p14:tracePt t="27166" x="1885950" y="5689600"/>
          <p14:tracePt t="27183" x="1987550" y="5689600"/>
          <p14:tracePt t="27200" x="2038350" y="5689600"/>
          <p14:tracePt t="27217" x="2070100" y="5689600"/>
          <p14:tracePt t="27235" x="2120900" y="5689600"/>
          <p14:tracePt t="27240" x="2133600" y="5689600"/>
          <p14:tracePt t="27250" x="2146300" y="5683250"/>
          <p14:tracePt t="27267" x="2171700" y="5683250"/>
          <p14:tracePt t="27284" x="2203450" y="5689600"/>
          <p14:tracePt t="27300" x="2260600" y="5689600"/>
          <p14:tracePt t="27304" x="2279650" y="5689600"/>
          <p14:tracePt t="27306" x="2292350" y="5689600"/>
          <p14:tracePt t="27316" x="2317750" y="5689600"/>
          <p14:tracePt t="27333" x="2362200" y="5689600"/>
          <p14:tracePt t="27334" x="2368550" y="5689600"/>
          <p14:tracePt t="27350" x="2419350" y="5689600"/>
          <p14:tracePt t="27367" x="2451100" y="5689600"/>
          <p14:tracePt t="27384" x="2482850" y="5689600"/>
          <p14:tracePt t="27400" x="2508250" y="5689600"/>
          <p14:tracePt t="27403" x="2520950" y="5689600"/>
          <p14:tracePt t="27408" x="2527300" y="5689600"/>
          <p14:tracePt t="27410" x="2533650" y="5689600"/>
          <p14:tracePt t="27418" x="2552700" y="5689600"/>
          <p14:tracePt t="27433" x="2584450" y="5689600"/>
          <p14:tracePt t="27450" x="2698750" y="5689600"/>
          <p14:tracePt t="27466" x="2838450" y="5683250"/>
          <p14:tracePt t="27483" x="2889250" y="5683250"/>
          <p14:tracePt t="27499" x="2921000" y="5683250"/>
          <p14:tracePt t="27517" x="2946400" y="5683250"/>
          <p14:tracePt t="27552" x="2952750" y="5683250"/>
          <p14:tracePt t="27567" x="2965450" y="5683250"/>
          <p14:tracePt t="27584" x="2965450" y="5676900"/>
          <p14:tracePt t="27692" x="2952750" y="5676900"/>
          <p14:tracePt t="27699" x="2927350" y="5670550"/>
          <p14:tracePt t="27706" x="2908300" y="5670550"/>
          <p14:tracePt t="27716" x="2889250" y="5664200"/>
          <p14:tracePt t="27733" x="2787650" y="5645150"/>
          <p14:tracePt t="27734" x="2762250" y="5638800"/>
          <p14:tracePt t="27751" x="2698750" y="5613400"/>
          <p14:tracePt t="27755" x="2679700" y="5607050"/>
          <p14:tracePt t="27767" x="2628900" y="5588000"/>
          <p14:tracePt t="27783" x="2520950" y="5562600"/>
          <p14:tracePt t="27801" x="2406650" y="5543550"/>
          <p14:tracePt t="27804" x="2381250" y="5537200"/>
          <p14:tracePt t="27807" x="2349500" y="5537200"/>
          <p14:tracePt t="27810" x="2311400" y="5530850"/>
          <p14:tracePt t="27819" x="2247900" y="5524500"/>
          <p14:tracePt t="27834" x="2095500" y="5524500"/>
          <p14:tracePt t="27850" x="1962150" y="5511800"/>
          <p14:tracePt t="27866" x="1854200" y="5492750"/>
          <p14:tracePt t="27883" x="1816100" y="5486400"/>
          <p14:tracePt t="27899" x="1778000" y="5480050"/>
          <p14:tracePt t="27916" x="1765300" y="5480050"/>
          <p14:tracePt t="27933" x="1739900" y="5480050"/>
          <p14:tracePt t="27950" x="1657350" y="5467350"/>
          <p14:tracePt t="27954" x="1638300" y="5467350"/>
          <p14:tracePt t="27967" x="1587500" y="5461000"/>
          <p14:tracePt t="27984" x="1511300" y="5454650"/>
          <p14:tracePt t="27986" x="1485900" y="5448300"/>
          <p14:tracePt t="28000" x="1409700" y="5435600"/>
          <p14:tracePt t="28016" x="1339850" y="5435600"/>
          <p14:tracePt t="28017" x="1320800" y="5435600"/>
          <p14:tracePt t="28033" x="1282700" y="5435600"/>
          <p14:tracePt t="28050" x="1212850" y="5429250"/>
          <p14:tracePt t="28068" x="1174750" y="5422900"/>
          <p14:tracePt t="28083" x="1149350" y="5422900"/>
          <p14:tracePt t="28100" x="1117600" y="5422900"/>
          <p14:tracePt t="28117" x="1111250" y="5422900"/>
          <p14:tracePt t="28133" x="1079500" y="5422900"/>
          <p14:tracePt t="28152" x="1028700" y="5416550"/>
          <p14:tracePt t="28166" x="996950" y="5416550"/>
          <p14:tracePt t="28183" x="984250" y="5416550"/>
          <p14:tracePt t="28297" x="984250" y="5410200"/>
          <p14:tracePt t="28305" x="984250" y="5403850"/>
          <p14:tracePt t="28318" x="984250" y="5384800"/>
          <p14:tracePt t="28333" x="990600" y="5372100"/>
          <p14:tracePt t="28350" x="996950" y="5359400"/>
          <p14:tracePt t="28367" x="996950" y="5353050"/>
          <p14:tracePt t="28384" x="1009650" y="5334000"/>
          <p14:tracePt t="28400" x="1035050" y="5321300"/>
          <p14:tracePt t="28403" x="1041400" y="5314950"/>
          <p14:tracePt t="28407" x="1047750" y="5308600"/>
          <p14:tracePt t="28417" x="1060450" y="5295900"/>
          <p14:tracePt t="28420" x="1060450" y="5289550"/>
          <p14:tracePt t="28422" x="1060450" y="5283200"/>
          <p14:tracePt t="28433" x="1073150" y="5264150"/>
          <p14:tracePt t="28450" x="1104900" y="5219700"/>
          <p14:tracePt t="28454" x="1111250" y="5213350"/>
          <p14:tracePt t="28467" x="1130300" y="5194300"/>
          <p14:tracePt t="28484" x="1155700" y="5168900"/>
          <p14:tracePt t="28486" x="1162050" y="5162550"/>
          <p14:tracePt t="28499" x="1181100" y="5149850"/>
          <p14:tracePt t="28516" x="1206500" y="5130800"/>
          <p14:tracePt t="28533" x="1219200" y="5105400"/>
          <p14:tracePt t="28549" x="1238250" y="5092700"/>
          <p14:tracePt t="28566" x="1263650" y="5067300"/>
          <p14:tracePt t="28583" x="1282700" y="5054600"/>
          <p14:tracePt t="28600" x="1327150" y="5035550"/>
          <p14:tracePt t="28617" x="1339850" y="5022850"/>
          <p14:tracePt t="28620" x="1346200" y="5010150"/>
          <p14:tracePt t="28633" x="1352550" y="4997450"/>
          <p14:tracePt t="28649" x="1371600" y="4972050"/>
          <p14:tracePt t="28667" x="1384300" y="4959350"/>
          <p14:tracePt t="28684" x="1403350" y="4933950"/>
          <p14:tracePt t="28687" x="1416050" y="4927600"/>
          <p14:tracePt t="28692" x="1422400" y="4914900"/>
          <p14:tracePt t="28701" x="1447800" y="4902200"/>
          <p14:tracePt t="28716" x="1460500" y="4883150"/>
          <p14:tracePt t="28718" x="1466850" y="4876800"/>
          <p14:tracePt t="28735" x="1479550" y="4857750"/>
          <p14:tracePt t="28753" x="1492250" y="4851400"/>
          <p14:tracePt t="28759" x="1498600" y="4832350"/>
          <p14:tracePt t="28763" x="1511300" y="4826000"/>
          <p14:tracePt t="28769" x="1517650" y="4826000"/>
          <p14:tracePt t="28783" x="1536700" y="4806950"/>
          <p14:tracePt t="28799" x="1568450" y="4775200"/>
          <p14:tracePt t="28817" x="1587500" y="4756150"/>
          <p14:tracePt t="28833" x="1619250" y="4718050"/>
          <p14:tracePt t="28834" x="1619250" y="4711700"/>
          <p14:tracePt t="28851" x="1638300" y="4692650"/>
          <p14:tracePt t="28867" x="1644650" y="4673600"/>
          <p14:tracePt t="28884" x="1663700" y="4648200"/>
          <p14:tracePt t="28899" x="1689100" y="4603750"/>
          <p14:tracePt t="28902" x="1695450" y="4584700"/>
          <p14:tracePt t="28916" x="1727200" y="4559300"/>
          <p14:tracePt t="28933" x="1739900" y="4546600"/>
          <p14:tracePt t="28936" x="1746250" y="4533900"/>
          <p14:tracePt t="28939" x="1746250" y="4527550"/>
          <p14:tracePt t="28950" x="1765300" y="4495800"/>
          <p14:tracePt t="28967" x="1803400" y="4451350"/>
          <p14:tracePt t="28970" x="1809750" y="4438650"/>
          <p14:tracePt t="28983" x="1835150" y="4400550"/>
          <p14:tracePt t="29001" x="1873250" y="4337050"/>
          <p14:tracePt t="29017" x="1917700" y="4279900"/>
          <p14:tracePt t="29020" x="1924050" y="4267200"/>
          <p14:tracePt t="29022" x="1943100" y="4248150"/>
          <p14:tracePt t="29033" x="1974850" y="4216400"/>
          <p14:tracePt t="29051" x="2019300" y="4146550"/>
          <p14:tracePt t="29055" x="2032000" y="4127500"/>
          <p14:tracePt t="29067" x="2070100" y="4083050"/>
          <p14:tracePt t="29082" x="2120900" y="4025900"/>
          <p14:tracePt t="29100" x="2152650" y="3981450"/>
          <p14:tracePt t="29117" x="2197100" y="3924300"/>
          <p14:tracePt t="29120" x="2203450" y="3911600"/>
          <p14:tracePt t="29122" x="2216150" y="3905250"/>
          <p14:tracePt t="29133" x="2241550" y="3873500"/>
          <p14:tracePt t="29151" x="2305050" y="3790950"/>
          <p14:tracePt t="29155" x="2317750" y="3771900"/>
          <p14:tracePt t="29158" x="2336800" y="3752850"/>
          <p14:tracePt t="29167" x="2368550" y="3721100"/>
          <p14:tracePt t="29183" x="2425700" y="3632200"/>
          <p14:tracePt t="29200" x="2501900" y="3556000"/>
          <p14:tracePt t="29205" x="2520950" y="3543300"/>
          <p14:tracePt t="29208" x="2533650" y="3530600"/>
          <p14:tracePt t="29211" x="2546350" y="3517900"/>
          <p14:tracePt t="29216" x="2565400" y="3498850"/>
          <p14:tracePt t="29232" x="2622550" y="3441700"/>
          <p14:tracePt t="29234" x="2635250" y="3429000"/>
          <p14:tracePt t="29249" x="2679700" y="3378200"/>
          <p14:tracePt t="29251" x="2686050" y="3365500"/>
          <p14:tracePt t="29266" x="2724150" y="3314700"/>
          <p14:tracePt t="29282" x="2762250" y="3263900"/>
          <p14:tracePt t="29299" x="2787650" y="3232150"/>
          <p14:tracePt t="29317" x="2806700" y="3213100"/>
          <p14:tracePt t="29333" x="2813050" y="3206750"/>
          <p14:tracePt t="29350" x="2819400" y="3206750"/>
          <p14:tracePt t="29395" x="2819400" y="3200400"/>
          <p14:tracePt t="29417" x="2825750" y="3200400"/>
          <p14:tracePt t="29425" x="2832100" y="3200400"/>
          <p14:tracePt t="29434" x="2844800" y="3200400"/>
          <p14:tracePt t="29450" x="2851150" y="3200400"/>
          <p14:tracePt t="29467" x="2901950" y="3181350"/>
          <p14:tracePt t="29484" x="2997200" y="3143250"/>
          <p14:tracePt t="29488" x="3035300" y="3124200"/>
          <p14:tracePt t="29492" x="3060700" y="3111500"/>
          <p14:tracePt t="29500" x="3111500" y="3092450"/>
          <p14:tracePt t="29516" x="3219450" y="3028950"/>
          <p14:tracePt t="29533" x="3302000" y="2984500"/>
          <p14:tracePt t="29535" x="3321050" y="2978150"/>
          <p14:tracePt t="29549" x="3352800" y="2959100"/>
          <p14:tracePt t="29567" x="3378200" y="2946400"/>
          <p14:tracePt t="29570" x="3384550" y="2946400"/>
          <p14:tracePt t="29583" x="3384550" y="2940050"/>
          <p14:tracePt t="29600" x="3397250" y="2933700"/>
          <p14:tracePt t="29603" x="3403600" y="2927350"/>
          <p14:tracePt t="29606" x="3409950" y="2921000"/>
          <p14:tracePt t="29619" x="3416300" y="2914650"/>
          <p14:tracePt t="29632" x="3441700" y="2901950"/>
          <p14:tracePt t="29649" x="3460750" y="2882900"/>
          <p14:tracePt t="29650" x="3460750" y="2876550"/>
          <p14:tracePt t="29666" x="3498850" y="2832100"/>
          <p14:tracePt t="29682" x="3530600" y="2794000"/>
          <p14:tracePt t="29699" x="3562350" y="2762250"/>
          <p14:tracePt t="29716" x="3587750" y="2736850"/>
          <p14:tracePt t="29733" x="3606800" y="2724150"/>
          <p14:tracePt t="29750" x="3625850" y="2705100"/>
          <p14:tracePt t="29754" x="3632200" y="2705100"/>
          <p14:tracePt t="29758" x="3632200" y="2698750"/>
          <p14:tracePt t="29767" x="3651250" y="2679700"/>
          <p14:tracePt t="29783" x="3663950" y="2667000"/>
          <p14:tracePt t="29800" x="3689350" y="2647950"/>
          <p14:tracePt t="29816" x="3714750" y="2628900"/>
          <p14:tracePt t="29832" x="3740150" y="2590800"/>
          <p14:tracePt t="29834" x="3752850" y="2578100"/>
          <p14:tracePt t="29851" x="3765550" y="2559050"/>
          <p14:tracePt t="29869" x="3784600" y="2533650"/>
          <p14:tracePt t="29884" x="3797300" y="2527300"/>
          <p14:tracePt t="29891" x="3803650" y="2514600"/>
          <p14:tracePt t="29895" x="3803650" y="2508250"/>
          <p14:tracePt t="29899" x="3810000" y="2501900"/>
          <p14:tracePt t="29910" x="3810000" y="2489200"/>
          <p14:tracePt t="29916" x="3816350" y="2489200"/>
          <p14:tracePt t="29933" x="3816350" y="2476500"/>
          <p14:tracePt t="29950" x="3822700" y="2470150"/>
          <p14:tracePt t="29966" x="3835400" y="2451100"/>
          <p14:tracePt t="29982" x="3848100" y="2438400"/>
          <p14:tracePt t="30001" x="3848100" y="2419350"/>
          <p14:tracePt t="30016" x="3854450" y="2406650"/>
          <p14:tracePt t="30020" x="3854450" y="2400300"/>
          <p14:tracePt t="30022" x="3860800" y="2393950"/>
          <p14:tracePt t="30033" x="3860800" y="2387600"/>
          <p14:tracePt t="30051" x="3860800" y="2368550"/>
          <p14:tracePt t="30067" x="3860800" y="2355850"/>
          <p14:tracePt t="30084" x="3860800" y="2349500"/>
          <p14:tracePt t="30113" x="3860800" y="2343150"/>
          <p14:tracePt t="30129" x="3860800" y="2336800"/>
          <p14:tracePt t="30148" x="3860800" y="2330450"/>
          <p14:tracePt t="30156" x="3854450" y="2330450"/>
          <p14:tracePt t="30167" x="3848100" y="2324100"/>
          <p14:tracePt t="30188" x="3841750" y="2317750"/>
          <p14:tracePt t="30200" x="3829050" y="2311400"/>
          <p14:tracePt t="30217" x="3822700" y="2311400"/>
          <p14:tracePt t="30233" x="3803650" y="2305050"/>
          <p14:tracePt t="30251" x="3790950" y="2298700"/>
          <p14:tracePt t="30259" x="3778250" y="2298700"/>
          <p14:tracePt t="30263" x="3771900" y="2298700"/>
          <p14:tracePt t="30272" x="3765550" y="2298700"/>
          <p14:tracePt t="30283" x="3759200" y="2298700"/>
          <p14:tracePt t="30299" x="3733800" y="2298700"/>
          <p14:tracePt t="30316" x="3721100" y="2298700"/>
          <p14:tracePt t="30333" x="3708400" y="2311400"/>
          <p14:tracePt t="30351" x="3695700" y="2317750"/>
          <p14:tracePt t="30367" x="3683000" y="2324100"/>
          <p14:tracePt t="30384" x="3657600" y="2330450"/>
          <p14:tracePt t="30399" x="3644900" y="2336800"/>
          <p14:tracePt t="30417" x="3625850" y="2349500"/>
          <p14:tracePt t="30432" x="3613150" y="2362200"/>
          <p14:tracePt t="30449" x="3606800" y="2368550"/>
          <p14:tracePt t="30467" x="3600450" y="2374900"/>
          <p14:tracePt t="30484" x="3594100" y="2381250"/>
          <p14:tracePt t="30501" x="3594100" y="2387600"/>
          <p14:tracePt t="30516" x="3594100" y="2393950"/>
          <p14:tracePt t="30534" x="3594100" y="2413000"/>
          <p14:tracePt t="30551" x="3594100" y="2432050"/>
          <p14:tracePt t="30567" x="3594100" y="2444750"/>
          <p14:tracePt t="30582" x="3594100" y="2457450"/>
          <p14:tracePt t="30599" x="3594100" y="2463800"/>
          <p14:tracePt t="30615" x="3594100" y="2489200"/>
          <p14:tracePt t="30632" x="3594100" y="2501900"/>
          <p14:tracePt t="30649" x="3606800" y="2520950"/>
          <p14:tracePt t="30666" x="3613150" y="2533650"/>
          <p14:tracePt t="30683" x="3619500" y="2552700"/>
          <p14:tracePt t="30700" x="3625850" y="2559050"/>
          <p14:tracePt t="30716" x="3625850" y="2571750"/>
          <p14:tracePt t="30732" x="3638550" y="2578100"/>
          <p14:tracePt t="30766" x="3644900" y="2584450"/>
          <p14:tracePt t="30786" x="3644900" y="2590800"/>
          <p14:tracePt t="30799" x="3651250" y="2590800"/>
          <p14:tracePt t="30828" x="3651250" y="2597150"/>
          <p14:tracePt t="30832" x="3657600" y="2597150"/>
          <p14:tracePt t="30849" x="3663950" y="2603500"/>
          <p14:tracePt t="30865" x="3676650" y="2609850"/>
          <p14:tracePt t="30884" x="3683000" y="2616200"/>
          <p14:tracePt t="30899" x="3689350" y="2622550"/>
          <p14:tracePt t="30916" x="3702050" y="2622550"/>
          <p14:tracePt t="30933" x="3708400" y="2622550"/>
          <p14:tracePt t="30955" x="3714750" y="2622550"/>
          <p14:tracePt t="30969" x="3721100" y="2622550"/>
          <p14:tracePt t="30998" x="3727450" y="2622550"/>
          <p14:tracePt t="31005" x="3733800" y="2622550"/>
          <p14:tracePt t="31118" x="3746500" y="2622550"/>
          <p14:tracePt t="31144" x="3752850" y="2622550"/>
          <p14:tracePt t="31153" x="3759200" y="2622550"/>
          <p14:tracePt t="31167" x="3765550" y="2622550"/>
          <p14:tracePt t="31184" x="3778250" y="2616200"/>
          <p14:tracePt t="31199" x="3778250" y="2609850"/>
          <p14:tracePt t="31200" x="3784600" y="2603500"/>
          <p14:tracePt t="31216" x="3797300" y="2597150"/>
          <p14:tracePt t="31232" x="3797300" y="2590800"/>
          <p14:tracePt t="31249" x="3797300" y="2584450"/>
          <p14:tracePt t="31266" x="3803650" y="2584450"/>
          <p14:tracePt t="31289" x="3803650" y="2578100"/>
          <p14:tracePt t="31402" x="3803650" y="2571750"/>
          <p14:tracePt t="31409" x="3803650" y="2565400"/>
          <p14:tracePt t="31419" x="3803650" y="2559050"/>
          <p14:tracePt t="31433" x="3803650" y="2552700"/>
          <p14:tracePt t="31449" x="3803650" y="2546350"/>
          <p14:tracePt t="31466" x="3803650" y="2540000"/>
          <p14:tracePt t="31571" x="3803650" y="2533650"/>
          <p14:tracePt t="31587" x="3803650" y="2527300"/>
          <p14:tracePt t="31689" x="3803650" y="2520950"/>
          <p14:tracePt t="31698" x="3797300" y="2520950"/>
          <p14:tracePt t="31705" x="3797300" y="2514600"/>
          <p14:tracePt t="31715" x="3797300" y="2508250"/>
          <p14:tracePt t="31732" x="3797300" y="2501900"/>
          <p14:tracePt t="31749" x="3797300" y="2495550"/>
          <p14:tracePt t="31765" x="3797300" y="2489200"/>
          <p14:tracePt t="31788" x="3790950" y="2489200"/>
          <p14:tracePt t="31799" x="3790950" y="2482850"/>
          <p14:tracePt t="31815" x="3784600" y="2476500"/>
          <p14:tracePt t="31832" x="3784600" y="2470150"/>
          <p14:tracePt t="31849" x="3784600" y="2463800"/>
          <p14:tracePt t="31865" x="3784600" y="2457450"/>
          <p14:tracePt t="31882" x="3778250" y="2444750"/>
          <p14:tracePt t="32065" x="3771900" y="2444750"/>
          <p14:tracePt t="32073" x="3765550" y="2451100"/>
          <p14:tracePt t="32082" x="3752850" y="2451100"/>
          <p14:tracePt t="32099" x="3740150" y="2470150"/>
          <p14:tracePt t="32116" x="3727450" y="2476500"/>
          <p14:tracePt t="32132" x="3721100" y="2482850"/>
          <p14:tracePt t="32149" x="3714750" y="2495550"/>
          <p14:tracePt t="32165" x="3708400" y="2501900"/>
          <p14:tracePt t="32182" x="3708400" y="2514600"/>
          <p14:tracePt t="32199" x="3702050" y="2533650"/>
          <p14:tracePt t="32216" x="3702050" y="2546350"/>
          <p14:tracePt t="32232" x="3702050" y="2559050"/>
          <p14:tracePt t="32265" x="3702050" y="2578100"/>
          <p14:tracePt t="32282" x="3714750" y="2578100"/>
          <p14:tracePt t="32299" x="3733800" y="2584450"/>
          <p14:tracePt t="32316" x="3752850" y="2590800"/>
          <p14:tracePt t="32332" x="3765550" y="2590800"/>
          <p14:tracePt t="32349" x="3771900" y="2590800"/>
          <p14:tracePt t="32365" x="3778250" y="2590800"/>
          <p14:tracePt t="32382" x="3790950" y="2590800"/>
          <p14:tracePt t="32399" x="3797300" y="2590800"/>
          <p14:tracePt t="32415" x="3803650" y="2590800"/>
          <p14:tracePt t="32477" x="3810000" y="2590800"/>
          <p14:tracePt t="33421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Ukupan prihod – monopol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38889" t="31953" r="35185" b="31815"/>
          <a:stretch>
            <a:fillRect/>
          </a:stretch>
        </p:blipFill>
        <p:spPr bwMode="auto">
          <a:xfrm>
            <a:off x="381001" y="1371600"/>
            <a:ext cx="49529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31745" t="48028" r="60000" b="29068"/>
          <a:stretch>
            <a:fillRect/>
          </a:stretch>
        </p:blipFill>
        <p:spPr bwMode="auto">
          <a:xfrm>
            <a:off x="5476631" y="1379975"/>
            <a:ext cx="2752969" cy="44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5"/>
    </mc:Choice>
    <mc:Fallback xmlns="">
      <p:transition spd="slow" advTm="5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7" x="3143250" y="4927600"/>
          <p14:tracePt t="4138" x="3143250" y="4933950"/>
          <p14:tracePt t="4219" x="3143250" y="4940300"/>
          <p14:tracePt t="4229" x="3143250" y="4946650"/>
          <p14:tracePt t="4244" x="3149600" y="4946650"/>
          <p14:tracePt t="4251" x="3162300" y="4946650"/>
          <p14:tracePt t="4267" x="3175000" y="4946650"/>
          <p14:tracePt t="4284" x="3181350" y="4959350"/>
          <p14:tracePt t="4300" x="3194050" y="4959350"/>
          <p14:tracePt t="4317" x="3213100" y="4959350"/>
          <p14:tracePt t="4351" x="3232150" y="4959350"/>
          <p14:tracePt t="4384" x="3238500" y="4959350"/>
          <p14:tracePt t="4435" x="3257550" y="4965700"/>
          <p14:tracePt t="4451" x="3263900" y="4965700"/>
          <p14:tracePt t="4488" x="3270250" y="4965700"/>
          <p14:tracePt t="4500" x="3276600" y="4965700"/>
          <p14:tracePt t="4517" x="3289300" y="4965700"/>
          <p14:tracePt t="4534" x="3302000" y="4965700"/>
          <p14:tracePt t="4550" x="3321050" y="4965700"/>
          <p14:tracePt t="4552" x="3327400" y="4965700"/>
          <p14:tracePt t="4569" x="3352800" y="4965700"/>
          <p14:tracePt t="4585" x="3371850" y="4965700"/>
          <p14:tracePt t="4600" x="3390900" y="4965700"/>
          <p14:tracePt t="4603" x="3397250" y="4965700"/>
          <p14:tracePt t="4617" x="3409950" y="4965700"/>
          <p14:tracePt t="4619" x="3416300" y="4965700"/>
          <p14:tracePt t="4633" x="3422650" y="4965700"/>
          <p14:tracePt t="4650" x="3429000" y="4965700"/>
          <p14:tracePt t="4667" x="3448050" y="4965700"/>
          <p14:tracePt t="4684" x="3454400" y="4965700"/>
          <p14:tracePt t="4702" x="3467100" y="4965700"/>
          <p14:tracePt t="4705" x="3479800" y="4965700"/>
          <p14:tracePt t="4720" x="3492500" y="4965700"/>
          <p14:tracePt t="4734" x="3505200" y="4965700"/>
          <p14:tracePt t="4736" x="3511550" y="4965700"/>
          <p14:tracePt t="4750" x="3524250" y="4965700"/>
          <p14:tracePt t="4768" x="3536950" y="4965700"/>
          <p14:tracePt t="4785" x="3543300" y="4965700"/>
          <p14:tracePt t="4801" x="3556000" y="4965700"/>
          <p14:tracePt t="4819" x="3568700" y="4965700"/>
          <p14:tracePt t="4823" x="3575050" y="4965700"/>
          <p14:tracePt t="4834" x="3581400" y="4965700"/>
          <p14:tracePt t="4852" x="3594100" y="4965700"/>
          <p14:tracePt t="4869" x="3600450" y="4965700"/>
          <p14:tracePt t="4885" x="3606800" y="4965700"/>
          <p14:tracePt t="4900" x="3619500" y="4965700"/>
          <p14:tracePt t="4917" x="3625850" y="4965700"/>
          <p14:tracePt t="4933" x="3638550" y="4965700"/>
          <p14:tracePt t="4967" x="3651250" y="4965700"/>
          <p14:tracePt t="4984" x="3657600" y="4965700"/>
          <p14:tracePt t="5000" x="3663950" y="4965700"/>
          <p14:tracePt t="5017" x="3670300" y="4965700"/>
          <p14:tracePt t="5052" x="3683000" y="4965700"/>
          <p14:tracePt t="5069" x="3695700" y="4965700"/>
          <p14:tracePt t="5083" x="3702050" y="4965700"/>
          <p14:tracePt t="5101" x="3714750" y="4965700"/>
          <p14:tracePt t="5118" x="3721100" y="4965700"/>
          <p14:tracePt t="5186" x="3727450" y="4965700"/>
          <p14:tracePt t="5194" x="3733800" y="4965700"/>
          <p14:tracePt t="6151" x="3727450" y="4965700"/>
          <p14:tracePt t="6172" x="3721100" y="4965700"/>
          <p14:tracePt t="6180" x="3714750" y="4965700"/>
          <p14:tracePt t="6184" x="3708400" y="4965700"/>
          <p14:tracePt t="6217" x="3676650" y="4959350"/>
          <p14:tracePt t="6251" x="3644900" y="4946650"/>
          <p14:tracePt t="6284" x="3613150" y="4940300"/>
          <p14:tracePt t="6300" x="3613150" y="4933950"/>
          <p14:tracePt t="6317" x="3600450" y="4933950"/>
          <p14:tracePt t="6334" x="3581400" y="4933950"/>
          <p14:tracePt t="6350" x="3575050" y="4933950"/>
          <p14:tracePt t="6367" x="3562350" y="4933950"/>
          <p14:tracePt t="6384" x="3549650" y="4933950"/>
          <p14:tracePt t="6418" x="3536950" y="4933950"/>
          <p14:tracePt t="6433" x="3524250" y="4933950"/>
          <p14:tracePt t="6450" x="3517900" y="4933950"/>
          <p14:tracePt t="6467" x="3511550" y="4933950"/>
          <p14:tracePt t="6528" x="3505200" y="4933950"/>
          <p14:tracePt t="6548" x="3492500" y="4933950"/>
          <p14:tracePt t="6552" x="3486150" y="4933950"/>
          <p14:tracePt t="6601" x="3492500" y="4927600"/>
          <p14:tracePt t="6609" x="3498850" y="4921250"/>
          <p14:tracePt t="6617" x="3498850" y="4914900"/>
          <p14:tracePt t="6634" x="3511550" y="4902200"/>
          <p14:tracePt t="6650" x="3517900" y="4902200"/>
          <p14:tracePt t="6667" x="3524250" y="4902200"/>
          <p14:tracePt t="6751" x="3530600" y="4902200"/>
          <p14:tracePt t="6888" x="3536950" y="4902200"/>
          <p14:tracePt t="6895" x="3543300" y="4895850"/>
          <p14:tracePt t="6903" x="3549650" y="4889500"/>
          <p14:tracePt t="6917" x="3556000" y="4889500"/>
          <p14:tracePt t="6934" x="3568700" y="4889500"/>
          <p14:tracePt t="6950" x="3581400" y="4889500"/>
          <p14:tracePt t="6967" x="3600450" y="4889500"/>
          <p14:tracePt t="6984" x="3619500" y="4889500"/>
          <p14:tracePt t="7000" x="3632200" y="4889500"/>
          <p14:tracePt t="7016" x="3644900" y="4889500"/>
          <p14:tracePt t="7034" x="3663950" y="4889500"/>
          <p14:tracePt t="7050" x="3670300" y="4889500"/>
          <p14:tracePt t="7067" x="3676650" y="4889500"/>
          <p14:tracePt t="7083" x="3683000" y="4889500"/>
          <p14:tracePt t="7100" x="3695700" y="4889500"/>
          <p14:tracePt t="7147" x="3702050" y="4889500"/>
          <p14:tracePt t="7155" x="3708400" y="4889500"/>
          <p14:tracePt t="7191" x="3714750" y="4889500"/>
          <p14:tracePt t="7203" x="3721100" y="4889500"/>
          <p14:tracePt t="7207" x="3727450" y="4889500"/>
          <p14:tracePt t="7243" x="3733800" y="4889500"/>
          <p14:tracePt t="7259" x="3740150" y="4889500"/>
          <p14:tracePt t="7263" x="3740150" y="4895850"/>
          <p14:tracePt t="7279" x="3746500" y="4895850"/>
          <p14:tracePt t="7300" x="3752850" y="4902200"/>
          <p14:tracePt t="7325" x="3759200" y="4902200"/>
          <p14:tracePt t="7342" x="3765550" y="4902200"/>
          <p14:tracePt t="7365" x="3771900" y="4908550"/>
          <p14:tracePt t="7419" x="3778250" y="4908550"/>
          <p14:tracePt t="7429" x="3784600" y="4908550"/>
          <p14:tracePt t="7538" x="3790950" y="4908550"/>
          <p14:tracePt t="7832" x="3797300" y="4908550"/>
          <p14:tracePt t="7841" x="3803650" y="4908550"/>
          <p14:tracePt t="7877" x="3810000" y="4908550"/>
          <p14:tracePt t="7884" x="3816350" y="4908550"/>
          <p14:tracePt t="7940" x="3822700" y="4908550"/>
          <p14:tracePt t="7952" x="3829050" y="4908550"/>
          <p14:tracePt t="7972" x="3835400" y="4908550"/>
          <p14:tracePt t="8000" x="3841750" y="4908550"/>
          <p14:tracePt t="8016" x="3848100" y="4908550"/>
          <p14:tracePt t="8059" x="3854450" y="4908550"/>
          <p14:tracePt t="8132" x="3860800" y="4908550"/>
          <p14:tracePt t="8784" x="3867150" y="4908550"/>
          <p14:tracePt t="8808" x="3873500" y="4908550"/>
          <p14:tracePt t="8819" x="3879850" y="4908550"/>
          <p14:tracePt t="8828" x="3886200" y="4908550"/>
          <p14:tracePt t="8833" x="3892550" y="4902200"/>
          <p14:tracePt t="8849" x="3924300" y="4864100"/>
          <p14:tracePt t="8866" x="3975100" y="4819650"/>
          <p14:tracePt t="8867" x="3987800" y="4806950"/>
          <p14:tracePt t="8899" x="4083050" y="4718050"/>
          <p14:tracePt t="8933" x="4191000" y="4591050"/>
          <p14:tracePt t="8967" x="4210050" y="4470400"/>
          <p14:tracePt t="8984" x="4241800" y="4349750"/>
          <p14:tracePt t="8999" x="4273550" y="4241800"/>
          <p14:tracePt t="9016" x="4305300" y="4140200"/>
          <p14:tracePt t="9033" x="4343400" y="4006850"/>
          <p14:tracePt t="9050" x="4368800" y="3917950"/>
          <p14:tracePt t="9066" x="4381500" y="3854450"/>
          <p14:tracePt t="9083" x="4387850" y="3778250"/>
          <p14:tracePt t="9101" x="4394200" y="3733800"/>
          <p14:tracePt t="9117" x="4400550" y="3689350"/>
          <p14:tracePt t="9119" x="4400550" y="3683000"/>
          <p14:tracePt t="9125" x="4400550" y="3676650"/>
          <p14:tracePt t="9133" x="4400550" y="3663950"/>
          <p14:tracePt t="9149" x="4400550" y="3638550"/>
          <p14:tracePt t="9151" x="4400550" y="3632200"/>
          <p14:tracePt t="9167" x="4400550" y="3606800"/>
          <p14:tracePt t="9183" x="4400550" y="3587750"/>
          <p14:tracePt t="9200" x="4400550" y="3562350"/>
          <p14:tracePt t="9216" x="4375150" y="3536950"/>
          <p14:tracePt t="9233" x="4337050" y="3486150"/>
          <p14:tracePt t="9249" x="4298950" y="3454400"/>
          <p14:tracePt t="9251" x="4286250" y="3441700"/>
          <p14:tracePt t="9266" x="4267200" y="3416300"/>
          <p14:tracePt t="9283" x="4229100" y="3384550"/>
          <p14:tracePt t="9299" x="4191000" y="3352800"/>
          <p14:tracePt t="9316" x="4171950" y="3333750"/>
          <p14:tracePt t="9333" x="4152900" y="3321050"/>
          <p14:tracePt t="9349" x="4133850" y="3308350"/>
          <p14:tracePt t="9366" x="4102100" y="3289300"/>
          <p14:tracePt t="9367" x="4089400" y="3289300"/>
          <p14:tracePt t="9383" x="4051300" y="3276600"/>
          <p14:tracePt t="9399" x="4006850" y="3263900"/>
          <p14:tracePt t="9416" x="3962400" y="3257550"/>
          <p14:tracePt t="9433" x="3911600" y="3244850"/>
          <p14:tracePt t="9451" x="3848100" y="3244850"/>
          <p14:tracePt t="9467" x="3797300" y="3232150"/>
          <p14:tracePt t="9485" x="3746500" y="3225800"/>
          <p14:tracePt t="9489" x="3733800" y="3225800"/>
          <p14:tracePt t="9493" x="3714750" y="3225800"/>
          <p14:tracePt t="9496" x="3695700" y="3225800"/>
          <p14:tracePt t="9500" x="3683000" y="3225800"/>
          <p14:tracePt t="9507" x="3663950" y="3225800"/>
          <p14:tracePt t="9516" x="3651250" y="3225800"/>
          <p14:tracePt t="9533" x="3619500" y="3225800"/>
          <p14:tracePt t="9550" x="3575050" y="3213100"/>
          <p14:tracePt t="9568" x="3498850" y="3213100"/>
          <p14:tracePt t="9571" x="3486150" y="3213100"/>
          <p14:tracePt t="9583" x="3460750" y="3213100"/>
          <p14:tracePt t="9601" x="3441700" y="3213100"/>
          <p14:tracePt t="9616" x="3429000" y="3219450"/>
          <p14:tracePt t="9622" x="3422650" y="3219450"/>
          <p14:tracePt t="9634" x="3416300" y="3232150"/>
          <p14:tracePt t="9651" x="3409950" y="3238500"/>
          <p14:tracePt t="9654" x="3409950" y="3244850"/>
          <p14:tracePt t="9656" x="3403600" y="3251200"/>
          <p14:tracePt t="9667" x="3390900" y="3263900"/>
          <p14:tracePt t="9671" x="3390900" y="3270250"/>
          <p14:tracePt t="9683" x="3378200" y="3289300"/>
          <p14:tracePt t="9700" x="3365500" y="3308350"/>
          <p14:tracePt t="9717" x="3365500" y="3321050"/>
          <p14:tracePt t="9733" x="3359150" y="3346450"/>
          <p14:tracePt t="9740" x="3359150" y="3359150"/>
          <p14:tracePt t="9750" x="3359150" y="3378200"/>
          <p14:tracePt t="9768" x="3346450" y="3429000"/>
          <p14:tracePt t="9772" x="3346450" y="3435350"/>
          <p14:tracePt t="9775" x="3340100" y="3448050"/>
          <p14:tracePt t="9784" x="3340100" y="3467100"/>
          <p14:tracePt t="9800" x="3333750" y="3511550"/>
          <p14:tracePt t="9804" x="3333750" y="3517900"/>
          <p14:tracePt t="9807" x="3333750" y="3530600"/>
          <p14:tracePt t="9816" x="3333750" y="3536950"/>
          <p14:tracePt t="9833" x="3333750" y="3575050"/>
          <p14:tracePt t="9850" x="3327400" y="3600450"/>
          <p14:tracePt t="9867" x="3327400" y="3613150"/>
          <p14:tracePt t="9883" x="3327400" y="3619500"/>
          <p14:tracePt t="9900" x="3333750" y="3613150"/>
          <p14:tracePt t="9917" x="3346450" y="3606800"/>
          <p14:tracePt t="9945" x="3352800" y="3613150"/>
          <p14:tracePt t="10120" x="3359150" y="3619500"/>
          <p14:tracePt t="10183" x="3359150" y="3625850"/>
          <p14:tracePt t="10203" x="3359150" y="3632200"/>
          <p14:tracePt t="10227" x="3365500" y="3638550"/>
          <p14:tracePt t="10275" x="3371850" y="3638550"/>
          <p14:tracePt t="10287" x="3378200" y="3638550"/>
          <p14:tracePt t="10292" x="3384550" y="3638550"/>
          <p14:tracePt t="10316" x="3384550" y="3644900"/>
          <p14:tracePt t="10431" x="3384550" y="3651250"/>
          <p14:tracePt t="10439" x="3390900" y="3657600"/>
          <p14:tracePt t="10496" x="3397250" y="3657600"/>
          <p14:tracePt t="10511" x="3403600" y="3657600"/>
          <p14:tracePt t="10515" x="3409950" y="3663950"/>
          <p14:tracePt t="10523" x="3416300" y="3663950"/>
          <p14:tracePt t="10532" x="3416300" y="3670300"/>
          <p14:tracePt t="11640" x="3422650" y="3670300"/>
          <p14:tracePt t="11652" x="3429000" y="3670300"/>
          <p14:tracePt t="11660" x="3429000" y="3676650"/>
          <p14:tracePt t="11692" x="3435350" y="3683000"/>
          <p14:tracePt t="12684" x="3441700" y="3683000"/>
          <p14:tracePt t="12690" x="3441700" y="3689350"/>
          <p14:tracePt t="12699" x="3448050" y="3689350"/>
          <p14:tracePt t="12716" x="3460750" y="3695700"/>
          <p14:tracePt t="12749" x="3479800" y="3702050"/>
          <p14:tracePt t="12782" x="3517900" y="3727450"/>
          <p14:tracePt t="12815" x="3543300" y="3740150"/>
          <p14:tracePt t="12834" x="3556000" y="3740150"/>
          <p14:tracePt t="12849" x="3568700" y="3759200"/>
          <p14:tracePt t="12865" x="3575050" y="3759200"/>
          <p14:tracePt t="12882" x="3594100" y="3765550"/>
          <p14:tracePt t="12899" x="3600450" y="3771900"/>
          <p14:tracePt t="12916" x="3613150" y="3790950"/>
          <p14:tracePt t="12933" x="3625850" y="3790950"/>
          <p14:tracePt t="12949" x="3638550" y="3803650"/>
          <p14:tracePt t="12965" x="3644900" y="3810000"/>
          <p14:tracePt t="12982" x="3651250" y="3822700"/>
          <p14:tracePt t="12999" x="3663950" y="3829050"/>
          <p14:tracePt t="13017" x="3670300" y="3835400"/>
          <p14:tracePt t="13033" x="3676650" y="3841750"/>
          <p14:tracePt t="13050" x="3683000" y="3848100"/>
          <p14:tracePt t="13066" x="3683000" y="3854450"/>
          <p14:tracePt t="13082" x="3702050" y="3860800"/>
          <p14:tracePt t="13099" x="3702050" y="3867150"/>
          <p14:tracePt t="13132" x="3708400" y="3867150"/>
          <p14:tracePt t="13149" x="3733800" y="3867150"/>
          <p14:tracePt t="13166" x="3746500" y="3867150"/>
          <p14:tracePt t="13182" x="3759200" y="3867150"/>
          <p14:tracePt t="13199" x="3765550" y="3867150"/>
          <p14:tracePt t="13216" x="3778250" y="3873500"/>
          <p14:tracePt t="13238" x="3784600" y="3873500"/>
          <p14:tracePt t="13249" x="3797300" y="3873500"/>
          <p14:tracePt t="13265" x="3803650" y="3873500"/>
          <p14:tracePt t="13299" x="3810000" y="3873500"/>
          <p14:tracePt t="15299" x="3816350" y="3873500"/>
          <p14:tracePt t="15306" x="3822700" y="3873500"/>
          <p14:tracePt t="15329" x="3829050" y="3867150"/>
          <p14:tracePt t="15342" x="3829050" y="3860800"/>
          <p14:tracePt t="15422" x="3835400" y="3860800"/>
          <p14:tracePt t="15426" x="3841750" y="3854450"/>
          <p14:tracePt t="15432" x="3841750" y="3848100"/>
          <p14:tracePt t="15466" x="3886200" y="3835400"/>
          <p14:tracePt t="15498" x="3930650" y="3822700"/>
          <p14:tracePt t="15532" x="3962400" y="3816350"/>
          <p14:tracePt t="15548" x="3968750" y="3810000"/>
          <p14:tracePt t="15565" x="3987800" y="3810000"/>
          <p14:tracePt t="15581" x="3994150" y="3810000"/>
          <p14:tracePt t="15599" x="4000500" y="3810000"/>
          <p14:tracePt t="15615" x="4006850" y="3803650"/>
          <p14:tracePt t="15632" x="4013200" y="3803650"/>
          <p14:tracePt t="15715" x="4019550" y="3803650"/>
          <p14:tracePt t="15721" x="4025900" y="3803650"/>
          <p14:tracePt t="15737" x="4032250" y="3803650"/>
          <p14:tracePt t="15748" x="4038600" y="3803650"/>
          <p14:tracePt t="15767" x="4044950" y="3803650"/>
          <p14:tracePt t="15783" x="4051300" y="3803650"/>
          <p14:tracePt t="15818" x="4057650" y="3803650"/>
          <p14:tracePt t="15831" x="4064000" y="3803650"/>
          <p14:tracePt t="15838" x="4070350" y="3803650"/>
          <p14:tracePt t="15859" x="4076700" y="3803650"/>
          <p14:tracePt t="15869" x="4083050" y="3803650"/>
          <p14:tracePt t="15881" x="4089400" y="3816350"/>
          <p14:tracePt t="15898" x="4102100" y="3816350"/>
          <p14:tracePt t="15915" x="4114800" y="3822700"/>
          <p14:tracePt t="15931" x="4133850" y="3835400"/>
          <p14:tracePt t="15949" x="4152900" y="3848100"/>
          <p14:tracePt t="15966" x="4165600" y="3848100"/>
          <p14:tracePt t="15983" x="4184650" y="3867150"/>
          <p14:tracePt t="15998" x="4191000" y="3867150"/>
          <p14:tracePt t="16015" x="4216400" y="3873500"/>
          <p14:tracePt t="16031" x="4229100" y="3879850"/>
          <p14:tracePt t="16048" x="4248150" y="3879850"/>
          <p14:tracePt t="16065" x="4273550" y="3886200"/>
          <p14:tracePt t="16081" x="4305300" y="3886200"/>
          <p14:tracePt t="16098" x="4343400" y="3886200"/>
          <p14:tracePt t="16115" x="4368800" y="3886200"/>
          <p14:tracePt t="16118" x="4387850" y="3886200"/>
          <p14:tracePt t="16121" x="4406900" y="3886200"/>
          <p14:tracePt t="16125" x="4419600" y="3886200"/>
          <p14:tracePt t="16148" x="4495800" y="3898900"/>
          <p14:tracePt t="16167" x="4559300" y="3892550"/>
          <p14:tracePt t="16170" x="4572000" y="3892550"/>
          <p14:tracePt t="16175" x="4578350" y="3892550"/>
          <p14:tracePt t="16183" x="4584700" y="3892550"/>
          <p14:tracePt t="16199" x="4629150" y="3892550"/>
          <p14:tracePt t="16215" x="4654550" y="3892550"/>
          <p14:tracePt t="16218" x="4667250" y="3892550"/>
          <p14:tracePt t="16221" x="4679950" y="3892550"/>
          <p14:tracePt t="16225" x="4679950" y="3898900"/>
          <p14:tracePt t="16234" x="4686300" y="3898900"/>
          <p14:tracePt t="16248" x="4686300" y="3905250"/>
          <p14:tracePt t="16266" x="4686300" y="3911600"/>
          <p14:tracePt t="16368" x="4692650" y="3911600"/>
          <p14:tracePt t="16384" x="4699000" y="3911600"/>
          <p14:tracePt t="16392" x="4705350" y="3905250"/>
          <p14:tracePt t="16399" x="4718050" y="3879850"/>
          <p14:tracePt t="16415" x="4737100" y="3829050"/>
          <p14:tracePt t="16417" x="4743450" y="3816350"/>
          <p14:tracePt t="16431" x="4756150" y="3778250"/>
          <p14:tracePt t="16449" x="4775200" y="3733800"/>
          <p14:tracePt t="16468" x="4787900" y="3702050"/>
          <p14:tracePt t="16483" x="4806950" y="3663950"/>
          <p14:tracePt t="16487" x="4813300" y="3657600"/>
          <p14:tracePt t="16499" x="4813300" y="3632200"/>
          <p14:tracePt t="16515" x="4819650" y="3613150"/>
          <p14:tracePt t="16519" x="4819650" y="3606800"/>
          <p14:tracePt t="16521" x="4826000" y="3606800"/>
          <p14:tracePt t="16532" x="4826000" y="3594100"/>
          <p14:tracePt t="16550" x="4826000" y="3587750"/>
          <p14:tracePt t="16566" x="4826000" y="3575050"/>
          <p14:tracePt t="16598" x="4826000" y="3568700"/>
          <p14:tracePt t="16615" x="4826000" y="3562350"/>
          <p14:tracePt t="16632" x="4826000" y="3543300"/>
          <p14:tracePt t="16649" x="4826000" y="3530600"/>
          <p14:tracePt t="16667" x="4826000" y="3498850"/>
          <p14:tracePt t="16672" x="4826000" y="3492500"/>
          <p14:tracePt t="16683" x="4819650" y="3479800"/>
          <p14:tracePt t="16698" x="4806950" y="3460750"/>
          <p14:tracePt t="16714" x="4800600" y="3441700"/>
          <p14:tracePt t="16732" x="4787900" y="3422650"/>
          <p14:tracePt t="16749" x="4775200" y="3403600"/>
          <p14:tracePt t="16766" x="4762500" y="3397250"/>
          <p14:tracePt t="16782" x="4756150" y="3390900"/>
          <p14:tracePt t="16798" x="4749800" y="3378200"/>
          <p14:tracePt t="16815" x="4737100" y="3365500"/>
          <p14:tracePt t="16820" x="4724400" y="3365500"/>
          <p14:tracePt t="16824" x="4724400" y="3359150"/>
          <p14:tracePt t="16828" x="4718050" y="3359150"/>
          <p14:tracePt t="16829" x="4711700" y="3359150"/>
          <p14:tracePt t="16838" x="4699000" y="3352800"/>
          <p14:tracePt t="16848" x="4699000" y="3346450"/>
          <p14:tracePt t="16864" x="4679950" y="3340100"/>
          <p14:tracePt t="16882" x="4660900" y="3333750"/>
          <p14:tracePt t="16899" x="4648200" y="3327400"/>
          <p14:tracePt t="16916" x="4641850" y="3321050"/>
          <p14:tracePt t="16932" x="4629150" y="3314700"/>
          <p14:tracePt t="16949" x="4610100" y="3308350"/>
          <p14:tracePt t="16966" x="4597400" y="3308350"/>
          <p14:tracePt t="16982" x="4578350" y="3302000"/>
          <p14:tracePt t="16998" x="4559300" y="3302000"/>
          <p14:tracePt t="17014" x="4546600" y="3302000"/>
          <p14:tracePt t="17031" x="4527550" y="3302000"/>
          <p14:tracePt t="17048" x="4514850" y="3295650"/>
          <p14:tracePt t="17065" x="4489450" y="3295650"/>
          <p14:tracePt t="17082" x="4476750" y="3295650"/>
          <p14:tracePt t="17099" x="4451350" y="3295650"/>
          <p14:tracePt t="17114" x="4425950" y="3295650"/>
          <p14:tracePt t="17131" x="4400550" y="3289300"/>
          <p14:tracePt t="17148" x="4381500" y="3282950"/>
          <p14:tracePt t="17167" x="4330700" y="3276600"/>
          <p14:tracePt t="17170" x="4324350" y="3276600"/>
          <p14:tracePt t="17173" x="4311650" y="3276600"/>
          <p14:tracePt t="17182" x="4286250" y="3276600"/>
          <p14:tracePt t="17199" x="4241800" y="3270250"/>
          <p14:tracePt t="17202" x="4229100" y="3270250"/>
          <p14:tracePt t="17207" x="4222750" y="3270250"/>
          <p14:tracePt t="17216" x="4216400" y="3270250"/>
          <p14:tracePt t="17232" x="4197350" y="3270250"/>
          <p14:tracePt t="17265" x="4184650" y="3270250"/>
          <p14:tracePt t="17283" x="4165600" y="3276600"/>
          <p14:tracePt t="17298" x="4152900" y="3276600"/>
          <p14:tracePt t="17315" x="4133850" y="3276600"/>
          <p14:tracePt t="17332" x="4121150" y="3289300"/>
          <p14:tracePt t="17338" x="4108450" y="3289300"/>
          <p14:tracePt t="17349" x="4095750" y="3289300"/>
          <p14:tracePt t="17355" x="4089400" y="3289300"/>
          <p14:tracePt t="17365" x="4076700" y="3289300"/>
          <p14:tracePt t="17381" x="4057650" y="3289300"/>
          <p14:tracePt t="17398" x="4038600" y="3289300"/>
          <p14:tracePt t="17416" x="4019550" y="3295650"/>
          <p14:tracePt t="17431" x="4006850" y="3302000"/>
          <p14:tracePt t="17448" x="3987800" y="3302000"/>
          <p14:tracePt t="17466" x="3962400" y="3302000"/>
          <p14:tracePt t="17470" x="3956050" y="3302000"/>
          <p14:tracePt t="17483" x="3937000" y="3302000"/>
          <p14:tracePt t="17499" x="3905250" y="3302000"/>
          <p14:tracePt t="17515" x="3886200" y="3302000"/>
          <p14:tracePt t="17531" x="3867150" y="3302000"/>
          <p14:tracePt t="17533" x="3860800" y="3302000"/>
          <p14:tracePt t="17549" x="3835400" y="3302000"/>
          <p14:tracePt t="17566" x="3829050" y="3302000"/>
          <p14:tracePt t="17581" x="3822700" y="3308350"/>
          <p14:tracePt t="17598" x="3810000" y="3314700"/>
          <p14:tracePt t="17616" x="3803650" y="3314700"/>
          <p14:tracePt t="17624" x="3784600" y="3314700"/>
          <p14:tracePt t="17627" x="3778250" y="3314700"/>
          <p14:tracePt t="17638" x="3765550" y="3314700"/>
          <p14:tracePt t="17648" x="3759200" y="3314700"/>
          <p14:tracePt t="17665" x="3752850" y="3321050"/>
          <p14:tracePt t="17681" x="3740150" y="3327400"/>
          <p14:tracePt t="17699" x="3733800" y="3327400"/>
          <p14:tracePt t="17715" x="3721100" y="3327400"/>
          <p14:tracePt t="17734" x="3714750" y="3333750"/>
          <p14:tracePt t="17748" x="3708400" y="3333750"/>
          <p14:tracePt t="17765" x="3708400" y="3340100"/>
          <p14:tracePt t="17782" x="3702050" y="3340100"/>
          <p14:tracePt t="17799" x="3695700" y="3340100"/>
          <p14:tracePt t="17815" x="3676650" y="3352800"/>
          <p14:tracePt t="17831" x="3663950" y="3365500"/>
          <p14:tracePt t="17848" x="3657600" y="3365500"/>
          <p14:tracePt t="17904" x="3657600" y="3371850"/>
          <p14:tracePt t="17912" x="3657600" y="3378200"/>
          <p14:tracePt t="17920" x="3651250" y="3384550"/>
          <p14:tracePt t="17948" x="3644900" y="3390900"/>
          <p14:tracePt t="17965" x="3638550" y="3397250"/>
          <p14:tracePt t="18023" x="3638550" y="3403600"/>
          <p14:tracePt t="18118" x="3638550" y="3409950"/>
          <p14:tracePt t="18126" x="3638550" y="3416300"/>
          <p14:tracePt t="18133" x="3638550" y="3422650"/>
          <p14:tracePt t="18147" x="3638550" y="3429000"/>
          <p14:tracePt t="18165" x="3625850" y="3435350"/>
          <p14:tracePt t="18401" x="3632200" y="3435350"/>
          <p14:tracePt t="18757" x="3638550" y="3435350"/>
          <p14:tracePt t="18765" x="3644900" y="3435350"/>
          <p14:tracePt t="18781" x="3651250" y="3435350"/>
          <p14:tracePt t="18822" x="3651250" y="3441700"/>
          <p14:tracePt t="18835" x="3657600" y="3441700"/>
          <p14:tracePt t="19065" x="3663950" y="3441700"/>
          <p14:tracePt t="19281" x="3663950" y="3448050"/>
          <p14:tracePt t="19327" x="3670300" y="3448050"/>
          <p14:tracePt t="19426" x="3676650" y="3448050"/>
          <p14:tracePt t="19435" x="3683000" y="3448050"/>
          <p14:tracePt t="19450" x="3689350" y="3454400"/>
          <p14:tracePt t="19625" x="3695700" y="3454400"/>
          <p14:tracePt t="19806" x="3702050" y="3460750"/>
          <p14:tracePt t="19895" x="3708400" y="3460750"/>
          <p14:tracePt t="19903" x="3714750" y="3467100"/>
          <p14:tracePt t="19965" x="3714750" y="3473450"/>
          <p14:tracePt t="19974" x="3721100" y="3473450"/>
          <p14:tracePt t="19982" x="3727450" y="3479800"/>
          <p14:tracePt t="19998" x="3733800" y="3479800"/>
          <p14:tracePt t="20031" x="3765550" y="3454400"/>
          <p14:tracePt t="20064" x="3752850" y="3441700"/>
          <p14:tracePt t="20097" x="3746500" y="3422650"/>
          <p14:tracePt t="20114" x="3727450" y="3422650"/>
          <p14:tracePt t="20130" x="3714750" y="3422650"/>
          <p14:tracePt t="20147" x="3695700" y="3422650"/>
          <p14:tracePt t="20184" x="3695700" y="3429000"/>
          <p14:tracePt t="20197" x="3695700" y="3435350"/>
          <p14:tracePt t="20214" x="3695700" y="3448050"/>
          <p14:tracePt t="20247" x="3689350" y="3448050"/>
          <p14:tracePt t="20267" x="3689350" y="3441700"/>
          <p14:tracePt t="20293" x="3689350" y="3448050"/>
          <p14:tracePt t="20299" x="3689350" y="3454400"/>
          <p14:tracePt t="20314" x="3695700" y="3460750"/>
          <p14:tracePt t="20347" x="3695700" y="3454400"/>
          <p14:tracePt t="20355" x="3695700" y="3448050"/>
          <p14:tracePt t="20367" x="3708400" y="3441700"/>
          <p14:tracePt t="20380" x="3714750" y="3435350"/>
          <p14:tracePt t="20397" x="3746500" y="3416300"/>
          <p14:tracePt t="20414" x="3752850" y="3378200"/>
          <p14:tracePt t="20416" x="3752850" y="3371850"/>
          <p14:tracePt t="20430" x="3746500" y="3359150"/>
          <p14:tracePt t="20447" x="3740150" y="3359150"/>
          <p14:tracePt t="21608" x="3740150" y="3365500"/>
          <p14:tracePt t="21625" x="3740150" y="3371850"/>
          <p14:tracePt t="21632" x="3740150" y="3378200"/>
          <p14:tracePt t="21648" x="3740150" y="3384550"/>
          <p14:tracePt t="21664" x="3740150" y="3390900"/>
          <p14:tracePt t="21682" x="3740150" y="3397250"/>
          <p14:tracePt t="21714" x="3740150" y="3409950"/>
          <p14:tracePt t="21747" x="3740150" y="3416300"/>
          <p14:tracePt t="21781" x="3746500" y="3435350"/>
          <p14:tracePt t="21797" x="3765550" y="3454400"/>
          <p14:tracePt t="21824" x="3765550" y="3460750"/>
          <p14:tracePt t="21832" x="3765550" y="3467100"/>
          <p14:tracePt t="21849" x="3765550" y="3473450"/>
          <p14:tracePt t="21864" x="3765550" y="3479800"/>
          <p14:tracePt t="21880" x="3765550" y="3486150"/>
          <p14:tracePt t="21900" x="3765550" y="3492500"/>
          <p14:tracePt t="21914" x="3765550" y="3498850"/>
          <p14:tracePt t="21930" x="3765550" y="3505200"/>
          <p14:tracePt t="22055" x="3765550" y="3511550"/>
          <p14:tracePt t="22064" x="3765550" y="3517900"/>
          <p14:tracePt t="22072" x="3765550" y="3524250"/>
          <p14:tracePt t="22080" x="3765550" y="3530600"/>
          <p14:tracePt t="22100" x="3765550" y="3536950"/>
          <p14:tracePt t="22114" x="3765550" y="3543300"/>
          <p14:tracePt t="22130" x="3765550" y="3549650"/>
          <p14:tracePt t="22192" x="3765550" y="3556000"/>
          <p14:tracePt t="22200" x="3765550" y="3562350"/>
          <p14:tracePt t="22207" x="3765550" y="3568700"/>
          <p14:tracePt t="22215" x="3765550" y="3575050"/>
          <p14:tracePt t="22230" x="3765550" y="3581400"/>
          <p14:tracePt t="22247" x="3765550" y="3587750"/>
          <p14:tracePt t="22267" x="3765550" y="3594100"/>
          <p14:tracePt t="22283" x="3765550" y="3600450"/>
          <p14:tracePt t="22340" x="3765550" y="3606800"/>
          <p14:tracePt t="22348" x="3765550" y="3613150"/>
          <p14:tracePt t="22352" x="3765550" y="3619500"/>
          <p14:tracePt t="22364" x="3765550" y="3632200"/>
          <p14:tracePt t="22380" x="3765550" y="3638550"/>
          <p14:tracePt t="22397" x="3765550" y="3644900"/>
          <p14:tracePt t="22414" x="3765550" y="3657600"/>
          <p14:tracePt t="22431" x="3765550" y="3670300"/>
          <p14:tracePt t="22447" x="3765550" y="3676650"/>
          <p14:tracePt t="22463" x="3759200" y="3689350"/>
          <p14:tracePt t="22480" x="3759200" y="3695700"/>
          <p14:tracePt t="22497" x="3752850" y="3708400"/>
          <p14:tracePt t="22513" x="3752850" y="3714750"/>
          <p14:tracePt t="22530" x="3752850" y="3721100"/>
          <p14:tracePt t="22612" x="3752850" y="3727450"/>
          <p14:tracePt t="22624" x="3759200" y="3733800"/>
          <p14:tracePt t="22688" x="3765550" y="3740150"/>
          <p14:tracePt t="22716" x="3771900" y="3740150"/>
          <p14:tracePt t="22725" x="3778250" y="3740150"/>
          <p14:tracePt t="22779" x="3784600" y="3740150"/>
          <p14:tracePt t="22787" x="3790950" y="3740150"/>
          <p14:tracePt t="22831" x="3797300" y="3740150"/>
          <p14:tracePt t="22844" x="3803650" y="3740150"/>
          <p14:tracePt t="22856" x="3810000" y="3740150"/>
          <p14:tracePt t="22896" x="3816350" y="3740150"/>
          <p14:tracePt t="22920" x="3822700" y="3740150"/>
          <p14:tracePt t="23599" x="3829050" y="3740150"/>
          <p14:tracePt t="23603" x="3835400" y="3740150"/>
          <p14:tracePt t="23613" x="3841750" y="3740150"/>
          <p14:tracePt t="23630" x="3841750" y="3752850"/>
          <p14:tracePt t="23647" x="3841750" y="3759200"/>
          <p14:tracePt t="23663" x="3841750" y="3765550"/>
          <p14:tracePt t="23681" x="3854450" y="3778250"/>
          <p14:tracePt t="23714" x="3854450" y="3784600"/>
          <p14:tracePt t="23746" x="3867150" y="3790950"/>
          <p14:tracePt t="23780" x="3873500" y="3797300"/>
          <p14:tracePt t="23802" x="3873500" y="3803650"/>
          <p14:tracePt t="23814" x="3879850" y="3803650"/>
          <p14:tracePt t="23831" x="3886200" y="3803650"/>
          <p14:tracePt t="23850" x="3886200" y="3810000"/>
          <p14:tracePt t="23892" x="3892550" y="3810000"/>
          <p14:tracePt t="23900" x="3898900" y="3810000"/>
          <p14:tracePt t="24409" x="3905250" y="3810000"/>
          <p14:tracePt t="24456" x="3898900" y="3810000"/>
          <p14:tracePt t="24460" x="3898900" y="3816350"/>
          <p14:tracePt t="24476" x="3905250" y="3816350"/>
          <p14:tracePt t="24488" x="3911600" y="3816350"/>
          <p14:tracePt t="24500" x="3917950" y="3816350"/>
          <p14:tracePt t="24530" x="3930650" y="3822700"/>
          <p14:tracePt t="24563" x="3968750" y="3835400"/>
          <p14:tracePt t="24597" x="4000500" y="3835400"/>
          <p14:tracePt t="24613" x="4025900" y="3835400"/>
          <p14:tracePt t="24616" x="4032250" y="3835400"/>
          <p14:tracePt t="24630" x="4051300" y="3835400"/>
          <p14:tracePt t="24647" x="4070350" y="3835400"/>
          <p14:tracePt t="24663" x="4095750" y="3835400"/>
          <p14:tracePt t="24680" x="4121150" y="3835400"/>
          <p14:tracePt t="24696" x="4127500" y="3835400"/>
          <p14:tracePt t="24713" x="4140200" y="3835400"/>
          <p14:tracePt t="24730" x="4146550" y="3835400"/>
          <p14:tracePt t="24747" x="4165600" y="3835400"/>
          <p14:tracePt t="24763" x="4178300" y="3835400"/>
          <p14:tracePt t="24781" x="4203700" y="3835400"/>
          <p14:tracePt t="24798" x="4222750" y="3835400"/>
          <p14:tracePt t="24814" x="4273550" y="3822700"/>
          <p14:tracePt t="24816" x="4279900" y="3822700"/>
          <p14:tracePt t="24830" x="4337050" y="3810000"/>
          <p14:tracePt t="24848" x="4413250" y="3803650"/>
          <p14:tracePt t="24863" x="4432300" y="3803650"/>
          <p14:tracePt t="24880" x="4438650" y="3803650"/>
          <p14:tracePt t="24897" x="4445000" y="3803650"/>
          <p14:tracePt t="24914" x="4457700" y="3803650"/>
          <p14:tracePt t="24932" x="4483100" y="3803650"/>
          <p14:tracePt t="24937" x="4489450" y="3803650"/>
          <p14:tracePt t="24948" x="4502150" y="3803650"/>
          <p14:tracePt t="24964" x="4527550" y="3803650"/>
          <p14:tracePt t="24993" x="4533900" y="3803650"/>
          <p14:tracePt t="24999" x="4540250" y="3803650"/>
          <p14:tracePt t="25014" x="4546600" y="3803650"/>
          <p14:tracePt t="25030" x="4565650" y="3803650"/>
          <p14:tracePt t="25048" x="4584700" y="3803650"/>
          <p14:tracePt t="25052" x="4591050" y="3797300"/>
          <p14:tracePt t="25064" x="4597400" y="3790950"/>
          <p14:tracePt t="25080" x="4603750" y="3790950"/>
          <p14:tracePt t="25097" x="4610100" y="3790950"/>
          <p14:tracePt t="25113" x="4616450" y="3790950"/>
          <p14:tracePt t="25129" x="4622800" y="3790950"/>
          <p14:tracePt t="25199" x="4629150" y="3790950"/>
          <p14:tracePt t="25207" x="4635500" y="3790950"/>
          <p14:tracePt t="25252" x="4641850" y="3790950"/>
          <p14:tracePt t="25268" x="4648200" y="3790950"/>
          <p14:tracePt t="25271" x="4654550" y="3790950"/>
          <p14:tracePt t="25286" x="4654550" y="3784600"/>
          <p14:tracePt t="25567" x="4654550" y="3778250"/>
          <p14:tracePt t="25608" x="4660900" y="3778250"/>
          <p14:tracePt t="25704" x="4660900" y="3784600"/>
          <p14:tracePt t="25708" x="4648200" y="3784600"/>
          <p14:tracePt t="25713" x="4641850" y="3784600"/>
          <p14:tracePt t="25730" x="4603750" y="3797300"/>
          <p14:tracePt t="25747" x="4572000" y="3810000"/>
          <p14:tracePt t="25763" x="4565650" y="3816350"/>
          <p14:tracePt t="25779" x="4546600" y="3822700"/>
          <p14:tracePt t="25813" x="4495800" y="3829050"/>
          <p14:tracePt t="25846" x="4470400" y="3829050"/>
          <p14:tracePt t="25880" x="4438650" y="3829050"/>
          <p14:tracePt t="25897" x="4432300" y="3829050"/>
          <p14:tracePt t="25900" x="4425950" y="3829050"/>
          <p14:tracePt t="25913" x="4413250" y="3829050"/>
          <p14:tracePt t="25930" x="4394200" y="3829050"/>
          <p14:tracePt t="25931" x="4387850" y="3829050"/>
          <p14:tracePt t="25946" x="4368800" y="3829050"/>
          <p14:tracePt t="25964" x="4337050" y="3829050"/>
          <p14:tracePt t="25982" x="4311650" y="3829050"/>
          <p14:tracePt t="25988" x="4298950" y="3829050"/>
          <p14:tracePt t="25992" x="4292600" y="3829050"/>
          <p14:tracePt t="25996" x="4286250" y="3829050"/>
          <p14:tracePt t="26009" x="4267200" y="3829050"/>
          <p14:tracePt t="26029" x="4254500" y="3822700"/>
          <p14:tracePt t="26047" x="4235450" y="3822700"/>
          <p14:tracePt t="26063" x="4222750" y="3816350"/>
          <p14:tracePt t="26079" x="4184650" y="3816350"/>
          <p14:tracePt t="26096" x="4146550" y="3816350"/>
          <p14:tracePt t="26114" x="4102100" y="3816350"/>
          <p14:tracePt t="26117" x="4095750" y="3816350"/>
          <p14:tracePt t="26129" x="4064000" y="3816350"/>
          <p14:tracePt t="26146" x="4044950" y="3810000"/>
          <p14:tracePt t="26163" x="4025900" y="3797300"/>
          <p14:tracePt t="26180" x="4013200" y="3790950"/>
          <p14:tracePt t="26196" x="4000500" y="3784600"/>
          <p14:tracePt t="26213" x="3981450" y="3778250"/>
          <p14:tracePt t="26231" x="3968750" y="3765550"/>
          <p14:tracePt t="26246" x="3956050" y="3765550"/>
          <p14:tracePt t="26263" x="3943350" y="3765550"/>
          <p14:tracePt t="26280" x="3937000" y="3765550"/>
          <p14:tracePt t="26297" x="3924300" y="3759200"/>
          <p14:tracePt t="26313" x="3917950" y="3752850"/>
          <p14:tracePt t="26332" x="3911600" y="3746500"/>
          <p14:tracePt t="26346" x="3905250" y="3740150"/>
          <p14:tracePt t="26364" x="3898900" y="3733800"/>
          <p14:tracePt t="26380" x="3892550" y="3733800"/>
          <p14:tracePt t="26454" x="3886200" y="3727450"/>
          <p14:tracePt t="26501" x="3879850" y="3727450"/>
          <p14:tracePt t="26505" x="3873500" y="3727450"/>
          <p14:tracePt t="26595" x="3867150" y="3727450"/>
          <p14:tracePt t="26603" x="3860800" y="3727450"/>
          <p14:tracePt t="26642" x="3854450" y="3727450"/>
          <p14:tracePt t="26666" x="3848100" y="3727450"/>
          <p14:tracePt t="26724" x="3841750" y="3727450"/>
          <p14:tracePt t="26732" x="3835400" y="3727450"/>
          <p14:tracePt t="26740" x="3829050" y="3727450"/>
          <p14:tracePt t="26755" x="3822700" y="3727450"/>
          <p14:tracePt t="26764" x="3816350" y="3727450"/>
          <p14:tracePt t="26779" x="3810000" y="3727450"/>
          <p14:tracePt t="26796" x="3797300" y="3727450"/>
          <p14:tracePt t="26812" x="3784600" y="3727450"/>
          <p14:tracePt t="26829" x="3771900" y="3727450"/>
          <p14:tracePt t="26846" x="3765550" y="3727450"/>
          <p14:tracePt t="26863" x="3752850" y="3727450"/>
          <p14:tracePt t="27698" x="3759200" y="3727450"/>
          <p14:tracePt t="27706" x="3771900" y="3727450"/>
          <p14:tracePt t="27730" x="3778250" y="3727450"/>
          <p14:tracePt t="27746" x="3784600" y="3727450"/>
          <p14:tracePt t="27763" x="3797300" y="3727450"/>
          <p14:tracePt t="27779" x="3803650" y="3727450"/>
          <p14:tracePt t="27812" x="3822700" y="3727450"/>
          <p14:tracePt t="27846" x="3841750" y="3733800"/>
          <p14:tracePt t="27880" x="3860800" y="3733800"/>
          <p14:tracePt t="27896" x="3867150" y="3733800"/>
          <p14:tracePt t="27913" x="3873500" y="3740150"/>
          <p14:tracePt t="27929" x="3879850" y="3746500"/>
          <p14:tracePt t="27946" x="3892550" y="3746500"/>
          <p14:tracePt t="27962" x="3898900" y="3746500"/>
          <p14:tracePt t="27979" x="3911600" y="3746500"/>
          <p14:tracePt t="28012" x="3911600" y="3752850"/>
          <p14:tracePt t="28029" x="3917950" y="3752850"/>
          <p14:tracePt t="28046" x="3930650" y="3752850"/>
          <p14:tracePt t="28063" x="3943350" y="3752850"/>
          <p14:tracePt t="28079" x="3943350" y="3759200"/>
          <p14:tracePt t="28096" x="3962400" y="3759200"/>
          <p14:tracePt t="28113" x="3975100" y="3765550"/>
          <p14:tracePt t="28129" x="3981450" y="3765550"/>
          <p14:tracePt t="28146" x="3987800" y="3765550"/>
          <p14:tracePt t="28162" x="3994150" y="3765550"/>
          <p14:tracePt t="28179" x="4006850" y="3765550"/>
          <p14:tracePt t="28378" x="4013200" y="3765550"/>
          <p14:tracePt t="28386" x="4019550" y="3765550"/>
          <p14:tracePt t="28398" x="4025900" y="3765550"/>
          <p14:tracePt t="28423" x="4032250" y="3765550"/>
          <p14:tracePt t="28430" x="4038600" y="3765550"/>
          <p14:tracePt t="28447" x="4057650" y="3765550"/>
          <p14:tracePt t="28463" x="4070350" y="3765550"/>
          <p14:tracePt t="28466" x="4076700" y="3765550"/>
          <p14:tracePt t="28479" x="4083050" y="3765550"/>
          <p14:tracePt t="28496" x="4102100" y="3765550"/>
          <p14:tracePt t="28513" x="4108450" y="3759200"/>
          <p14:tracePt t="28529" x="4108450" y="3752850"/>
          <p14:tracePt t="28546" x="4121150" y="3752850"/>
          <p14:tracePt t="28579" x="4133850" y="3752850"/>
          <p14:tracePt t="28798" x="4140200" y="3752850"/>
          <p14:tracePt t="28805" x="4146550" y="3752850"/>
          <p14:tracePt t="28813" x="4159250" y="3752850"/>
          <p14:tracePt t="28829" x="4171950" y="3752850"/>
          <p14:tracePt t="28846" x="4178300" y="3746500"/>
          <p14:tracePt t="28862" x="4184650" y="3740150"/>
          <p14:tracePt t="29196" x="4191000" y="3740150"/>
          <p14:tracePt t="29287" x="4197350" y="3740150"/>
          <p14:tracePt t="29295" x="4203700" y="3740150"/>
          <p14:tracePt t="29301" x="4229100" y="3740150"/>
          <p14:tracePt t="29312" x="4254500" y="3740150"/>
          <p14:tracePt t="29329" x="4311650" y="3740150"/>
          <p14:tracePt t="29345" x="4343400" y="3740150"/>
          <p14:tracePt t="29362" x="4356100" y="3740150"/>
          <p14:tracePt t="29396" x="4381500" y="3740150"/>
          <p14:tracePt t="29429" x="4400550" y="3733800"/>
          <p14:tracePt t="29667" x="4413250" y="3733800"/>
          <p14:tracePt t="29671" x="4419600" y="3727450"/>
          <p14:tracePt t="29679" x="4457700" y="3727450"/>
          <p14:tracePt t="29696" x="4495800" y="3727450"/>
          <p14:tracePt t="29699" x="4508500" y="3727450"/>
          <p14:tracePt t="29701" x="4514850" y="3727450"/>
          <p14:tracePt t="29712" x="4540250" y="3727450"/>
          <p14:tracePt t="29729" x="4572000" y="3727450"/>
          <p14:tracePt t="29745" x="4597400" y="3727450"/>
          <p14:tracePt t="29779" x="4622800" y="3727450"/>
          <p14:tracePt t="29812" x="4648200" y="3727450"/>
          <p14:tracePt t="29846" x="4673600" y="3727450"/>
          <p14:tracePt t="29862" x="4679950" y="3727450"/>
          <p14:tracePt t="29879" x="4686300" y="3727450"/>
          <p14:tracePt t="29896" x="4692650" y="3727450"/>
          <p14:tracePt t="29931" x="4699000" y="3727450"/>
          <p14:tracePt t="29946" x="4705350" y="3727450"/>
          <p14:tracePt t="29950" x="4711700" y="3727450"/>
          <p14:tracePt t="29974" x="4718050" y="3727450"/>
          <p14:tracePt t="29979" x="4724400" y="3727450"/>
          <p14:tracePt t="29995" x="4730750" y="3733800"/>
          <p14:tracePt t="30012" x="4743450" y="3733800"/>
          <p14:tracePt t="30323" x="4749800" y="3733800"/>
          <p14:tracePt t="30330" x="4756150" y="3733800"/>
          <p14:tracePt t="30337" x="4762500" y="3733800"/>
          <p14:tracePt t="30886" x="4768850" y="3733800"/>
          <p14:tracePt t="30897" x="4768850" y="3727450"/>
          <p14:tracePt t="30979" x="4775200" y="3727450"/>
          <p14:tracePt t="30987" x="4775200" y="3733800"/>
          <p14:tracePt t="30996" x="4775200" y="3752850"/>
          <p14:tracePt t="31012" x="4718050" y="3810000"/>
          <p14:tracePt t="31013" x="4705350" y="3822700"/>
          <p14:tracePt t="31045" x="4616450" y="3886200"/>
          <p14:tracePt t="31079" x="4502150" y="3968750"/>
          <p14:tracePt t="31112" x="4203700" y="4165600"/>
          <p14:tracePt t="31129" x="4019550" y="4273550"/>
          <p14:tracePt t="31145" x="3829050" y="4368800"/>
          <p14:tracePt t="31162" x="3651250" y="4451350"/>
          <p14:tracePt t="31179" x="3467100" y="4540250"/>
          <p14:tracePt t="31195" x="3289300" y="4622800"/>
          <p14:tracePt t="31213" x="3098800" y="4705350"/>
          <p14:tracePt t="31231" x="2946400" y="4743450"/>
          <p14:tracePt t="31246" x="2806700" y="4794250"/>
          <p14:tracePt t="31249" x="2774950" y="4800600"/>
          <p14:tracePt t="31253" x="2749550" y="4806950"/>
          <p14:tracePt t="31262" x="2698750" y="4819650"/>
          <p14:tracePt t="31278" x="2628900" y="4851400"/>
          <p14:tracePt t="31295" x="2571750" y="4864100"/>
          <p14:tracePt t="31312" x="2501900" y="4908550"/>
          <p14:tracePt t="31328" x="2438400" y="4959350"/>
          <p14:tracePt t="31329" x="2413000" y="4972050"/>
          <p14:tracePt t="31345" x="2317750" y="5041900"/>
          <p14:tracePt t="31362" x="2260600" y="5099050"/>
          <p14:tracePt t="31378" x="2216150" y="5156200"/>
          <p14:tracePt t="31395" x="2152650" y="5226050"/>
          <p14:tracePt t="31412" x="2095500" y="5308600"/>
          <p14:tracePt t="31428" x="2019300" y="5384800"/>
          <p14:tracePt t="31445" x="1974850" y="5454650"/>
          <p14:tracePt t="31463" x="1949450" y="5492750"/>
          <p14:tracePt t="31479" x="1936750" y="5530850"/>
          <p14:tracePt t="31482" x="1930400" y="5537200"/>
          <p14:tracePt t="31486" x="1930400" y="5543550"/>
          <p14:tracePt t="31496" x="1917700" y="5568950"/>
          <p14:tracePt t="31512" x="1917700" y="5594350"/>
          <p14:tracePt t="31528" x="1911350" y="5613400"/>
          <p14:tracePt t="31546" x="1898650" y="5613400"/>
          <p14:tracePt t="31562" x="1892300" y="5607050"/>
          <p14:tracePt t="31580" x="1892300" y="5613400"/>
          <p14:tracePt t="31596" x="1892300" y="5626100"/>
          <p14:tracePt t="31614" x="1866900" y="5651500"/>
          <p14:tracePt t="31631" x="1854200" y="5664200"/>
          <p14:tracePt t="31645" x="1841500" y="5683250"/>
          <p14:tracePt t="31662" x="1822450" y="5689600"/>
          <p14:tracePt t="31679" x="1809750" y="5695950"/>
          <p14:tracePt t="31696" x="1784350" y="5702300"/>
          <p14:tracePt t="31699" x="1778000" y="5702300"/>
          <p14:tracePt t="31714" x="1752600" y="5702300"/>
          <p14:tracePt t="31731" x="1727200" y="5708650"/>
          <p14:tracePt t="31746" x="1714500" y="5708650"/>
          <p14:tracePt t="31762" x="1708150" y="5708650"/>
          <p14:tracePt t="31779" x="1695450" y="5708650"/>
          <p14:tracePt t="31796" x="1676400" y="5708650"/>
          <p14:tracePt t="31811" x="1663700" y="5708650"/>
          <p14:tracePt t="31830" x="1631950" y="5708650"/>
          <p14:tracePt t="31835" x="1625600" y="5708650"/>
          <p14:tracePt t="31837" x="1619250" y="5708650"/>
          <p14:tracePt t="31846" x="1600200" y="5708650"/>
          <p14:tracePt t="31863" x="1568450" y="5708650"/>
          <p14:tracePt t="31879" x="1536700" y="5708650"/>
          <p14:tracePt t="31882" x="1524000" y="5708650"/>
          <p14:tracePt t="31886" x="1517650" y="5708650"/>
          <p14:tracePt t="31895" x="1504950" y="5708650"/>
          <p14:tracePt t="31913" x="1473200" y="5708650"/>
          <p14:tracePt t="31929" x="1454150" y="5708650"/>
          <p14:tracePt t="31945" x="1435100" y="5708650"/>
          <p14:tracePt t="31962" x="1428750" y="5708650"/>
          <p14:tracePt t="31979" x="1416050" y="5708650"/>
          <p14:tracePt t="31995" x="1403350" y="5715000"/>
          <p14:tracePt t="32012" x="1397000" y="5715000"/>
          <p14:tracePt t="32029" x="1377950" y="5715000"/>
          <p14:tracePt t="32047" x="1358900" y="5715000"/>
          <p14:tracePt t="32062" x="1327150" y="5715000"/>
          <p14:tracePt t="32078" x="1308100" y="5708650"/>
          <p14:tracePt t="32095" x="1295400" y="5702300"/>
          <p14:tracePt t="32130" x="1289050" y="5708650"/>
          <p14:tracePt t="32145" x="1289050" y="5727700"/>
          <p14:tracePt t="32161" x="1289050" y="5734050"/>
          <p14:tracePt t="32178" x="1295400" y="5734050"/>
          <p14:tracePt t="32195" x="1301750" y="5734050"/>
          <p14:tracePt t="32211" x="1308100" y="5734050"/>
          <p14:tracePt t="32230" x="1314450" y="5734050"/>
          <p14:tracePt t="32826" x="1320800" y="5734050"/>
          <p14:tracePt t="32855" x="1320800" y="5740400"/>
          <p14:tracePt t="32858" x="1327150" y="5746750"/>
          <p14:tracePt t="32861" x="1339850" y="5746750"/>
          <p14:tracePt t="32878" x="1358900" y="5784850"/>
          <p14:tracePt t="32895" x="1371600" y="5816600"/>
          <p14:tracePt t="32911" x="1377950" y="5822950"/>
          <p14:tracePt t="32929" x="1352550" y="5842000"/>
          <p14:tracePt t="32962" x="1314450" y="5810250"/>
          <p14:tracePt t="32996" x="1308100" y="5797550"/>
          <p14:tracePt t="33174" x="1308100" y="5803900"/>
          <p14:tracePt t="33179" x="1301750" y="5803900"/>
          <p14:tracePt t="33182" x="1295400" y="5816600"/>
          <p14:tracePt t="33195" x="1282700" y="5822950"/>
          <p14:tracePt t="33212" x="1244600" y="5822950"/>
          <p14:tracePt t="33229" x="1143000" y="5829300"/>
          <p14:tracePt t="33245" x="1060450" y="5854700"/>
          <p14:tracePt t="33261" x="1022350" y="5892800"/>
          <p14:tracePt t="33278" x="1022350" y="5911850"/>
          <p14:tracePt t="33295" x="1016000" y="5911850"/>
          <p14:tracePt t="33328" x="990600" y="5911850"/>
          <p14:tracePt t="33345" x="933450" y="5880100"/>
          <p14:tracePt t="33362" x="901700" y="5854700"/>
          <p14:tracePt t="33378" x="889000" y="5854700"/>
          <p14:tracePt t="33395" x="889000" y="5835650"/>
          <p14:tracePt t="33412" x="882650" y="5822950"/>
          <p14:tracePt t="33428" x="876300" y="5816600"/>
          <p14:tracePt t="33445" x="869950" y="5803900"/>
          <p14:tracePt t="33461" x="857250" y="5803900"/>
          <p14:tracePt t="33478" x="838200" y="5803900"/>
          <p14:tracePt t="33495" x="819150" y="5791200"/>
          <p14:tracePt t="33511" x="812800" y="5791200"/>
          <p14:tracePt t="33528" x="800100" y="5784850"/>
          <p14:tracePt t="33545" x="793750" y="5778500"/>
          <p14:tracePt t="33561" x="781050" y="5772150"/>
          <p14:tracePt t="33594" x="762000" y="5772150"/>
          <p14:tracePt t="33611" x="736600" y="5746750"/>
          <p14:tracePt t="33613" x="730250" y="5746750"/>
          <p14:tracePt t="33628" x="723900" y="5740400"/>
          <p14:tracePt t="33644" x="723900" y="5734050"/>
          <p14:tracePt t="33696" x="717550" y="5734050"/>
          <p14:tracePt t="33706" x="704850" y="5734050"/>
          <p14:tracePt t="33712" x="698500" y="5734050"/>
          <p14:tracePt t="33729" x="673100" y="5727700"/>
          <p14:tracePt t="33745" x="673100" y="5721350"/>
          <p14:tracePt t="33768" x="673100" y="5715000"/>
          <p14:tracePt t="33779" x="673100" y="5695950"/>
          <p14:tracePt t="33796" x="660400" y="5683250"/>
          <p14:tracePt t="33800" x="654050" y="5683250"/>
          <p14:tracePt t="33812" x="654050" y="5676900"/>
          <p14:tracePt t="33829" x="641350" y="5670550"/>
          <p14:tracePt t="33846" x="635000" y="5651500"/>
          <p14:tracePt t="33862" x="628650" y="5651500"/>
          <p14:tracePt t="33989" x="622300" y="5645150"/>
          <p14:tracePt t="34169" x="622300" y="5638800"/>
          <p14:tracePt t="34179" x="628650" y="5638800"/>
          <p14:tracePt t="34188" x="635000" y="5638800"/>
          <p14:tracePt t="34242" x="641350" y="5638800"/>
          <p14:tracePt t="34249" x="647700" y="5638800"/>
          <p14:tracePt t="34332" x="654050" y="5638800"/>
          <p14:tracePt t="34340" x="660400" y="5638800"/>
          <p14:tracePt t="34348" x="666750" y="5638800"/>
          <p14:tracePt t="34378" x="673100" y="5638800"/>
          <p14:tracePt t="34394" x="679450" y="5638800"/>
          <p14:tracePt t="34411" x="698500" y="5645150"/>
          <p14:tracePt t="34428" x="698500" y="5651500"/>
          <p14:tracePt t="34445" x="711200" y="5651500"/>
          <p14:tracePt t="34461" x="717550" y="5651500"/>
          <p14:tracePt t="34479" x="730250" y="5651500"/>
          <p14:tracePt t="34495" x="742950" y="5651500"/>
          <p14:tracePt t="34512" x="749300" y="5657850"/>
          <p14:tracePt t="34528" x="762000" y="5664200"/>
          <p14:tracePt t="34579" x="768350" y="5664200"/>
          <p14:tracePt t="34583" x="774700" y="5664200"/>
          <p14:tracePt t="34604" x="781050" y="5664200"/>
          <p14:tracePt t="34613" x="787400" y="5664200"/>
          <p14:tracePt t="34656" x="793750" y="5664200"/>
          <p14:tracePt t="34664" x="800100" y="5670550"/>
          <p14:tracePt t="34669" x="806450" y="5670550"/>
          <p14:tracePt t="34715" x="806450" y="5676900"/>
          <p14:tracePt t="34727" x="812800" y="5676900"/>
          <p14:tracePt t="34731" x="819150" y="5676900"/>
          <p14:tracePt t="34747" x="825500" y="5676900"/>
          <p14:tracePt t="34761" x="838200" y="5676900"/>
          <p14:tracePt t="34778" x="850900" y="5676900"/>
          <p14:tracePt t="34796" x="869950" y="5676900"/>
          <p14:tracePt t="34811" x="889000" y="5676900"/>
          <p14:tracePt t="34828" x="908050" y="5676900"/>
          <p14:tracePt t="34844" x="920750" y="5676900"/>
          <p14:tracePt t="34861" x="939800" y="5676900"/>
          <p14:tracePt t="34878" x="958850" y="5676900"/>
          <p14:tracePt t="34894" x="990600" y="5676900"/>
          <p14:tracePt t="34911" x="1003300" y="5676900"/>
          <p14:tracePt t="34928" x="1028700" y="5676900"/>
          <p14:tracePt t="34945" x="1041400" y="5676900"/>
          <p14:tracePt t="34948" x="1047750" y="5676900"/>
          <p14:tracePt t="34953" x="1054100" y="5676900"/>
          <p14:tracePt t="34967" x="1060450" y="5676900"/>
          <p14:tracePt t="34979" x="1066800" y="5676900"/>
          <p14:tracePt t="34995" x="1085850" y="5676900"/>
          <p14:tracePt t="35012" x="1111250" y="5676900"/>
          <p14:tracePt t="35028" x="1136650" y="5676900"/>
          <p14:tracePt t="35045" x="1162050" y="5676900"/>
          <p14:tracePt t="35048" x="1174750" y="5676900"/>
          <p14:tracePt t="35062" x="1193800" y="5676900"/>
          <p14:tracePt t="35078" x="1206500" y="5676900"/>
          <p14:tracePt t="35094" x="1225550" y="5676900"/>
          <p14:tracePt t="35128" x="1231900" y="5676900"/>
          <p14:tracePt t="35145" x="1238250" y="5676900"/>
          <p14:tracePt t="35162" x="1257300" y="5676900"/>
          <p14:tracePt t="35179" x="1289050" y="5676900"/>
          <p14:tracePt t="35184" x="1301750" y="5676900"/>
          <p14:tracePt t="35196" x="1314450" y="5676900"/>
          <p14:tracePt t="35200" x="1320800" y="5676900"/>
          <p14:tracePt t="35212" x="1327150" y="5676900"/>
          <p14:tracePt t="35229" x="1339850" y="5676900"/>
          <p14:tracePt t="35245" x="1352550" y="5676900"/>
          <p14:tracePt t="35248" x="1358900" y="5676900"/>
          <p14:tracePt t="35261" x="1371600" y="5676900"/>
          <p14:tracePt t="35278" x="1384300" y="5676900"/>
          <p14:tracePt t="35296" x="1403350" y="5676900"/>
          <p14:tracePt t="35300" x="1416050" y="5676900"/>
          <p14:tracePt t="35303" x="1422400" y="5676900"/>
          <p14:tracePt t="35309" x="1428750" y="5676900"/>
          <p14:tracePt t="35311" x="1435100" y="5676900"/>
          <p14:tracePt t="35316" x="1441450" y="5676900"/>
          <p14:tracePt t="35328" x="1454150" y="5676900"/>
          <p14:tracePt t="35345" x="1479550" y="5676900"/>
          <p14:tracePt t="35348" x="1492250" y="5676900"/>
          <p14:tracePt t="35353" x="1498600" y="5676900"/>
          <p14:tracePt t="35361" x="1517650" y="5670550"/>
          <p14:tracePt t="35365" x="1524000" y="5664200"/>
          <p14:tracePt t="35379" x="1543050" y="5664200"/>
          <p14:tracePt t="35395" x="1568450" y="5651500"/>
          <p14:tracePt t="35411" x="1587500" y="5651500"/>
          <p14:tracePt t="35428" x="1593850" y="5651500"/>
          <p14:tracePt t="35465" x="1600200" y="5645150"/>
          <p14:tracePt t="35479" x="1600200" y="5638800"/>
          <p14:tracePt t="35557" x="1593850" y="5645150"/>
          <p14:tracePt t="35564" x="1568450" y="5664200"/>
          <p14:tracePt t="35579" x="1536700" y="5676900"/>
          <p14:tracePt t="35596" x="1492250" y="5676900"/>
          <p14:tracePt t="35612" x="1447800" y="5695950"/>
          <p14:tracePt t="35618" x="1428750" y="5702300"/>
          <p14:tracePt t="35621" x="1403350" y="5702300"/>
          <p14:tracePt t="35623" x="1371600" y="5708650"/>
          <p14:tracePt t="35636" x="1295400" y="5715000"/>
          <p14:tracePt t="35644" x="1270000" y="5715000"/>
          <p14:tracePt t="35662" x="1206500" y="5715000"/>
          <p14:tracePt t="35678" x="1162050" y="5715000"/>
          <p14:tracePt t="35682" x="1149350" y="5715000"/>
          <p14:tracePt t="35685" x="1143000" y="5715000"/>
          <p14:tracePt t="35689" x="1130300" y="5715000"/>
          <p14:tracePt t="35695" x="1111250" y="5715000"/>
          <p14:tracePt t="35711" x="1079500" y="5715000"/>
          <p14:tracePt t="35729" x="1060450" y="5715000"/>
          <p14:tracePt t="35745" x="1022350" y="5702300"/>
          <p14:tracePt t="35761" x="965200" y="5689600"/>
          <p14:tracePt t="35764" x="946150" y="5683250"/>
          <p14:tracePt t="35780" x="895350" y="5670550"/>
          <p14:tracePt t="35795" x="857250" y="5657850"/>
          <p14:tracePt t="35811" x="812800" y="5645150"/>
          <p14:tracePt t="35827" x="768350" y="5632450"/>
          <p14:tracePt t="35844" x="749300" y="5626100"/>
          <p14:tracePt t="35861" x="736600" y="5626100"/>
          <p14:tracePt t="35877" x="736600" y="5613400"/>
          <p14:tracePt t="35895" x="717550" y="5613400"/>
          <p14:tracePt t="35912" x="692150" y="5600700"/>
          <p14:tracePt t="35927" x="673100" y="5581650"/>
          <p14:tracePt t="35945" x="660400" y="5575300"/>
          <p14:tracePt t="35961" x="635000" y="5556250"/>
          <p14:tracePt t="35963" x="628650" y="5549900"/>
          <p14:tracePt t="35978" x="615950" y="5543550"/>
          <p14:tracePt t="35996" x="577850" y="5524500"/>
          <p14:tracePt t="36012" x="571500" y="5524500"/>
          <p14:tracePt t="36057" x="565150" y="5518150"/>
          <p14:tracePt t="36067" x="558800" y="5511800"/>
          <p14:tracePt t="36078" x="552450" y="5505450"/>
          <p14:tracePt t="36094" x="539750" y="5492750"/>
          <p14:tracePt t="36111" x="533400" y="5480050"/>
          <p14:tracePt t="36223" x="533400" y="5473700"/>
          <p14:tracePt t="36235" x="533400" y="5467350"/>
          <p14:tracePt t="36239" x="533400" y="5461000"/>
          <p14:tracePt t="36247" x="533400" y="5454650"/>
          <p14:tracePt t="36261" x="533400" y="5429250"/>
          <p14:tracePt t="36277" x="533400" y="5397500"/>
          <p14:tracePt t="36294" x="533400" y="5359400"/>
          <p14:tracePt t="36312" x="533400" y="5340350"/>
          <p14:tracePt t="36328" x="533400" y="5321300"/>
          <p14:tracePt t="36345" x="539750" y="5314950"/>
          <p14:tracePt t="36347" x="539750" y="5308600"/>
          <p14:tracePt t="36361" x="539750" y="5295900"/>
          <p14:tracePt t="36365" x="539750" y="5289550"/>
          <p14:tracePt t="36367" x="539750" y="5283200"/>
          <p14:tracePt t="36372" x="539750" y="5276850"/>
          <p14:tracePt t="36379" x="552450" y="5264150"/>
          <p14:tracePt t="36394" x="552450" y="5245100"/>
          <p14:tracePt t="36411" x="565150" y="5226050"/>
          <p14:tracePt t="36428" x="565150" y="5213350"/>
          <p14:tracePt t="36445" x="571500" y="5200650"/>
          <p14:tracePt t="36462" x="577850" y="5194300"/>
          <p14:tracePt t="36482" x="590550" y="5168900"/>
          <p14:tracePt t="36485" x="596900" y="5168900"/>
          <p14:tracePt t="36494" x="603250" y="5149850"/>
          <p14:tracePt t="36511" x="603250" y="5130800"/>
          <p14:tracePt t="36527" x="615950" y="5111750"/>
          <p14:tracePt t="36546" x="622300" y="5099050"/>
          <p14:tracePt t="36562" x="622300" y="5080000"/>
          <p14:tracePt t="36578" x="635000" y="5054600"/>
          <p14:tracePt t="36581" x="641350" y="5048250"/>
          <p14:tracePt t="36596" x="654050" y="5016500"/>
          <p14:tracePt t="36613" x="660400" y="4984750"/>
          <p14:tracePt t="36617" x="660400" y="4978400"/>
          <p14:tracePt t="36620" x="666750" y="4972050"/>
          <p14:tracePt t="36623" x="673100" y="4959350"/>
          <p14:tracePt t="36627" x="679450" y="4953000"/>
          <p14:tracePt t="36631" x="679450" y="4946650"/>
          <p14:tracePt t="36644" x="698500" y="4914900"/>
          <p14:tracePt t="36662" x="704850" y="4876800"/>
          <p14:tracePt t="36678" x="730250" y="4813300"/>
          <p14:tracePt t="36681" x="736600" y="4806950"/>
          <p14:tracePt t="36695" x="749300" y="4749800"/>
          <p14:tracePt t="36713" x="762000" y="4705350"/>
          <p14:tracePt t="36729" x="768350" y="4686300"/>
          <p14:tracePt t="36744" x="768350" y="4679950"/>
          <p14:tracePt t="36762" x="781050" y="4654550"/>
          <p14:tracePt t="36779" x="781050" y="4641850"/>
          <p14:tracePt t="36795" x="787400" y="4616450"/>
          <p14:tracePt t="36811" x="793750" y="4603750"/>
          <p14:tracePt t="36828" x="793750" y="4597400"/>
          <p14:tracePt t="36845" x="800100" y="4584700"/>
          <p14:tracePt t="36861" x="800100" y="4578350"/>
          <p14:tracePt t="36878" x="806450" y="4565650"/>
          <p14:tracePt t="36895" x="812800" y="4552950"/>
          <p14:tracePt t="36912" x="812800" y="4540250"/>
          <p14:tracePt t="36927" x="812800" y="4527550"/>
          <p14:tracePt t="36944" x="812800" y="4521200"/>
          <p14:tracePt t="36960" x="825500" y="4521200"/>
          <p14:tracePt t="36977" x="850900" y="4521200"/>
          <p14:tracePt t="36994" x="857250" y="4514850"/>
          <p14:tracePt t="36995" x="857250" y="4508500"/>
          <p14:tracePt t="37012" x="850900" y="4502150"/>
          <p14:tracePt t="37028" x="838200" y="4495800"/>
          <p14:tracePt t="37062" x="831850" y="4483100"/>
          <p14:tracePt t="37079" x="838200" y="4451350"/>
          <p14:tracePt t="37094" x="844550" y="4432300"/>
          <p14:tracePt t="37112" x="863600" y="4394200"/>
          <p14:tracePt t="37117" x="869950" y="4387850"/>
          <p14:tracePt t="37127" x="876300" y="4349750"/>
          <p14:tracePt t="37144" x="889000" y="4311650"/>
          <p14:tracePt t="37161" x="901700" y="4267200"/>
          <p14:tracePt t="37163" x="901700" y="4254500"/>
          <p14:tracePt t="37178" x="908050" y="4222750"/>
          <p14:tracePt t="37195" x="927100" y="4171950"/>
          <p14:tracePt t="37212" x="939800" y="4146550"/>
          <p14:tracePt t="37215" x="946150" y="4133850"/>
          <p14:tracePt t="37228" x="958850" y="4102100"/>
          <p14:tracePt t="37244" x="965200" y="4070350"/>
          <p14:tracePt t="37261" x="984250" y="4025900"/>
          <p14:tracePt t="37278" x="996950" y="3981450"/>
          <p14:tracePt t="37282" x="996950" y="3975100"/>
          <p14:tracePt t="37284" x="996950" y="3962400"/>
          <p14:tracePt t="37295" x="1003300" y="3930650"/>
          <p14:tracePt t="37300" x="1009650" y="3917950"/>
          <p14:tracePt t="37311" x="1022350" y="3879850"/>
          <p14:tracePt t="37328" x="1028700" y="3867150"/>
          <p14:tracePt t="37344" x="1035050" y="3854450"/>
          <p14:tracePt t="37361" x="1041400" y="3835400"/>
          <p14:tracePt t="37378" x="1047750" y="3816350"/>
          <p14:tracePt t="37394" x="1060450" y="3784600"/>
          <p14:tracePt t="37395" x="1066800" y="3771900"/>
          <p14:tracePt t="37412" x="1085850" y="3727450"/>
          <p14:tracePt t="37428" x="1092200" y="3651250"/>
          <p14:tracePt t="37444" x="1104900" y="3619500"/>
          <p14:tracePt t="37447" x="1104900" y="3613150"/>
          <p14:tracePt t="37452" x="1104900" y="3606800"/>
          <p14:tracePt t="37461" x="1111250" y="3594100"/>
          <p14:tracePt t="37478" x="1123950" y="3549650"/>
          <p14:tracePt t="37480" x="1130300" y="3543300"/>
          <p14:tracePt t="37494" x="1149350" y="3498850"/>
          <p14:tracePt t="37511" x="1174750" y="3454400"/>
          <p14:tracePt t="37527" x="1187450" y="3422650"/>
          <p14:tracePt t="37544" x="1206500" y="3384550"/>
          <p14:tracePt t="37560" x="1231900" y="3333750"/>
          <p14:tracePt t="37577" x="1257300" y="3295650"/>
          <p14:tracePt t="37594" x="1276350" y="3257550"/>
          <p14:tracePt t="37611" x="1282700" y="3238500"/>
          <p14:tracePt t="37628" x="1282700" y="3232150"/>
          <p14:tracePt t="37644" x="1289050" y="3200400"/>
          <p14:tracePt t="37661" x="1314450" y="3168650"/>
          <p14:tracePt t="37664" x="1327150" y="3155950"/>
          <p14:tracePt t="37678" x="1339850" y="3111500"/>
          <p14:tracePt t="37694" x="1352550" y="3054350"/>
          <p14:tracePt t="37695" x="1358900" y="3048000"/>
          <p14:tracePt t="37712" x="1377950" y="3016250"/>
          <p14:tracePt t="37728" x="1390650" y="2997200"/>
          <p14:tracePt t="37731" x="1397000" y="2997200"/>
          <p14:tracePt t="37744" x="1403350" y="2984500"/>
          <p14:tracePt t="37762" x="1416050" y="2965450"/>
          <p14:tracePt t="37765" x="1416050" y="2959100"/>
          <p14:tracePt t="37768" x="1422400" y="2959100"/>
          <p14:tracePt t="37778" x="1428750" y="2946400"/>
          <p14:tracePt t="37796" x="1447800" y="2914650"/>
          <p14:tracePt t="37811" x="1447800" y="2895600"/>
          <p14:tracePt t="37827" x="1466850" y="2870200"/>
          <p14:tracePt t="37844" x="1479550" y="2857500"/>
          <p14:tracePt t="37861" x="1498600" y="2832100"/>
          <p14:tracePt t="37864" x="1504950" y="2825750"/>
          <p14:tracePt t="37867" x="1511300" y="2819400"/>
          <p14:tracePt t="37878" x="1517650" y="2813050"/>
          <p14:tracePt t="37894" x="1543050" y="2787650"/>
          <p14:tracePt t="37898" x="1555750" y="2781300"/>
          <p14:tracePt t="37900" x="1562100" y="2781300"/>
          <p14:tracePt t="37912" x="1562100" y="2768600"/>
          <p14:tracePt t="37928" x="1587500" y="2743200"/>
          <p14:tracePt t="37961" x="1600200" y="2730500"/>
          <p14:tracePt t="37978" x="1600200" y="2724150"/>
          <p14:tracePt t="37994" x="1612900" y="2711450"/>
          <p14:tracePt t="37995" x="1612900" y="2705100"/>
          <p14:tracePt t="38011" x="1612900" y="2698750"/>
          <p14:tracePt t="38035" x="1619250" y="2698750"/>
          <p14:tracePt t="38055" x="1625600" y="2698750"/>
          <p14:tracePt t="38173" x="1631950" y="2698750"/>
          <p14:tracePt t="38182" x="1631950" y="2692400"/>
          <p14:tracePt t="38202" x="1638300" y="2686050"/>
          <p14:tracePt t="38215" x="1644650" y="2679700"/>
          <p14:tracePt t="38229" x="1651000" y="2679700"/>
          <p14:tracePt t="38260" x="1663700" y="2679700"/>
          <p14:tracePt t="38278" x="1676400" y="2679700"/>
          <p14:tracePt t="38387" x="1689100" y="2679700"/>
          <p14:tracePt t="38394" x="1695450" y="2679700"/>
          <p14:tracePt t="38411" x="1733550" y="2679700"/>
          <p14:tracePt t="38427" x="1752600" y="2673350"/>
          <p14:tracePt t="38444" x="1765300" y="2667000"/>
          <p14:tracePt t="38461" x="1809750" y="2654300"/>
          <p14:tracePt t="38479" x="1828800" y="2641600"/>
          <p14:tracePt t="38484" x="1835150" y="2635250"/>
          <p14:tracePt t="38494" x="1854200" y="2622550"/>
          <p14:tracePt t="38512" x="1879600" y="2609850"/>
          <p14:tracePt t="38529" x="1898650" y="2597150"/>
          <p14:tracePt t="38532" x="1898650" y="2590800"/>
          <p14:tracePt t="38535" x="1905000" y="2590800"/>
          <p14:tracePt t="38539" x="1905000" y="2584450"/>
          <p14:tracePt t="38547" x="1905000" y="2578100"/>
          <p14:tracePt t="38560" x="1911350" y="2578100"/>
          <p14:tracePt t="38577" x="1911350" y="2565400"/>
          <p14:tracePt t="38595" x="1917700" y="2559050"/>
          <p14:tracePt t="38612" x="1924050" y="2552700"/>
          <p14:tracePt t="38619" x="1930400" y="2546350"/>
          <p14:tracePt t="38641" x="1936750" y="2546350"/>
          <p14:tracePt t="38649" x="1936750" y="2540000"/>
          <p14:tracePt t="38661" x="1949450" y="2540000"/>
          <p14:tracePt t="38678" x="1949450" y="2533650"/>
          <p14:tracePt t="38714" x="1955800" y="2527300"/>
          <p14:tracePt t="38724" x="1962150" y="2527300"/>
          <p14:tracePt t="38746" x="1962150" y="2520950"/>
          <p14:tracePt t="38752" x="1962150" y="2514600"/>
          <p14:tracePt t="38769" x="1968500" y="2514600"/>
          <p14:tracePt t="38778" x="1974850" y="2508250"/>
          <p14:tracePt t="38795" x="1974850" y="2501900"/>
          <p14:tracePt t="38812" x="1993900" y="2489200"/>
          <p14:tracePt t="38828" x="1993900" y="2482850"/>
          <p14:tracePt t="38845" x="2000250" y="2476500"/>
          <p14:tracePt t="38861" x="2012950" y="2457450"/>
          <p14:tracePt t="38863" x="2012950" y="2451100"/>
          <p14:tracePt t="38877" x="2025650" y="2444750"/>
          <p14:tracePt t="38893" x="2038350" y="2425700"/>
          <p14:tracePt t="38910" x="2038350" y="2413000"/>
          <p14:tracePt t="38927" x="2038350" y="2400300"/>
          <p14:tracePt t="38943" x="2038350" y="2393950"/>
          <p14:tracePt t="38960" x="2038350" y="2387600"/>
          <p14:tracePt t="38978" x="2051050" y="2374900"/>
          <p14:tracePt t="38994" x="2057400" y="2374900"/>
          <p14:tracePt t="39029" x="2057400" y="2368550"/>
          <p14:tracePt t="39113" x="2057400" y="2362200"/>
          <p14:tracePt t="39171" x="2063750" y="2362200"/>
          <p14:tracePt t="39183" x="2070100" y="2362200"/>
          <p14:tracePt t="39195" x="2076450" y="2362200"/>
          <p14:tracePt t="39199" x="2082800" y="2362200"/>
          <p14:tracePt t="39210" x="2089150" y="2362200"/>
          <p14:tracePt t="39227" x="2101850" y="2362200"/>
          <p14:tracePt t="39243" x="2108200" y="2355850"/>
          <p14:tracePt t="39277" x="2114550" y="2355850"/>
          <p14:tracePt t="39293" x="2120900" y="2349500"/>
          <p14:tracePt t="39327" x="2133600" y="2349500"/>
          <p14:tracePt t="39344" x="2139950" y="2343150"/>
          <p14:tracePt t="39402" x="2146300" y="2343150"/>
          <p14:tracePt t="39415" x="2146300" y="2336800"/>
          <p14:tracePt t="39796" x="2152650" y="2336800"/>
          <p14:tracePt t="39812" x="2152650" y="2343150"/>
          <p14:tracePt t="39820" x="2152650" y="2355850"/>
          <p14:tracePt t="39832" x="2152650" y="2362200"/>
          <p14:tracePt t="39844" x="2152650" y="2381250"/>
          <p14:tracePt t="39861" x="2152650" y="2387600"/>
          <p14:tracePt t="39877" x="2152650" y="2393950"/>
          <p14:tracePt t="39911" x="2152650" y="2400300"/>
          <p14:tracePt t="39944" x="2152650" y="2419350"/>
          <p14:tracePt t="39978" x="2152650" y="2432050"/>
          <p14:tracePt t="39993" x="2152650" y="2438400"/>
          <p14:tracePt t="40010" x="2152650" y="2451100"/>
          <p14:tracePt t="40027" x="2152650" y="2470150"/>
          <p14:tracePt t="40045" x="2165350" y="2489200"/>
          <p14:tracePt t="40060" x="2165350" y="2495550"/>
          <p14:tracePt t="40077" x="2165350" y="2514600"/>
          <p14:tracePt t="40094" x="2165350" y="2527300"/>
          <p14:tracePt t="40111" x="2178050" y="2546350"/>
          <p14:tracePt t="40127" x="2184400" y="2559050"/>
          <p14:tracePt t="40144" x="2190750" y="2565400"/>
          <p14:tracePt t="40279" x="2197100" y="2565400"/>
          <p14:tracePt t="40299" x="2203450" y="2565400"/>
          <p14:tracePt t="40303" x="2209800" y="2559050"/>
          <p14:tracePt t="40310" x="2209800" y="2552700"/>
          <p14:tracePt t="40327" x="2216150" y="2540000"/>
          <p14:tracePt t="40343" x="2222500" y="2527300"/>
          <p14:tracePt t="40360" x="2228850" y="2520950"/>
          <p14:tracePt t="40377" x="2241550" y="2501900"/>
          <p14:tracePt t="40393" x="2241550" y="2489200"/>
          <p14:tracePt t="40410" x="2247900" y="2476500"/>
          <p14:tracePt t="40426" x="2260600" y="2463800"/>
          <p14:tracePt t="40443" x="2260600" y="2451100"/>
          <p14:tracePt t="40460" x="2273300" y="2438400"/>
          <p14:tracePt t="40477" x="2273300" y="2425700"/>
          <p14:tracePt t="40494" x="2279650" y="2406650"/>
          <p14:tracePt t="40496" x="2279650" y="2400300"/>
          <p14:tracePt t="40510" x="2286000" y="2393950"/>
          <p14:tracePt t="40527" x="2286000" y="2387600"/>
          <p14:tracePt t="40544" x="2286000" y="2381250"/>
          <p14:tracePt t="40577" x="2286000" y="2374900"/>
          <p14:tracePt t="40593" x="2286000" y="2362200"/>
          <p14:tracePt t="40610" x="2292350" y="2349500"/>
          <p14:tracePt t="40627" x="2292350" y="2343150"/>
          <p14:tracePt t="40714" x="2292350" y="2336800"/>
          <p14:tracePt t="40765" x="2292350" y="2330450"/>
          <p14:tracePt t="40825" x="2286000" y="2330450"/>
          <p14:tracePt t="41125" x="2286000" y="2343150"/>
          <p14:tracePt t="41127" x="2286000" y="2355850"/>
          <p14:tracePt t="41143" x="2286000" y="2425700"/>
          <p14:tracePt t="41160" x="2286000" y="2514600"/>
          <p14:tracePt t="41177" x="2286000" y="2679700"/>
          <p14:tracePt t="41193" x="2292350" y="2851150"/>
          <p14:tracePt t="41210" x="2324100" y="2978150"/>
          <p14:tracePt t="41228" x="2330450" y="3079750"/>
          <p14:tracePt t="41260" x="2381250" y="3340100"/>
          <p14:tracePt t="41293" x="2413000" y="3556000"/>
          <p14:tracePt t="41327" x="2425700" y="3816350"/>
          <p14:tracePt t="41343" x="2425700" y="3898900"/>
          <p14:tracePt t="41360" x="2425700" y="4000500"/>
          <p14:tracePt t="41377" x="2425700" y="4121150"/>
          <p14:tracePt t="41393" x="2425700" y="4279900"/>
          <p14:tracePt t="41410" x="2438400" y="4514850"/>
          <p14:tracePt t="41412" x="2451100" y="4578350"/>
          <p14:tracePt t="41427" x="2508250" y="4800600"/>
          <p14:tracePt t="41443" x="2514600" y="4933950"/>
          <p14:tracePt t="41460" x="2514600" y="5054600"/>
          <p14:tracePt t="41476" x="2508250" y="5219700"/>
          <p14:tracePt t="41493" x="2489200" y="5384800"/>
          <p14:tracePt t="41510" x="2463800" y="5543550"/>
          <p14:tracePt t="41527" x="2425700" y="5797550"/>
          <p14:tracePt t="41544" x="2400300" y="5930900"/>
          <p14:tracePt t="41560" x="2387600" y="6013450"/>
          <p14:tracePt t="41576" x="2368550" y="6064250"/>
          <p14:tracePt t="41593" x="2355850" y="6127750"/>
          <p14:tracePt t="41610" x="2355850" y="6146800"/>
          <p14:tracePt t="41611" x="2355850" y="6153150"/>
          <p14:tracePt t="41627" x="2349500" y="6191250"/>
          <p14:tracePt t="41643" x="2336800" y="6223000"/>
          <p14:tracePt t="41660" x="2324100" y="6254750"/>
          <p14:tracePt t="41752" x="2324100" y="6261100"/>
          <p14:tracePt t="41768" x="2317750" y="6261100"/>
          <p14:tracePt t="41772" x="2311400" y="6261100"/>
          <p14:tracePt t="41780" x="2298700" y="6261100"/>
          <p14:tracePt t="41793" x="2292350" y="6242050"/>
          <p14:tracePt t="41809" x="2292350" y="6223000"/>
          <p14:tracePt t="41827" x="2286000" y="6172200"/>
          <p14:tracePt t="41843" x="2286000" y="6108700"/>
          <p14:tracePt t="41860" x="2292350" y="6057900"/>
          <p14:tracePt t="41877" x="2305050" y="6026150"/>
          <p14:tracePt t="41893" x="2311400" y="6007100"/>
          <p14:tracePt t="41910" x="2311400" y="5988050"/>
          <p14:tracePt t="41927" x="2311400" y="5962650"/>
          <p14:tracePt t="41943" x="2324100" y="5937250"/>
          <p14:tracePt t="41960" x="2324100" y="5918200"/>
          <p14:tracePt t="41976" x="2336800" y="5873750"/>
          <p14:tracePt t="41993" x="2343150" y="5829300"/>
          <p14:tracePt t="42010" x="2343150" y="5784850"/>
          <p14:tracePt t="42011" x="2343150" y="5772150"/>
          <p14:tracePt t="42026" x="2343150" y="5727700"/>
          <p14:tracePt t="42043" x="2343150" y="5626100"/>
          <p14:tracePt t="42059" x="2355850" y="5581650"/>
          <p14:tracePt t="42077" x="2349500" y="5568950"/>
          <p14:tracePt t="42093" x="2349500" y="5556250"/>
          <p14:tracePt t="42110" x="2349500" y="5543550"/>
          <p14:tracePt t="42128" x="2349500" y="5537200"/>
          <p14:tracePt t="42143" x="2349500" y="5524500"/>
          <p14:tracePt t="42160" x="2349500" y="5511800"/>
          <p14:tracePt t="42177" x="2349500" y="5505450"/>
          <p14:tracePt t="42193" x="2349500" y="5499100"/>
          <p14:tracePt t="42210" x="2349500" y="5492750"/>
          <p14:tracePt t="42226" x="2343150" y="5492750"/>
          <p14:tracePt t="42306" x="2336800" y="5499100"/>
          <p14:tracePt t="42314" x="2336800" y="5505450"/>
          <p14:tracePt t="42318" x="2336800" y="5511800"/>
          <p14:tracePt t="42326" x="2336800" y="5530850"/>
          <p14:tracePt t="42343" x="2336800" y="5588000"/>
          <p14:tracePt t="42360" x="2336800" y="5651500"/>
          <p14:tracePt t="42377" x="2336800" y="5670550"/>
          <p14:tracePt t="42394" x="2336800" y="5676900"/>
          <p14:tracePt t="42411" x="2330450" y="5676900"/>
          <p14:tracePt t="42427" x="2324100" y="5676900"/>
          <p14:tracePt t="42444" x="2317750" y="5676900"/>
          <p14:tracePt t="42483" x="2311400" y="5657850"/>
          <p14:tracePt t="42491" x="2286000" y="5619750"/>
          <p14:tracePt t="42495" x="2273300" y="5562600"/>
          <p14:tracePt t="42497" x="2254250" y="5486400"/>
          <p14:tracePt t="42502" x="2254250" y="5403850"/>
          <p14:tracePt t="42509" x="2247900" y="5245100"/>
          <p14:tracePt t="42516" x="2228850" y="5168900"/>
          <p14:tracePt t="42526" x="2171700" y="4927600"/>
          <p14:tracePt t="42543" x="2127250" y="4552950"/>
          <p14:tracePt t="42559" x="2114550" y="4267200"/>
          <p14:tracePt t="42576" x="2133600" y="4032250"/>
          <p14:tracePt t="42577" x="2139950" y="3975100"/>
          <p14:tracePt t="42593" x="2152650" y="3803650"/>
          <p14:tracePt t="42610" x="2159000" y="3689350"/>
          <p14:tracePt t="42627" x="2159000" y="3600450"/>
          <p14:tracePt t="42643" x="2159000" y="3511550"/>
          <p14:tracePt t="42645" x="2159000" y="3492500"/>
          <p14:tracePt t="42659" x="2159000" y="3441700"/>
          <p14:tracePt t="42677" x="2152650" y="3346450"/>
          <p14:tracePt t="42681" x="2152650" y="3321050"/>
          <p14:tracePt t="42694" x="2165350" y="3238500"/>
          <p14:tracePt t="42699" x="2165350" y="3213100"/>
          <p14:tracePt t="42702" x="2165350" y="3194050"/>
          <p14:tracePt t="42709" x="2171700" y="3162300"/>
          <p14:tracePt t="42727" x="2171700" y="3079750"/>
          <p14:tracePt t="42743" x="2171700" y="3003550"/>
          <p14:tracePt t="42746" x="2171700" y="2990850"/>
          <p14:tracePt t="42749" x="2178050" y="2978150"/>
          <p14:tracePt t="42761" x="2178050" y="2952750"/>
          <p14:tracePt t="42778" x="2178050" y="2838450"/>
          <p14:tracePt t="42794" x="2178050" y="2743200"/>
          <p14:tracePt t="42809" x="2178050" y="2673350"/>
          <p14:tracePt t="42827" x="2178050" y="2603500"/>
          <p14:tracePt t="42843" x="2178050" y="2559050"/>
          <p14:tracePt t="42862" x="2178050" y="2489200"/>
          <p14:tracePt t="42877" x="2171700" y="2406650"/>
          <p14:tracePt t="42883" x="2171700" y="2400300"/>
          <p14:tracePt t="42894" x="2171700" y="2368550"/>
          <p14:tracePt t="42899" x="2171700" y="2355850"/>
          <p14:tracePt t="42902" x="2171700" y="2343150"/>
          <p14:tracePt t="42910" x="2171700" y="2336800"/>
          <p14:tracePt t="42926" x="2171700" y="2324100"/>
          <p14:tracePt t="42943" x="2171700" y="2305050"/>
          <p14:tracePt t="42959" x="2171700" y="2286000"/>
          <p14:tracePt t="42976" x="2171700" y="2241550"/>
          <p14:tracePt t="42993" x="2171700" y="2216150"/>
          <p14:tracePt t="43011" x="2171700" y="2209800"/>
          <p14:tracePt t="43026" x="2171700" y="2197100"/>
          <p14:tracePt t="43114" x="2178050" y="2197100"/>
          <p14:tracePt t="43125" x="2184400" y="2190750"/>
          <p14:tracePt t="43134" x="2190750" y="2190750"/>
          <p14:tracePt t="43143" x="2197100" y="2190750"/>
          <p14:tracePt t="43161" x="2216150" y="2190750"/>
          <p14:tracePt t="43177" x="2247900" y="2197100"/>
          <p14:tracePt t="43194" x="2260600" y="2209800"/>
          <p14:tracePt t="43210" x="2279650" y="2222500"/>
          <p14:tracePt t="43226" x="2279650" y="2228850"/>
          <p14:tracePt t="43243" x="2279650" y="2235200"/>
          <p14:tracePt t="43260" x="2292350" y="2247900"/>
          <p14:tracePt t="43277" x="2298700" y="2260600"/>
          <p14:tracePt t="43294" x="2305050" y="2266950"/>
          <p14:tracePt t="43310" x="2311400" y="2273300"/>
          <p14:tracePt t="43396" x="2317750" y="2273300"/>
          <p14:tracePt t="43404" x="2317750" y="2266950"/>
          <p14:tracePt t="43410" x="2317750" y="2254250"/>
          <p14:tracePt t="43426" x="2317750" y="2222500"/>
          <p14:tracePt t="43443" x="2317750" y="2203450"/>
          <p14:tracePt t="43460" x="2317750" y="2184400"/>
          <p14:tracePt t="43477" x="2317750" y="2165350"/>
          <p14:tracePt t="43499" x="2317750" y="2146300"/>
          <p14:tracePt t="43510" x="2311400" y="2139950"/>
          <p14:tracePt t="43515" x="2305050" y="2139950"/>
          <p14:tracePt t="43526" x="2305050" y="2133600"/>
          <p14:tracePt t="43556" x="2305050" y="2127250"/>
          <p14:tracePt t="43567" x="2305050" y="2120900"/>
          <p14:tracePt t="43623" x="2298700" y="2120900"/>
          <p14:tracePt t="43640" x="2292350" y="2120900"/>
          <p14:tracePt t="43701" x="2286000" y="2120900"/>
          <p14:tracePt t="43709" x="2279650" y="2120900"/>
          <p14:tracePt t="43717" x="2273300" y="2120900"/>
          <p14:tracePt t="43726" x="2266950" y="2120900"/>
          <p14:tracePt t="43751" x="2260600" y="2120900"/>
          <p14:tracePt t="43759" x="2254250" y="2127250"/>
          <p14:tracePt t="43777" x="2235200" y="2139950"/>
          <p14:tracePt t="43795" x="2222500" y="2146300"/>
          <p14:tracePt t="43810" x="2216150" y="2159000"/>
          <p14:tracePt t="43826" x="2203450" y="2159000"/>
          <p14:tracePt t="43843" x="2203450" y="2171700"/>
          <p14:tracePt t="43860" x="2190750" y="2178050"/>
          <p14:tracePt t="43876" x="2190750" y="2184400"/>
          <p14:tracePt t="43894" x="2178050" y="2190750"/>
          <p14:tracePt t="43910" x="2171700" y="2190750"/>
          <p14:tracePt t="43944" x="2171700" y="2197100"/>
          <p14:tracePt t="43960" x="2171700" y="2203450"/>
          <p14:tracePt t="43978" x="2165350" y="2203450"/>
          <p14:tracePt t="43993" x="2159000" y="2222500"/>
          <p14:tracePt t="44026" x="2159000" y="2235200"/>
          <p14:tracePt t="44043" x="2159000" y="2241550"/>
          <p14:tracePt t="44059" x="2159000" y="2254250"/>
          <p14:tracePt t="44076" x="2159000" y="2266950"/>
          <p14:tracePt t="44093" x="2165350" y="2286000"/>
          <p14:tracePt t="44126" x="2178050" y="2305050"/>
          <p14:tracePt t="44142" x="2184400" y="2317750"/>
          <p14:tracePt t="44159" x="2190750" y="2317750"/>
          <p14:tracePt t="44176" x="2197100" y="2330450"/>
          <p14:tracePt t="44194" x="2209800" y="2330450"/>
          <p14:tracePt t="44211" x="2222500" y="2349500"/>
          <p14:tracePt t="44227" x="2235200" y="2362200"/>
          <p14:tracePt t="44230" x="2241550" y="2368550"/>
          <p14:tracePt t="44242" x="2247900" y="2381250"/>
          <p14:tracePt t="44259" x="2260600" y="2393950"/>
          <p14:tracePt t="44276" x="2260600" y="2400300"/>
          <p14:tracePt t="44292" x="2273300" y="2406650"/>
          <p14:tracePt t="44309" x="2292350" y="2425700"/>
          <p14:tracePt t="44326" x="2311400" y="2438400"/>
          <p14:tracePt t="44343" x="2336800" y="2444750"/>
          <p14:tracePt t="44361" x="2362200" y="2457450"/>
          <p14:tracePt t="44377" x="2368550" y="2457450"/>
          <p14:tracePt t="44398" x="2374900" y="2457450"/>
          <p14:tracePt t="44409" x="2381250" y="2463800"/>
          <p14:tracePt t="44439" x="2387600" y="2463800"/>
          <p14:tracePt t="44447" x="2393950" y="2463800"/>
          <p14:tracePt t="44460" x="2400300" y="2463800"/>
          <p14:tracePt t="44476" x="2413000" y="2463800"/>
          <p14:tracePt t="44493" x="2425700" y="2444750"/>
          <p14:tracePt t="44511" x="2432050" y="2425700"/>
          <p14:tracePt t="44526" x="2438400" y="2413000"/>
          <p14:tracePt t="44543" x="2438400" y="2400300"/>
          <p14:tracePt t="44559" x="2438400" y="2393950"/>
          <p14:tracePt t="44576" x="2438400" y="2381250"/>
          <p14:tracePt t="44594" x="2438400" y="2362200"/>
          <p14:tracePt t="44611" x="2438400" y="2349500"/>
          <p14:tracePt t="44614" x="2438400" y="2343150"/>
          <p14:tracePt t="44619" x="2438400" y="2336800"/>
          <p14:tracePt t="44632" x="2438400" y="2330450"/>
          <p14:tracePt t="44643" x="2438400" y="2324100"/>
          <p14:tracePt t="44660" x="2432050" y="2311400"/>
          <p14:tracePt t="44678" x="2419350" y="2298700"/>
          <p14:tracePt t="44694" x="2406650" y="2286000"/>
          <p14:tracePt t="44709" x="2400300" y="2273300"/>
          <p14:tracePt t="44727" x="2387600" y="2266950"/>
          <p14:tracePt t="44764" x="2387600" y="2260600"/>
          <p14:tracePt t="44776" x="2381250" y="2260600"/>
          <p14:tracePt t="44817" x="2374900" y="2260600"/>
          <p14:tracePt t="44829" x="2368550" y="2254250"/>
          <p14:tracePt t="44833" x="2362200" y="2254250"/>
          <p14:tracePt t="44842" x="2355850" y="2254250"/>
          <p14:tracePt t="44887" x="2349500" y="2254250"/>
          <p14:tracePt t="44899" x="2343150" y="2254250"/>
          <p14:tracePt t="44909" x="2330450" y="2254250"/>
          <p14:tracePt t="44926" x="2324100" y="2254250"/>
          <p14:tracePt t="44969" x="2317750" y="2254250"/>
          <p14:tracePt t="44977" x="2311400" y="2254250"/>
          <p14:tracePt t="45003" x="2305050" y="2254250"/>
          <p14:tracePt t="45012" x="2298700" y="2254250"/>
          <p14:tracePt t="45055" x="2298700" y="2260600"/>
          <p14:tracePt t="45063" x="2298700" y="2266950"/>
          <p14:tracePt t="45078" x="2292350" y="2279650"/>
          <p14:tracePt t="45092" x="2292350" y="2286000"/>
          <p14:tracePt t="45109" x="2292350" y="2292350"/>
          <p14:tracePt t="45126" x="2292350" y="2298700"/>
          <p14:tracePt t="45143" x="2298700" y="2324100"/>
          <p14:tracePt t="45160" x="2298700" y="2343150"/>
          <p14:tracePt t="45163" x="2292350" y="2349500"/>
          <p14:tracePt t="45176" x="2292350" y="2368550"/>
          <p14:tracePt t="45178" x="2298700" y="2368550"/>
          <p14:tracePt t="45193" x="2298700" y="2374900"/>
          <p14:tracePt t="45210" x="2305050" y="2387600"/>
          <p14:tracePt t="45226" x="2317750" y="2393950"/>
          <p14:tracePt t="45242" x="2324100" y="2406650"/>
          <p14:tracePt t="45260" x="2336800" y="2413000"/>
          <p14:tracePt t="45276" x="2349500" y="2425700"/>
          <p14:tracePt t="45310" x="2355850" y="2425700"/>
          <p14:tracePt t="45742" x="2362200" y="2432050"/>
          <p14:tracePt t="45746" x="2362200" y="2444750"/>
          <p14:tracePt t="45759" x="2368550" y="2520950"/>
          <p14:tracePt t="45775" x="2381250" y="2692400"/>
          <p14:tracePt t="45793" x="2406650" y="2901950"/>
          <p14:tracePt t="45809" x="2457450" y="3086100"/>
          <p14:tracePt t="45825" x="2482850" y="3302000"/>
          <p14:tracePt t="45842" x="2501900" y="3530600"/>
          <p14:tracePt t="45875" x="2527300" y="4019550"/>
          <p14:tracePt t="45909" x="2679700" y="4921250"/>
          <p14:tracePt t="45942" x="2711450" y="5461000"/>
          <p14:tracePt t="45959" x="2711450" y="5670550"/>
          <p14:tracePt t="45975" x="2698750" y="5778500"/>
          <p14:tracePt t="45977" x="2692400" y="5791200"/>
          <p14:tracePt t="45992" x="2679700" y="5867400"/>
          <p14:tracePt t="46009" x="2673350" y="5949950"/>
          <p14:tracePt t="46025" x="2667000" y="5969000"/>
          <p14:tracePt t="46059" x="2667000" y="5988050"/>
          <p14:tracePt t="46075" x="2667000" y="6026150"/>
          <p14:tracePt t="46092" x="2667000" y="6102350"/>
          <p14:tracePt t="46093" x="2667000" y="6115050"/>
          <p14:tracePt t="46109" x="2667000" y="6191250"/>
          <p14:tracePt t="46125" x="2667000" y="6248400"/>
          <p14:tracePt t="46142" x="2667000" y="6286500"/>
          <p14:tracePt t="46159" x="2673350" y="6337300"/>
          <p14:tracePt t="46175" x="2673350" y="6381750"/>
          <p14:tracePt t="46177" x="2673350" y="6400800"/>
          <p14:tracePt t="46192" x="2673350" y="6451600"/>
          <p14:tracePt t="46209" x="2673350" y="6496050"/>
          <p14:tracePt t="46225" x="2673350" y="6502400"/>
          <p14:tracePt t="46257" x="2667000" y="6496050"/>
          <p14:tracePt t="46261" x="2654300" y="6483350"/>
          <p14:tracePt t="46275" x="2609850" y="6419850"/>
          <p14:tracePt t="46292" x="2565400" y="6330950"/>
          <p14:tracePt t="46293" x="2559050" y="6324600"/>
          <p14:tracePt t="46309" x="2540000" y="6267450"/>
          <p14:tracePt t="46325" x="2527300" y="6203950"/>
          <p14:tracePt t="46342" x="2501900" y="6115050"/>
          <p14:tracePt t="46360" x="2495550" y="6057900"/>
          <p14:tracePt t="46376" x="2482850" y="6000750"/>
          <p14:tracePt t="46383" x="2482850" y="5994400"/>
          <p14:tracePt t="46386" x="2482850" y="5988050"/>
          <p14:tracePt t="46414" x="2476500" y="5981700"/>
          <p14:tracePt t="46429" x="2470150" y="5981700"/>
          <p14:tracePt t="46442" x="2463800" y="5975350"/>
          <p14:tracePt t="46460" x="2463800" y="5969000"/>
          <p14:tracePt t="46476" x="2457450" y="5969000"/>
          <p14:tracePt t="46493" x="2451100" y="5956300"/>
          <p14:tracePt t="46509" x="2451100" y="5943600"/>
          <p14:tracePt t="46525" x="2444750" y="5918200"/>
          <p14:tracePt t="46542" x="2432050" y="5892800"/>
          <p14:tracePt t="46559" x="2419350" y="5873750"/>
          <p14:tracePt t="46575" x="2413000" y="5867400"/>
          <p14:tracePt t="46592" x="2406650" y="5861050"/>
          <p14:tracePt t="46609" x="2400300" y="5854700"/>
          <p14:tracePt t="46625" x="2393950" y="5842000"/>
          <p14:tracePt t="46642" x="2381250" y="5816600"/>
          <p14:tracePt t="46659" x="2362200" y="5778500"/>
          <p14:tracePt t="46675" x="2355850" y="5740400"/>
          <p14:tracePt t="46692" x="2343150" y="5721350"/>
          <p14:tracePt t="46709" x="2336800" y="5695950"/>
          <p14:tracePt t="46725" x="2336800" y="5683250"/>
          <p14:tracePt t="46742" x="2336800" y="5670550"/>
          <p14:tracePt t="46759" x="2336800" y="5664200"/>
          <p14:tracePt t="46775" x="2336800" y="5657850"/>
          <p14:tracePt t="46792" x="2336800" y="5651500"/>
          <p14:tracePt t="46809" x="2336800" y="5638800"/>
          <p14:tracePt t="46825" x="2336800" y="5632450"/>
          <p14:tracePt t="46842" x="2336800" y="5619750"/>
          <p14:tracePt t="46875" x="2336800" y="5607050"/>
          <p14:tracePt t="46892" x="2336800" y="5600700"/>
          <p14:tracePt t="46909" x="2330450" y="5600700"/>
          <p14:tracePt t="46993" x="2330450" y="5594350"/>
          <p14:tracePt t="47001" x="2330450" y="5588000"/>
          <p14:tracePt t="47013" x="2330450" y="5581650"/>
          <p14:tracePt t="47025" x="2336800" y="5581650"/>
          <p14:tracePt t="47042" x="2381250" y="5562600"/>
          <p14:tracePt t="47075" x="2381250" y="5556250"/>
          <p14:tracePt t="47093" x="2381250" y="5549900"/>
          <p14:tracePt t="47209" x="2387600" y="5549900"/>
          <p14:tracePt t="48153" x="2393950" y="5549900"/>
          <p14:tracePt t="48161" x="2393950" y="5556250"/>
          <p14:tracePt t="48169" x="2400300" y="5556250"/>
          <p14:tracePt t="48181" x="2406650" y="5562600"/>
          <p14:tracePt t="48194" x="2406650" y="5568950"/>
          <p14:tracePt t="48208" x="2413000" y="5581650"/>
          <p14:tracePt t="48225" x="2413000" y="5588000"/>
          <p14:tracePt t="48242" x="2413000" y="5607050"/>
          <p14:tracePt t="48275" x="2432050" y="5632450"/>
          <p14:tracePt t="48308" x="2432050" y="5651500"/>
          <p14:tracePt t="48343" x="2444750" y="5657850"/>
          <p14:tracePt t="48360" x="2457450" y="5657850"/>
          <p14:tracePt t="48392" x="2463800" y="5664200"/>
          <p14:tracePt t="48408" x="2470150" y="5676900"/>
          <p14:tracePt t="48425" x="2476500" y="5683250"/>
          <p14:tracePt t="48442" x="2482850" y="5689600"/>
          <p14:tracePt t="48458" x="2489200" y="5689600"/>
          <p14:tracePt t="48491" x="2495550" y="5689600"/>
          <p14:tracePt t="48508" x="2508250" y="5695950"/>
          <p14:tracePt t="48525" x="2520950" y="5702300"/>
          <p14:tracePt t="48542" x="2527300" y="5708650"/>
          <p14:tracePt t="48661" x="2533650" y="5708650"/>
          <p14:tracePt t="48669" x="2540000" y="5708650"/>
          <p14:tracePt t="48681" x="2540000" y="5715000"/>
          <p14:tracePt t="48691" x="2546350" y="5715000"/>
          <p14:tracePt t="48709" x="2546350" y="5721350"/>
          <p14:tracePt t="48725" x="2552700" y="5721350"/>
          <p14:tracePt t="48901" x="2559050" y="5721350"/>
          <p14:tracePt t="48909" x="2565400" y="5721350"/>
          <p14:tracePt t="48926" x="2571750" y="5721350"/>
          <p14:tracePt t="48961" x="2578100" y="5721350"/>
          <p14:tracePt t="48990" x="2584450" y="5721350"/>
          <p14:tracePt t="49021" x="2590800" y="5721350"/>
          <p14:tracePt t="49029" x="2597150" y="5721350"/>
          <p14:tracePt t="49078" x="2603500" y="5721350"/>
          <p14:tracePt t="49227" x="2609850" y="5721350"/>
          <p14:tracePt t="49442" x="2616200" y="5721350"/>
          <p14:tracePt t="49454" x="2622550" y="5721350"/>
          <p14:tracePt t="49462" x="2628900" y="5721350"/>
          <p14:tracePt t="49475" x="2635250" y="5721350"/>
          <p14:tracePt t="49492" x="2647950" y="5721350"/>
          <p14:tracePt t="49509" x="2654300" y="5721350"/>
          <p14:tracePt t="49525" x="2660650" y="5721350"/>
          <p14:tracePt t="49558" x="2679700" y="5721350"/>
          <p14:tracePt t="49591" x="2692400" y="5721350"/>
          <p14:tracePt t="49625" x="2711450" y="5721350"/>
          <p14:tracePt t="49645" x="2717800" y="5721350"/>
          <p14:tracePt t="49658" x="2724150" y="5721350"/>
          <p14:tracePt t="49675" x="2730500" y="5721350"/>
          <p14:tracePt t="49711" x="2736850" y="5721350"/>
          <p14:tracePt t="49723" x="2743200" y="5721350"/>
          <p14:tracePt t="49733" x="2755900" y="5721350"/>
          <p14:tracePt t="49761" x="2762250" y="5721350"/>
          <p14:tracePt t="49775" x="2774950" y="5721350"/>
          <p14:tracePt t="49808" x="2781300" y="5721350"/>
          <p14:tracePt t="49825" x="2787650" y="5721350"/>
          <p14:tracePt t="49842" x="2800350" y="5721350"/>
          <p14:tracePt t="49860" x="2819400" y="5715000"/>
          <p14:tracePt t="49876" x="2819400" y="5708650"/>
          <p14:tracePt t="49893" x="2825750" y="5708650"/>
          <p14:tracePt t="49925" x="2838450" y="5708650"/>
          <p14:tracePt t="49943" x="2851150" y="5708650"/>
          <p14:tracePt t="49958" x="2857500" y="5708650"/>
          <p14:tracePt t="49975" x="2870200" y="5708650"/>
          <p14:tracePt t="49992" x="2882900" y="5708650"/>
          <p14:tracePt t="50009" x="2889250" y="5708650"/>
          <p14:tracePt t="50025" x="2901950" y="5708650"/>
          <p14:tracePt t="50042" x="2914650" y="5708650"/>
          <p14:tracePt t="50059" x="2927350" y="5708650"/>
          <p14:tracePt t="50076" x="2940050" y="5708650"/>
          <p14:tracePt t="50092" x="2965450" y="5708650"/>
          <p14:tracePt t="50109" x="2978150" y="5708650"/>
          <p14:tracePt t="50111" x="2990850" y="5708650"/>
          <p14:tracePt t="50126" x="3009900" y="5708650"/>
          <p14:tracePt t="50142" x="3041650" y="5708650"/>
          <p14:tracePt t="50144" x="3048000" y="5708650"/>
          <p14:tracePt t="50159" x="3054350" y="5708650"/>
          <p14:tracePt t="50176" x="3073400" y="5708650"/>
          <p14:tracePt t="50191" x="3111500" y="5708650"/>
          <p14:tracePt t="50208" x="3117850" y="5702300"/>
          <p14:tracePt t="50225" x="3124200" y="5695950"/>
          <p14:tracePt t="50379" x="3117850" y="5695950"/>
          <p14:tracePt t="50383" x="3105150" y="5689600"/>
          <p14:tracePt t="50391" x="3079750" y="5683250"/>
          <p14:tracePt t="50408" x="3035300" y="5664200"/>
          <p14:tracePt t="50425" x="3022600" y="5657850"/>
          <p14:tracePt t="50441" x="3016250" y="5657850"/>
          <p14:tracePt t="50475" x="2959100" y="5499100"/>
          <p14:tracePt t="50491" x="2838450" y="5181600"/>
          <p14:tracePt t="50509" x="2724150" y="4768850"/>
          <p14:tracePt t="50525" x="2609850" y="4349750"/>
          <p14:tracePt t="50527" x="2590800" y="4248150"/>
          <p14:tracePt t="50541" x="2571750" y="3987800"/>
          <p14:tracePt t="50558" x="2559050" y="3695700"/>
          <p14:tracePt t="50559" x="2559050" y="3632200"/>
          <p14:tracePt t="50576" x="2559050" y="3390900"/>
          <p14:tracePt t="50593" x="2546350" y="3206750"/>
          <p14:tracePt t="50609" x="2546350" y="3124200"/>
          <p14:tracePt t="50612" x="2546350" y="3105150"/>
          <p14:tracePt t="50625" x="2546350" y="3054350"/>
          <p14:tracePt t="50628" x="2546350" y="3035300"/>
          <p14:tracePt t="50641" x="2540000" y="2990850"/>
          <p14:tracePt t="50658" x="2533650" y="2940050"/>
          <p14:tracePt t="50659" x="2533650" y="2921000"/>
          <p14:tracePt t="50675" x="2527300" y="2870200"/>
          <p14:tracePt t="50692" x="2527300" y="2819400"/>
          <p14:tracePt t="50708" x="2527300" y="2781300"/>
          <p14:tracePt t="50725" x="2527300" y="2755900"/>
          <p14:tracePt t="50729" x="2527300" y="2749550"/>
          <p14:tracePt t="50732" x="2527300" y="2743200"/>
          <p14:tracePt t="50746" x="2527300" y="2730500"/>
          <p14:tracePt t="50759" x="2527300" y="2717800"/>
          <p14:tracePt t="50776" x="2527300" y="2692400"/>
          <p14:tracePt t="50792" x="2520950" y="2660650"/>
          <p14:tracePt t="50795" x="2514600" y="2647950"/>
          <p14:tracePt t="50808" x="2508250" y="2616200"/>
          <p14:tracePt t="50825" x="2489200" y="2533650"/>
          <p14:tracePt t="50842" x="2476500" y="2489200"/>
          <p14:tracePt t="50845" x="2470150" y="2489200"/>
          <p14:tracePt t="50849" x="2470150" y="2476500"/>
          <p14:tracePt t="50851" x="2470150" y="2470150"/>
          <p14:tracePt t="50859" x="2470150" y="2457450"/>
          <p14:tracePt t="50876" x="2463800" y="2413000"/>
          <p14:tracePt t="50892" x="2444750" y="2368550"/>
          <p14:tracePt t="50896" x="2438400" y="2355850"/>
          <p14:tracePt t="50908" x="2432050" y="2336800"/>
          <p14:tracePt t="50925" x="2432050" y="2324100"/>
          <p14:tracePt t="50942" x="2419350" y="2298700"/>
          <p14:tracePt t="50948" x="2419350" y="2292350"/>
          <p14:tracePt t="50958" x="2419350" y="2286000"/>
          <p14:tracePt t="50975" x="2413000" y="2273300"/>
          <p14:tracePt t="50992" x="2406650" y="2266950"/>
          <p14:tracePt t="51025" x="2400300" y="2260600"/>
          <p14:tracePt t="51252" x="2400300" y="2266950"/>
          <p14:tracePt t="51256" x="2400300" y="2273300"/>
          <p14:tracePt t="51259" x="2400300" y="2279650"/>
          <p14:tracePt t="51289" x="2400300" y="2286000"/>
          <p14:tracePt t="51302" x="2406650" y="2292350"/>
          <p14:tracePt t="51311" x="2413000" y="2292350"/>
          <p14:tracePt t="51325" x="2419350" y="2305050"/>
          <p14:tracePt t="51341" x="2432050" y="2311400"/>
          <p14:tracePt t="51359" x="2438400" y="2317750"/>
          <p14:tracePt t="51376" x="2444750" y="2324100"/>
          <p14:tracePt t="51392" x="2451100" y="2336800"/>
          <p14:tracePt t="51409" x="2457450" y="2349500"/>
          <p14:tracePt t="51424" x="2470150" y="2355850"/>
          <p14:tracePt t="51427" x="2476500" y="2362200"/>
          <p14:tracePt t="51442" x="2476500" y="2368550"/>
          <p14:tracePt t="51459" x="2495550" y="2393950"/>
          <p14:tracePt t="51463" x="2501900" y="2400300"/>
          <p14:tracePt t="51476" x="2508250" y="2406650"/>
          <p14:tracePt t="51492" x="2514600" y="2413000"/>
          <p14:tracePt t="51508" x="2527300" y="2432050"/>
          <p14:tracePt t="51527" x="2533650" y="2432050"/>
          <p14:tracePt t="51541" x="2540000" y="2432050"/>
          <p14:tracePt t="51558" x="2546350" y="2432050"/>
          <p14:tracePt t="51575" x="2552700" y="2451100"/>
          <p14:tracePt t="51591" x="2552700" y="2463800"/>
          <p14:tracePt t="51609" x="2565400" y="2470150"/>
          <p14:tracePt t="51613" x="2571750" y="2476500"/>
          <p14:tracePt t="51624" x="2578100" y="2482850"/>
          <p14:tracePt t="51642" x="2584450" y="2482850"/>
          <p14:tracePt t="51659" x="2597150" y="2495550"/>
          <p14:tracePt t="51675" x="2603500" y="2501900"/>
          <p14:tracePt t="51691" x="2609850" y="2514600"/>
          <p14:tracePt t="51708" x="2616200" y="2514600"/>
          <p14:tracePt t="51725" x="2635250" y="2527300"/>
          <p14:tracePt t="51742" x="2647950" y="2533650"/>
          <p14:tracePt t="51758" x="2660650" y="2546350"/>
          <p14:tracePt t="51775" x="2667000" y="2552700"/>
          <p14:tracePt t="51793" x="2679700" y="2565400"/>
          <p14:tracePt t="51808" x="2692400" y="2578100"/>
          <p14:tracePt t="51825" x="2717800" y="2603500"/>
          <p14:tracePt t="51841" x="2736850" y="2616200"/>
          <p14:tracePt t="51859" x="2781300" y="2647950"/>
          <p14:tracePt t="51876" x="2800350" y="2667000"/>
          <p14:tracePt t="51881" x="2806700" y="2673350"/>
          <p14:tracePt t="51883" x="2813050" y="2673350"/>
          <p14:tracePt t="51892" x="2819400" y="2679700"/>
          <p14:tracePt t="51908" x="2838450" y="2692400"/>
          <p14:tracePt t="51924" x="2857500" y="2711450"/>
          <p14:tracePt t="51942" x="2857500" y="2749550"/>
          <p14:tracePt t="51958" x="2863850" y="2774950"/>
          <p14:tracePt t="51960" x="2870200" y="2781300"/>
          <p14:tracePt t="51975" x="2895600" y="2800350"/>
          <p14:tracePt t="51991" x="2908300" y="2819400"/>
          <p14:tracePt t="52008" x="2921000" y="2838450"/>
          <p14:tracePt t="52025" x="2927350" y="2851150"/>
          <p14:tracePt t="52028" x="2933700" y="2857500"/>
          <p14:tracePt t="52032" x="2933700" y="2863850"/>
          <p14:tracePt t="52041" x="2946400" y="2876550"/>
          <p14:tracePt t="52058" x="2965450" y="2901950"/>
          <p14:tracePt t="52061" x="2971800" y="2908300"/>
          <p14:tracePt t="52064" x="2978150" y="2914650"/>
          <p14:tracePt t="52076" x="2997200" y="2933700"/>
          <p14:tracePt t="52081" x="2997200" y="2940050"/>
          <p14:tracePt t="52091" x="3003550" y="2952750"/>
          <p14:tracePt t="52109" x="3022600" y="2984500"/>
          <p14:tracePt t="52125" x="3041650" y="3003550"/>
          <p14:tracePt t="52142" x="3060700" y="3028950"/>
          <p14:tracePt t="52145" x="3060700" y="3035300"/>
          <p14:tracePt t="52158" x="3067050" y="3041650"/>
          <p14:tracePt t="52175" x="3086100" y="3060700"/>
          <p14:tracePt t="52192" x="3098800" y="3073400"/>
          <p14:tracePt t="52208" x="3105150" y="3079750"/>
          <p14:tracePt t="52225" x="3117850" y="3092450"/>
          <p14:tracePt t="52228" x="3124200" y="3105150"/>
          <p14:tracePt t="52233" x="3124200" y="3111500"/>
          <p14:tracePt t="52243" x="3130550" y="3124200"/>
          <p14:tracePt t="52258" x="3136900" y="3149600"/>
          <p14:tracePt t="52274" x="3149600" y="3187700"/>
          <p14:tracePt t="52293" x="3162300" y="3213100"/>
          <p14:tracePt t="52308" x="3175000" y="3232150"/>
          <p14:tracePt t="52312" x="3175000" y="3238500"/>
          <p14:tracePt t="52324" x="3187700" y="3263900"/>
          <p14:tracePt t="52341" x="3206750" y="3302000"/>
          <p14:tracePt t="52357" x="3219450" y="3340100"/>
          <p14:tracePt t="52374" x="3225800" y="3378200"/>
          <p14:tracePt t="52375" x="3225800" y="3384550"/>
          <p14:tracePt t="52391" x="3244850" y="3403600"/>
          <p14:tracePt t="52407" x="3263900" y="3429000"/>
          <p14:tracePt t="52424" x="3289300" y="3479800"/>
          <p14:tracePt t="52441" x="3314700" y="3505200"/>
          <p14:tracePt t="52457" x="3333750" y="3530600"/>
          <p14:tracePt t="52474" x="3346450" y="3562350"/>
          <p14:tracePt t="52475" x="3352800" y="3575050"/>
          <p14:tracePt t="52491" x="3378200" y="3606800"/>
          <p14:tracePt t="52508" x="3378200" y="3625850"/>
          <p14:tracePt t="52525" x="3390900" y="3663950"/>
          <p14:tracePt t="52543" x="3403600" y="3689350"/>
          <p14:tracePt t="52548" x="3403600" y="3695700"/>
          <p14:tracePt t="52559" x="3422650" y="3733800"/>
          <p14:tracePt t="52575" x="3460750" y="3790950"/>
          <p14:tracePt t="52592" x="3498850" y="3848100"/>
          <p14:tracePt t="52608" x="3517900" y="3886200"/>
          <p14:tracePt t="52624" x="3517900" y="3911600"/>
          <p14:tracePt t="52641" x="3530600" y="3949700"/>
          <p14:tracePt t="52657" x="3549650" y="3981450"/>
          <p14:tracePt t="52674" x="3568700" y="4019550"/>
          <p14:tracePt t="52675" x="3568700" y="4025900"/>
          <p14:tracePt t="52691" x="3581400" y="4044950"/>
          <p14:tracePt t="52707" x="3587750" y="4057650"/>
          <p14:tracePt t="52724" x="3594100" y="4070350"/>
          <p14:tracePt t="52757" x="3606800" y="4070350"/>
          <p14:tracePt t="52774" x="3606800" y="4076700"/>
          <p14:tracePt t="52791" x="3606800" y="4083050"/>
          <p14:tracePt t="52807" x="3606800" y="4102100"/>
          <p14:tracePt t="53108" x="3613150" y="4108450"/>
          <p14:tracePt t="53304" x="0" y="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1328"/>
                <a:ext cx="8153400" cy="4919472"/>
              </a:xfrm>
            </p:spPr>
            <p:txBody>
              <a:bodyPr>
                <a:normAutofit/>
              </a:bodyPr>
              <a:lstStyle/>
              <a:p>
                <a:r>
                  <a:rPr lang="sr-Latn-BA" dirty="0"/>
                  <a:t>Prosječan prihod je količnik ukupnog prihoda i ukupne količine prodatih proizvoda, odnosno:</a:t>
                </a:r>
              </a:p>
              <a:p>
                <a:pPr>
                  <a:spcAft>
                    <a:spcPts val="800"/>
                  </a:spcAft>
                  <a:buFont typeface="Wingdings 2" pitchFamily="18" charset="2"/>
                  <a:buNone/>
                </a:pPr>
                <a:r>
                  <a:rPr lang="sr-Latn-BA" dirty="0"/>
                  <a:t> 				AR=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 dirty="0"/>
                          <m:t>TR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  <m:r>
                      <a:rPr lang="sr-Latn-BA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sr-Latn-BA" b="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sr-Latn-BA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</m:oMath>
                </a14:m>
                <a:r>
                  <a:rPr lang="sr-Latn-BA" dirty="0"/>
                  <a:t>=P</a:t>
                </a:r>
              </a:p>
              <a:p>
                <a:r>
                  <a:rPr lang="sr-Latn-BA" dirty="0"/>
                  <a:t>U slučaju savršene konkurencije:</a:t>
                </a:r>
              </a:p>
              <a:p>
                <a:pPr marL="109728" indent="0">
                  <a:buNone/>
                </a:pPr>
                <a:r>
                  <a:rPr lang="sr-Latn-BA" dirty="0"/>
                  <a:t>       AR=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 dirty="0"/>
                          <m:t>TR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  <m:r>
                      <a:rPr lang="sr-Latn-BA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sr-Latn-BA" b="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sr-Latn-BA"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</m:oMath>
                </a14:m>
                <a:r>
                  <a:rPr lang="sr-Latn-BA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 dirty="0"/>
                          <m:t>a</m:t>
                        </m:r>
                        <m:r>
                          <m:rPr>
                            <m:nor/>
                          </m:rPr>
                          <a:rPr lang="sr-Latn-BA" b="0" i="0" dirty="0" smtClean="0"/>
                          <m:t>∗</m:t>
                        </m:r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</m:oMath>
                </a14:m>
                <a:r>
                  <a:rPr lang="sr-Latn-BA" dirty="0"/>
                  <a:t>=a=P,</a:t>
                </a:r>
              </a:p>
              <a:p>
                <a:pPr marL="109728" indent="0">
                  <a:buNone/>
                </a:pPr>
                <a:r>
                  <a:rPr lang="sr-Latn-BA" dirty="0"/>
                  <a:t>   a u slučaju monopola:</a:t>
                </a:r>
              </a:p>
              <a:p>
                <a:pPr marL="109728" indent="0">
                  <a:buNone/>
                </a:pPr>
                <a:r>
                  <a:rPr lang="sr-Latn-BA" dirty="0"/>
                  <a:t>       AR=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 dirty="0"/>
                          <m:t>TR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  <m:r>
                      <a:rPr lang="sr-Latn-BA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sr-Latn-BA" b="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sr-Latn-BA"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</m:oMath>
                </a14:m>
                <a:r>
                  <a:rPr lang="sr-Latn-BA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sr-Latn-BA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sr-Latn-BA" dirty="0"/>
                          <m:t>a</m:t>
                        </m:r>
                        <m:r>
                          <m:rPr>
                            <m:nor/>
                          </m:rPr>
                          <a:rPr lang="sr-Latn-BA" dirty="0"/>
                          <m:t>−</m:t>
                        </m:r>
                        <m:r>
                          <m:rPr>
                            <m:nor/>
                          </m:rPr>
                          <a:rPr lang="sr-Latn-BA" dirty="0"/>
                          <m:t>b</m:t>
                        </m:r>
                        <m:r>
                          <m:rPr>
                            <m:nor/>
                          </m:rPr>
                          <a:rPr lang="sr-Latn-BA" b="0" i="0" dirty="0" smtClean="0"/>
                          <m:t>∗</m:t>
                        </m:r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)∗</m:t>
                        </m:r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</m:num>
                      <m:den>
                        <m:r>
                          <m:rPr>
                            <m:nor/>
                          </m:rPr>
                          <a:rPr lang="sr-Latn-BA" dirty="0"/>
                          <m:t>Q</m:t>
                        </m:r>
                        <m:r>
                          <m:rPr>
                            <m:nor/>
                          </m:rPr>
                          <a:rPr lang="sr-Latn-BA" dirty="0"/>
                          <m:t> </m:t>
                        </m:r>
                      </m:den>
                    </m:f>
                  </m:oMath>
                </a14:m>
                <a:r>
                  <a:rPr lang="sr-Latn-BA" dirty="0"/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sr-Latn-BA" dirty="0"/>
                      <m:t>a</m:t>
                    </m:r>
                    <m:r>
                      <m:rPr>
                        <m:nor/>
                      </m:rPr>
                      <a:rPr lang="sr-Latn-BA" dirty="0"/>
                      <m:t>−</m:t>
                    </m:r>
                    <m:r>
                      <m:rPr>
                        <m:nor/>
                      </m:rPr>
                      <a:rPr lang="sr-Latn-BA" dirty="0"/>
                      <m:t>b</m:t>
                    </m:r>
                    <m:r>
                      <m:rPr>
                        <m:nor/>
                      </m:rPr>
                      <a:rPr lang="sr-Latn-BA" b="0" i="0" dirty="0" smtClean="0"/>
                      <m:t>∗</m:t>
                    </m:r>
                    <m:r>
                      <m:rPr>
                        <m:nor/>
                      </m:rPr>
                      <a:rPr lang="sr-Latn-BA" dirty="0"/>
                      <m:t>Q</m:t>
                    </m:r>
                    <m:r>
                      <m:rPr>
                        <m:nor/>
                      </m:rPr>
                      <a:rPr lang="sr-Latn-BA" dirty="0"/>
                      <m:t>=</m:t>
                    </m:r>
                  </m:oMath>
                </a14:m>
                <a:r>
                  <a:rPr lang="sr-Latn-BA" dirty="0"/>
                  <a:t>P   </a:t>
                </a:r>
              </a:p>
              <a:p>
                <a:pPr marL="109728" indent="0">
                  <a:buNone/>
                </a:pPr>
                <a:endParaRPr lang="sr-Latn-BA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1328"/>
                <a:ext cx="8153400" cy="4919472"/>
              </a:xfrm>
              <a:blipFill>
                <a:blip r:embed="rId4"/>
                <a:stretch>
                  <a:fillRect t="-1239" r="-2317"/>
                </a:stretch>
              </a:blipFill>
            </p:spPr>
            <p:txBody>
              <a:bodyPr/>
              <a:lstStyle/>
              <a:p>
                <a:r>
                  <a:rPr lang="sr-Latn-B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Prosječan prihod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07"/>
    </mc:Choice>
    <mc:Fallback xmlns="">
      <p:transition spd="slow" advTm="68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Prosječan prihod- savršena konkurencija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2962" t="44721" r="33908" b="23290"/>
          <a:stretch>
            <a:fillRect/>
          </a:stretch>
        </p:blipFill>
        <p:spPr bwMode="auto">
          <a:xfrm>
            <a:off x="762000" y="1600200"/>
            <a:ext cx="6793832" cy="406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3"/>
    </mc:Choice>
    <mc:Fallback xmlns="">
      <p:transition spd="slow" advTm="35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27" x="1701800" y="5060950"/>
          <p14:tracePt t="9689" x="1714500" y="5060950"/>
          <p14:tracePt t="9698" x="1727200" y="5060950"/>
          <p14:tracePt t="9704" x="1746250" y="5060950"/>
          <p14:tracePt t="9720" x="1803400" y="5060950"/>
          <p14:tracePt t="9737" x="1860550" y="5035550"/>
          <p14:tracePt t="9753" x="1898650" y="5003800"/>
          <p14:tracePt t="9770" x="1917700" y="4946650"/>
          <p14:tracePt t="9787" x="1955800" y="4864100"/>
          <p14:tracePt t="9821" x="2044700" y="4724400"/>
          <p14:tracePt t="9853" x="2133600" y="4641850"/>
          <p14:tracePt t="9886" x="2178050" y="4610100"/>
          <p14:tracePt t="9903" x="2197100" y="4584700"/>
          <p14:tracePt t="9920" x="2235200" y="4552950"/>
          <p14:tracePt t="9938" x="2273300" y="4508500"/>
          <p14:tracePt t="9955" x="2292350" y="4489450"/>
          <p14:tracePt t="9971" x="2324100" y="4438650"/>
          <p14:tracePt t="9974" x="2324100" y="4425950"/>
          <p14:tracePt t="9979" x="2330450" y="4413250"/>
          <p14:tracePt t="9987" x="2336800" y="4387850"/>
          <p14:tracePt t="9990" x="2343150" y="4368800"/>
          <p14:tracePt t="10003" x="2362200" y="4324350"/>
          <p14:tracePt t="10020" x="2400300" y="4254500"/>
          <p14:tracePt t="10022" x="2413000" y="4229100"/>
          <p14:tracePt t="10037" x="2501900" y="4133850"/>
          <p14:tracePt t="10053" x="2552700" y="4083050"/>
          <p14:tracePt t="10070" x="2597150" y="4044950"/>
          <p14:tracePt t="10087" x="2622550" y="4019550"/>
          <p14:tracePt t="10104" x="2654300" y="3987800"/>
          <p14:tracePt t="10120" x="2692400" y="3924300"/>
          <p14:tracePt t="10138" x="2774950" y="3835400"/>
          <p14:tracePt t="10141" x="2794000" y="3816350"/>
          <p14:tracePt t="10154" x="2838450" y="3759200"/>
          <p14:tracePt t="10170" x="2901950" y="3683000"/>
          <p14:tracePt t="10188" x="2946400" y="3644900"/>
          <p14:tracePt t="10191" x="2952750" y="3632200"/>
          <p14:tracePt t="10194" x="2965450" y="3619500"/>
          <p14:tracePt t="10205" x="2997200" y="3587750"/>
          <p14:tracePt t="10220" x="3028950" y="3549650"/>
          <p14:tracePt t="10237" x="3092450" y="3479800"/>
          <p14:tracePt t="10254" x="3117850" y="3435350"/>
          <p14:tracePt t="10270" x="3162300" y="3378200"/>
          <p14:tracePt t="10274" x="3168650" y="3359150"/>
          <p14:tracePt t="10287" x="3200400" y="3314700"/>
          <p14:tracePt t="10305" x="3257550" y="3238500"/>
          <p14:tracePt t="10321" x="3295650" y="3194050"/>
          <p14:tracePt t="10338" x="3359150" y="3130550"/>
          <p14:tracePt t="10353" x="3429000" y="3054350"/>
          <p14:tracePt t="10370" x="3517900" y="2984500"/>
          <p14:tracePt t="10387" x="3575050" y="2914650"/>
          <p14:tracePt t="10404" x="3613150" y="2870200"/>
          <p14:tracePt t="10406" x="3613150" y="2851150"/>
          <p14:tracePt t="10410" x="3619500" y="2838450"/>
          <p14:tracePt t="10420" x="3638550" y="2819400"/>
          <p14:tracePt t="10438" x="3663950" y="2774950"/>
          <p14:tracePt t="10441" x="3670300" y="2768600"/>
          <p14:tracePt t="10455" x="3676650" y="2736850"/>
          <p14:tracePt t="10470" x="3695700" y="2679700"/>
          <p14:tracePt t="10487" x="3702050" y="2641600"/>
          <p14:tracePt t="10489" x="3708400" y="2635250"/>
          <p14:tracePt t="10503" x="3721100" y="2609850"/>
          <p14:tracePt t="10520" x="3733800" y="2597150"/>
          <p14:tracePt t="10537" x="3733800" y="2584450"/>
          <p14:tracePt t="10570" x="3733800" y="2571750"/>
          <p14:tracePt t="10724" x="3733800" y="2578100"/>
          <p14:tracePt t="10732" x="3733800" y="2584450"/>
          <p14:tracePt t="10738" x="3733800" y="2597150"/>
          <p14:tracePt t="10755" x="3733800" y="2635250"/>
          <p14:tracePt t="10770" x="3733800" y="2673350"/>
          <p14:tracePt t="10786" x="3733800" y="2705100"/>
          <p14:tracePt t="10803" x="3733800" y="2724150"/>
          <p14:tracePt t="10820" x="3733800" y="2743200"/>
          <p14:tracePt t="10821" x="3733800" y="2749550"/>
          <p14:tracePt t="10836" x="3733800" y="2762250"/>
          <p14:tracePt t="10853" x="3727450" y="2781300"/>
          <p14:tracePt t="10870" x="3721100" y="2781300"/>
          <p14:tracePt t="10907" x="3721100" y="2787650"/>
          <p14:tracePt t="10920" x="3721100" y="2794000"/>
          <p14:tracePt t="10950" x="3721100" y="2800350"/>
          <p14:tracePt t="10962" x="3714750" y="2800350"/>
          <p14:tracePt t="11107" x="3721100" y="2800350"/>
          <p14:tracePt t="11115" x="3740150" y="2800350"/>
          <p14:tracePt t="11120" x="3746500" y="2800350"/>
          <p14:tracePt t="11123" x="3759200" y="2800350"/>
          <p14:tracePt t="11137" x="3803650" y="2800350"/>
          <p14:tracePt t="11153" x="3873500" y="2800350"/>
          <p14:tracePt t="11170" x="3937000" y="2800350"/>
          <p14:tracePt t="11187" x="3968750" y="2800350"/>
          <p14:tracePt t="11204" x="4000500" y="2806700"/>
          <p14:tracePt t="11220" x="4006850" y="2806700"/>
          <p14:tracePt t="11238" x="4013200" y="2806700"/>
          <p14:tracePt t="11254" x="4019550" y="2806700"/>
          <p14:tracePt t="11294" x="4025900" y="2806700"/>
          <p14:tracePt t="11302" x="4025900" y="2813050"/>
          <p14:tracePt t="11306" x="4032250" y="2813050"/>
          <p14:tracePt t="11327" x="4032250" y="2819400"/>
          <p14:tracePt t="11337" x="4032250" y="2825750"/>
          <p14:tracePt t="11458" x="4038600" y="2825750"/>
          <p14:tracePt t="11986" x="4044950" y="2832100"/>
          <p14:tracePt t="11998" x="4044950" y="2838450"/>
          <p14:tracePt t="12003" x="4044950" y="2844800"/>
          <p14:tracePt t="12019" x="4000500" y="2882900"/>
          <p14:tracePt t="12036" x="3930650" y="2933700"/>
          <p14:tracePt t="12053" x="3835400" y="2997200"/>
          <p14:tracePt t="12069" x="3810000" y="3009900"/>
          <p14:tracePt t="12103" x="3765550" y="3048000"/>
          <p14:tracePt t="12136" x="3759200" y="3048000"/>
          <p14:tracePt t="12169" x="3740150" y="3048000"/>
          <p14:tracePt t="12186" x="3714750" y="3048000"/>
          <p14:tracePt t="12203" x="3695700" y="3035300"/>
          <p14:tracePt t="12219" x="3683000" y="3003550"/>
          <p14:tracePt t="12237" x="3663950" y="2971800"/>
          <p14:tracePt t="12253" x="3657600" y="2965450"/>
          <p14:tracePt t="12270" x="3651250" y="2959100"/>
          <p14:tracePt t="12287" x="3632200" y="2946400"/>
          <p14:tracePt t="12303" x="3632200" y="2933700"/>
          <p14:tracePt t="12320" x="3619500" y="2908300"/>
          <p14:tracePt t="12323" x="3619500" y="2901950"/>
          <p14:tracePt t="12336" x="3606800" y="2889250"/>
          <p14:tracePt t="12353" x="3581400" y="2851150"/>
          <p14:tracePt t="12369" x="3562350" y="2825750"/>
          <p14:tracePt t="12386" x="3562350" y="2819400"/>
          <p14:tracePt t="12403" x="3549650" y="2806700"/>
          <p14:tracePt t="12420" x="3549650" y="2800350"/>
          <p14:tracePt t="12438" x="3530600" y="2794000"/>
          <p14:tracePt t="12471" x="3524250" y="2787650"/>
          <p14:tracePt t="12487" x="3517900" y="2781300"/>
          <p14:tracePt t="12503" x="3505200" y="2781300"/>
          <p14:tracePt t="12519" x="3492500" y="2774950"/>
          <p14:tracePt t="12536" x="3486150" y="2774950"/>
          <p14:tracePt t="12576" x="3479800" y="2774950"/>
          <p14:tracePt t="12581" x="3473450" y="2774950"/>
          <p14:tracePt t="12592" x="3467100" y="2774950"/>
          <p14:tracePt t="12608" x="3460750" y="2774950"/>
          <p14:tracePt t="12619" x="3454400" y="2774950"/>
          <p14:tracePt t="12636" x="3441700" y="2774950"/>
          <p14:tracePt t="12653" x="3435350" y="2774950"/>
          <p14:tracePt t="12670" x="3416300" y="2774950"/>
          <p14:tracePt t="12686" x="3397250" y="2774950"/>
          <p14:tracePt t="12689" x="3390900" y="2774950"/>
          <p14:tracePt t="12704" x="3359150" y="2774950"/>
          <p14:tracePt t="12721" x="3321050" y="2774950"/>
          <p14:tracePt t="12737" x="3276600" y="2774950"/>
          <p14:tracePt t="12740" x="3270250" y="2774950"/>
          <p14:tracePt t="12753" x="3263900" y="2774950"/>
          <p14:tracePt t="12770" x="3257550" y="2774950"/>
          <p14:tracePt t="12903" x="3263900" y="2774950"/>
          <p14:tracePt t="12907" x="3263900" y="2781300"/>
          <p14:tracePt t="12919" x="3289300" y="2794000"/>
          <p14:tracePt t="12936" x="3308350" y="2813050"/>
          <p14:tracePt t="12953" x="3327400" y="2832100"/>
          <p14:tracePt t="12970" x="3340100" y="2844800"/>
          <p14:tracePt t="12986" x="3352800" y="2851150"/>
          <p14:tracePt t="13003" x="3359150" y="2857500"/>
          <p14:tracePt t="13133" x="3365500" y="2857500"/>
          <p14:tracePt t="13137" x="3371850" y="2857500"/>
          <p14:tracePt t="13153" x="3384550" y="2857500"/>
          <p14:tracePt t="13169" x="3403600" y="2863850"/>
          <p14:tracePt t="13191" x="3409950" y="2863850"/>
          <p14:tracePt t="13203" x="3422650" y="2863850"/>
          <p14:tracePt t="13219" x="3454400" y="2863850"/>
          <p14:tracePt t="13236" x="3479800" y="2863850"/>
          <p14:tracePt t="13252" x="3492500" y="2863850"/>
          <p14:tracePt t="13269" x="3511550" y="2863850"/>
          <p14:tracePt t="13286" x="3524250" y="2863850"/>
          <p14:tracePt t="13303" x="3530600" y="2863850"/>
          <p14:tracePt t="13320" x="3543300" y="2863850"/>
          <p14:tracePt t="13336" x="3568700" y="2863850"/>
          <p14:tracePt t="13353" x="3581400" y="2863850"/>
          <p14:tracePt t="13370" x="3587750" y="2863850"/>
          <p14:tracePt t="13387" x="3606800" y="2863850"/>
          <p14:tracePt t="13404" x="3613150" y="2863850"/>
          <p14:tracePt t="13421" x="3625850" y="2851150"/>
          <p14:tracePt t="13437" x="3644900" y="2844800"/>
          <p14:tracePt t="13453" x="3657600" y="2844800"/>
          <p14:tracePt t="13469" x="3670300" y="2844800"/>
          <p14:tracePt t="13486" x="3670300" y="2832100"/>
          <p14:tracePt t="13503" x="3683000" y="2825750"/>
          <p14:tracePt t="13519" x="3689350" y="2813050"/>
          <p14:tracePt t="13536" x="3689350" y="2806700"/>
          <p14:tracePt t="13570" x="3695700" y="2806700"/>
          <p14:tracePt t="13586" x="3702050" y="2800350"/>
          <p14:tracePt t="13620" x="3708400" y="2800350"/>
          <p14:tracePt t="13636" x="3708400" y="2787650"/>
          <p14:tracePt t="13653" x="3721100" y="2774950"/>
          <p14:tracePt t="13670" x="3733800" y="2768600"/>
          <p14:tracePt t="13686" x="3733800" y="2755900"/>
          <p14:tracePt t="13704" x="3759200" y="2743200"/>
          <p14:tracePt t="13720" x="3771900" y="2724150"/>
          <p14:tracePt t="13736" x="3790950" y="2705100"/>
          <p14:tracePt t="13753" x="3797300" y="2692400"/>
          <p14:tracePt t="13770" x="3803650" y="2679700"/>
          <p14:tracePt t="13786" x="3810000" y="2667000"/>
          <p14:tracePt t="13803" x="3810000" y="2654300"/>
          <p14:tracePt t="13820" x="3810000" y="2641600"/>
          <p14:tracePt t="13836" x="3810000" y="2622550"/>
          <p14:tracePt t="13853" x="3810000" y="2603500"/>
          <p14:tracePt t="13869" x="3810000" y="2584450"/>
          <p14:tracePt t="13886" x="3810000" y="2578100"/>
          <p14:tracePt t="13903" x="3810000" y="2565400"/>
          <p14:tracePt t="13919" x="3810000" y="2546350"/>
          <p14:tracePt t="13936" x="3803650" y="2527300"/>
          <p14:tracePt t="13953" x="3803650" y="2514600"/>
          <p14:tracePt t="13969" x="3784600" y="2482850"/>
          <p14:tracePt t="13986" x="3778250" y="2470150"/>
          <p14:tracePt t="13989" x="3771900" y="2463800"/>
          <p14:tracePt t="14003" x="3759200" y="2451100"/>
          <p14:tracePt t="14019" x="3746500" y="2432050"/>
          <p14:tracePt t="14036" x="3727450" y="2425700"/>
          <p14:tracePt t="14053" x="3714750" y="2413000"/>
          <p14:tracePt t="14069" x="3702050" y="2400300"/>
          <p14:tracePt t="14086" x="3695700" y="2393950"/>
          <p14:tracePt t="14119" x="3683000" y="2381250"/>
          <p14:tracePt t="14136" x="3670300" y="2381250"/>
          <p14:tracePt t="14153" x="3651250" y="2381250"/>
          <p14:tracePt t="14169" x="3625850" y="2381250"/>
          <p14:tracePt t="14188" x="3594100" y="2381250"/>
          <p14:tracePt t="14204" x="3568700" y="2381250"/>
          <p14:tracePt t="14221" x="3549650" y="2381250"/>
          <p14:tracePt t="14237" x="3517900" y="2381250"/>
          <p14:tracePt t="14241" x="3511550" y="2381250"/>
          <p14:tracePt t="14253" x="3492500" y="2381250"/>
          <p14:tracePt t="14270" x="3473450" y="2400300"/>
          <p14:tracePt t="14271" x="3460750" y="2400300"/>
          <p14:tracePt t="14286" x="3448050" y="2413000"/>
          <p14:tracePt t="14302" x="3416300" y="2432050"/>
          <p14:tracePt t="14303" x="3409950" y="2432050"/>
          <p14:tracePt t="14319" x="3384550" y="2463800"/>
          <p14:tracePt t="14336" x="3371850" y="2489200"/>
          <p14:tracePt t="14352" x="3352800" y="2508250"/>
          <p14:tracePt t="14369" x="3346450" y="2514600"/>
          <p14:tracePt t="14386" x="3346450" y="2533650"/>
          <p14:tracePt t="14403" x="3346450" y="2546350"/>
          <p14:tracePt t="14420" x="3333750" y="2559050"/>
          <p14:tracePt t="14436" x="3333750" y="2578100"/>
          <p14:tracePt t="14453" x="3333750" y="2590800"/>
          <p14:tracePt t="14470" x="3327400" y="2616200"/>
          <p14:tracePt t="14473" x="3327400" y="2622550"/>
          <p14:tracePt t="14476" x="3327400" y="2628900"/>
          <p14:tracePt t="14490" x="3327400" y="2641600"/>
          <p14:tracePt t="14493" x="3327400" y="2647950"/>
          <p14:tracePt t="14503" x="3321050" y="2647950"/>
          <p14:tracePt t="14521" x="3314700" y="2660650"/>
          <p14:tracePt t="14536" x="3314700" y="2667000"/>
          <p14:tracePt t="14553" x="3314700" y="2673350"/>
          <p14:tracePt t="14570" x="3314700" y="2679700"/>
          <p14:tracePt t="14586" x="3314700" y="2692400"/>
          <p14:tracePt t="14587" x="3314700" y="2698750"/>
          <p14:tracePt t="14602" x="3321050" y="2705100"/>
          <p14:tracePt t="14619" x="3327400" y="2711450"/>
          <p14:tracePt t="14635" x="3333750" y="2724150"/>
          <p14:tracePt t="14652" x="3346450" y="2736850"/>
          <p14:tracePt t="14669" x="3359150" y="2749550"/>
          <p14:tracePt t="14686" x="3371850" y="2768600"/>
          <p14:tracePt t="14703" x="3390900" y="2781300"/>
          <p14:tracePt t="14707" x="3390900" y="2787650"/>
          <p14:tracePt t="14720" x="3403600" y="2794000"/>
          <p14:tracePt t="14736" x="3416300" y="2800350"/>
          <p14:tracePt t="14753" x="3435350" y="2819400"/>
          <p14:tracePt t="14770" x="3448050" y="2825750"/>
          <p14:tracePt t="14773" x="3448050" y="2832100"/>
          <p14:tracePt t="14776" x="3454400" y="2832100"/>
          <p14:tracePt t="14779" x="3460750" y="2832100"/>
          <p14:tracePt t="14784" x="3467100" y="2838450"/>
          <p14:tracePt t="14794" x="3467100" y="2844800"/>
          <p14:tracePt t="14820" x="3473450" y="2844800"/>
          <p14:tracePt t="14842" x="3479800" y="2844800"/>
          <p14:tracePt t="14854" x="3486150" y="2851150"/>
          <p14:tracePt t="14869" x="3492500" y="2851150"/>
          <p14:tracePt t="14886" x="3498850" y="2851150"/>
          <p14:tracePt t="14904" x="3511550" y="2857500"/>
          <p14:tracePt t="14920" x="3517900" y="2863850"/>
          <p14:tracePt t="14936" x="3536950" y="2863850"/>
          <p14:tracePt t="14952" x="3556000" y="2863850"/>
          <p14:tracePt t="14969" x="3568700" y="2863850"/>
          <p14:tracePt t="14988" x="3594100" y="2863850"/>
          <p14:tracePt t="14991" x="3600450" y="2863850"/>
          <p14:tracePt t="14996" x="3613150" y="2863850"/>
          <p14:tracePt t="14999" x="3619500" y="2863850"/>
          <p14:tracePt t="15004" x="3632200" y="2863850"/>
          <p14:tracePt t="15019" x="3663950" y="2863850"/>
          <p14:tracePt t="15036" x="3714750" y="2863850"/>
          <p14:tracePt t="15054" x="3778250" y="2863850"/>
          <p14:tracePt t="15058" x="3784600" y="2863850"/>
          <p14:tracePt t="15060" x="3790950" y="2863850"/>
          <p14:tracePt t="15069" x="3810000" y="2863850"/>
          <p14:tracePt t="15072" x="3816350" y="2863850"/>
          <p14:tracePt t="15077" x="3829050" y="2863850"/>
          <p14:tracePt t="15086" x="3854450" y="2863850"/>
          <p14:tracePt t="15103" x="3917950" y="2863850"/>
          <p14:tracePt t="15119" x="3987800" y="2863850"/>
          <p14:tracePt t="15136" x="4013200" y="2863850"/>
          <p14:tracePt t="15153" x="4051300" y="2844800"/>
          <p14:tracePt t="15156" x="4057650" y="2844800"/>
          <p14:tracePt t="15160" x="4064000" y="2844800"/>
          <p14:tracePt t="15169" x="4076700" y="2844800"/>
          <p14:tracePt t="15185" x="4089400" y="2838450"/>
          <p14:tracePt t="15204" x="4114800" y="2825750"/>
          <p14:tracePt t="15208" x="4121150" y="2819400"/>
          <p14:tracePt t="15220" x="4140200" y="2800350"/>
          <p14:tracePt t="15236" x="4171950" y="2768600"/>
          <p14:tracePt t="15240" x="4171950" y="2762250"/>
          <p14:tracePt t="15244" x="4178300" y="2755900"/>
          <p14:tracePt t="15253" x="4191000" y="2743200"/>
          <p14:tracePt t="15256" x="4197350" y="2736850"/>
          <p14:tracePt t="15269" x="4203700" y="2711450"/>
          <p14:tracePt t="15287" x="4203700" y="2686050"/>
          <p14:tracePt t="15290" x="4210050" y="2679700"/>
          <p14:tracePt t="15304" x="4210050" y="2667000"/>
          <p14:tracePt t="15320" x="4210050" y="2635250"/>
          <p14:tracePt t="15325" x="4210050" y="2628900"/>
          <p14:tracePt t="15336" x="4210050" y="2622550"/>
          <p14:tracePt t="15352" x="4210050" y="2609850"/>
          <p14:tracePt t="15370" x="4210050" y="2597150"/>
          <p14:tracePt t="15402" x="4203700" y="2584450"/>
          <p14:tracePt t="15435" x="4191000" y="2578100"/>
          <p14:tracePt t="15452" x="4171950" y="2565400"/>
          <p14:tracePt t="15469" x="4159250" y="2552700"/>
          <p14:tracePt t="15486" x="4146550" y="2546350"/>
          <p14:tracePt t="15492" x="4140200" y="2540000"/>
          <p14:tracePt t="15504" x="4127500" y="2533650"/>
          <p14:tracePt t="15521" x="4114800" y="2520950"/>
          <p14:tracePt t="15538" x="4108450" y="2520950"/>
          <p14:tracePt t="15554" x="4095750" y="2520950"/>
          <p14:tracePt t="15569" x="4070350" y="2520950"/>
          <p14:tracePt t="15572" x="4064000" y="2514600"/>
          <p14:tracePt t="15586" x="4051300" y="2508250"/>
          <p14:tracePt t="15602" x="4032250" y="2508250"/>
          <p14:tracePt t="15619" x="4013200" y="2508250"/>
          <p14:tracePt t="15636" x="4000500" y="2508250"/>
          <p14:tracePt t="15653" x="3981450" y="2508250"/>
          <p14:tracePt t="15669" x="3968750" y="2508250"/>
          <p14:tracePt t="15672" x="3956050" y="2508250"/>
          <p14:tracePt t="15686" x="3949700" y="2508250"/>
          <p14:tracePt t="15704" x="3930650" y="2508250"/>
          <p14:tracePt t="15707" x="3924300" y="2508250"/>
          <p14:tracePt t="15712" x="3917950" y="2508250"/>
          <p14:tracePt t="15721" x="3911600" y="2514600"/>
          <p14:tracePt t="15736" x="3898900" y="2527300"/>
          <p14:tracePt t="15739" x="3892550" y="2533650"/>
          <p14:tracePt t="15752" x="3886200" y="2552700"/>
          <p14:tracePt t="15769" x="3879850" y="2571750"/>
          <p14:tracePt t="15786" x="3867150" y="2603500"/>
          <p14:tracePt t="15803" x="3860800" y="2609850"/>
          <p14:tracePt t="15819" x="3860800" y="2616200"/>
          <p14:tracePt t="15836" x="3860800" y="2628900"/>
          <p14:tracePt t="15853" x="3860800" y="2635250"/>
          <p14:tracePt t="15871" x="3854450" y="2647950"/>
          <p14:tracePt t="15886" x="3854450" y="2654300"/>
          <p14:tracePt t="15904" x="3854450" y="2673350"/>
          <p14:tracePt t="15920" x="3854450" y="2686050"/>
          <p14:tracePt t="15924" x="3854450" y="2692400"/>
          <p14:tracePt t="15929" x="3854450" y="2698750"/>
          <p14:tracePt t="15936" x="3854450" y="2705100"/>
          <p14:tracePt t="15952" x="3854450" y="2724150"/>
          <p14:tracePt t="15969" x="3854450" y="2743200"/>
          <p14:tracePt t="15985" x="3854450" y="2762250"/>
          <p14:tracePt t="15987" x="3854450" y="2774950"/>
          <p14:tracePt t="16002" x="3860800" y="2800350"/>
          <p14:tracePt t="16019" x="3873500" y="2870200"/>
          <p14:tracePt t="16036" x="3898900" y="2946400"/>
          <p14:tracePt t="16053" x="3917950" y="3022600"/>
          <p14:tracePt t="16069" x="3949700" y="3117850"/>
          <p14:tracePt t="16072" x="3956050" y="3143250"/>
          <p14:tracePt t="16077" x="3962400" y="3155950"/>
          <p14:tracePt t="16079" x="3968750" y="3181350"/>
          <p14:tracePt t="16086" x="3975100" y="3206750"/>
          <p14:tracePt t="16102" x="3994150" y="3289300"/>
          <p14:tracePt t="16104" x="4000500" y="3321050"/>
          <p14:tracePt t="16119" x="4044950" y="3530600"/>
          <p14:tracePt t="16135" x="4108450" y="3733800"/>
          <p14:tracePt t="16152" x="4152900" y="3873500"/>
          <p14:tracePt t="16170" x="4197350" y="4064000"/>
          <p14:tracePt t="16186" x="4235450" y="4210050"/>
          <p14:tracePt t="16189" x="4241800" y="4235450"/>
          <p14:tracePt t="16191" x="4254500" y="4248150"/>
          <p14:tracePt t="16196" x="4260850" y="4267200"/>
          <p14:tracePt t="16204" x="4267200" y="4292600"/>
          <p14:tracePt t="16219" x="4286250" y="4337050"/>
          <p14:tracePt t="16236" x="4286250" y="4362450"/>
          <p14:tracePt t="16253" x="4298950" y="4381500"/>
          <p14:tracePt t="16270" x="4311650" y="4400550"/>
          <p14:tracePt t="16273" x="4318000" y="4406900"/>
          <p14:tracePt t="16276" x="4318000" y="4413250"/>
          <p14:tracePt t="16281" x="4318000" y="4419600"/>
          <p14:tracePt t="16283" x="4324350" y="4419600"/>
          <p14:tracePt t="16288" x="4330700" y="4425950"/>
          <p14:tracePt t="16303" x="4343400" y="4457700"/>
          <p14:tracePt t="16319" x="4362450" y="4470400"/>
          <p14:tracePt t="16336" x="4387850" y="4495800"/>
          <p14:tracePt t="16352" x="4400550" y="4508500"/>
          <p14:tracePt t="16370" x="4425950" y="4533900"/>
          <p14:tracePt t="16373" x="4438650" y="4533900"/>
          <p14:tracePt t="16377" x="4451350" y="4540250"/>
          <p14:tracePt t="16380" x="4451350" y="4546600"/>
          <p14:tracePt t="16384" x="4470400" y="4559300"/>
          <p14:tracePt t="16390" x="4483100" y="4565650"/>
          <p14:tracePt t="16392" x="4495800" y="4578350"/>
          <p14:tracePt t="16402" x="4514850" y="4591050"/>
          <p14:tracePt t="16419" x="4559300" y="4641850"/>
          <p14:tracePt t="16435" x="4572000" y="4679950"/>
          <p14:tracePt t="16453" x="4591050" y="4692650"/>
          <p14:tracePt t="16470" x="4635500" y="4724400"/>
          <p14:tracePt t="16473" x="4648200" y="4724400"/>
          <p14:tracePt t="16486" x="4660900" y="4724400"/>
          <p14:tracePt t="16502" x="4679950" y="4737100"/>
          <p14:tracePt t="16519" x="4686300" y="4749800"/>
          <p14:tracePt t="16548" x="4692650" y="4756150"/>
          <p14:tracePt t="16671" x="4699000" y="4756150"/>
          <p14:tracePt t="16679" x="4705350" y="4756150"/>
          <p14:tracePt t="16687" x="4711700" y="4756150"/>
          <p14:tracePt t="16702" x="4718050" y="4756150"/>
          <p14:tracePt t="16720" x="4724400" y="4737100"/>
          <p14:tracePt t="16736" x="4724400" y="4699000"/>
          <p14:tracePt t="16753" x="4730750" y="4667250"/>
          <p14:tracePt t="16769" x="4737100" y="4654550"/>
          <p14:tracePt t="16786" x="4737100" y="4641850"/>
          <p14:tracePt t="16804" x="4737100" y="4629150"/>
          <p14:tracePt t="16820" x="4737100" y="4622800"/>
          <p14:tracePt t="16836" x="4737100" y="4616450"/>
          <p14:tracePt t="16852" x="4737100" y="4610100"/>
          <p14:tracePt t="16869" x="4737100" y="4603750"/>
          <p14:tracePt t="16886" x="4737100" y="4584700"/>
          <p14:tracePt t="16902" x="4724400" y="4578350"/>
          <p14:tracePt t="16920" x="4699000" y="4565650"/>
          <p14:tracePt t="16936" x="4679950" y="4559300"/>
          <p14:tracePt t="16940" x="4673600" y="4559300"/>
          <p14:tracePt t="16952" x="4660900" y="4546600"/>
          <p14:tracePt t="16969" x="4641850" y="4546600"/>
          <p14:tracePt t="16972" x="4635500" y="4546600"/>
          <p14:tracePt t="16975" x="4629150" y="4540250"/>
          <p14:tracePt t="16986" x="4603750" y="4533900"/>
          <p14:tracePt t="16989" x="4597400" y="4533900"/>
          <p14:tracePt t="17002" x="4578350" y="4533900"/>
          <p14:tracePt t="17018" x="4552950" y="4533900"/>
          <p14:tracePt t="17036" x="4508500" y="4533900"/>
          <p14:tracePt t="17053" x="4457700" y="4527550"/>
          <p14:tracePt t="17069" x="4400550" y="4527550"/>
          <p14:tracePt t="17072" x="4394200" y="4527550"/>
          <p14:tracePt t="17078" x="4381500" y="4527550"/>
          <p14:tracePt t="17080" x="4368800" y="4521200"/>
          <p14:tracePt t="17085" x="4362450" y="4521200"/>
          <p14:tracePt t="17087" x="4356100" y="4521200"/>
          <p14:tracePt t="17104" x="4330700" y="4521200"/>
          <p14:tracePt t="17119" x="4318000" y="4521200"/>
          <p14:tracePt t="17135" x="4298950" y="4521200"/>
          <p14:tracePt t="17152" x="4292600" y="4521200"/>
          <p14:tracePt t="17189" x="4286250" y="4521200"/>
          <p14:tracePt t="17203" x="4279900" y="4521200"/>
          <p14:tracePt t="17220" x="4260850" y="4521200"/>
          <p14:tracePt t="17237" x="4248150" y="4521200"/>
          <p14:tracePt t="17253" x="4229100" y="4540250"/>
          <p14:tracePt t="17270" x="4222750" y="4559300"/>
          <p14:tracePt t="17286" x="4216400" y="4572000"/>
          <p14:tracePt t="17287" x="4216400" y="4578350"/>
          <p14:tracePt t="17302" x="4216400" y="4597400"/>
          <p14:tracePt t="17319" x="4210050" y="4616450"/>
          <p14:tracePt t="17335" x="4210050" y="4635500"/>
          <p14:tracePt t="17352" x="4210050" y="4660900"/>
          <p14:tracePt t="17368" x="4210050" y="4679950"/>
          <p14:tracePt t="17386" x="4203700" y="4705350"/>
          <p14:tracePt t="17402" x="4197350" y="4718050"/>
          <p14:tracePt t="17406" x="4197350" y="4724400"/>
          <p14:tracePt t="17421" x="4197350" y="4730750"/>
          <p14:tracePt t="17436" x="4197350" y="4743450"/>
          <p14:tracePt t="17452" x="4197350" y="4756150"/>
          <p14:tracePt t="17469" x="4197350" y="4768850"/>
          <p14:tracePt t="17487" x="4197350" y="4787900"/>
          <p14:tracePt t="17493" x="4197350" y="4794250"/>
          <p14:tracePt t="17503" x="4197350" y="4800600"/>
          <p14:tracePt t="17520" x="4197350" y="4819650"/>
          <p14:tracePt t="17536" x="4197350" y="4832350"/>
          <p14:tracePt t="17553" x="4203700" y="4838700"/>
          <p14:tracePt t="17570" x="4210050" y="4845050"/>
          <p14:tracePt t="17586" x="4216400" y="4851400"/>
          <p14:tracePt t="17588" x="4216400" y="4857750"/>
          <p14:tracePt t="17602" x="4222750" y="4857750"/>
          <p14:tracePt t="17618" x="4235450" y="4864100"/>
          <p14:tracePt t="17635" x="4248150" y="4876800"/>
          <p14:tracePt t="17652" x="4260850" y="4883150"/>
          <p14:tracePt t="17668" x="4273550" y="4883150"/>
          <p14:tracePt t="17685" x="4286250" y="4895850"/>
          <p14:tracePt t="17702" x="4305300" y="4908550"/>
          <p14:tracePt t="17703" x="4311650" y="4914900"/>
          <p14:tracePt t="17718" x="4318000" y="4921250"/>
          <p14:tracePt t="17737" x="4337050" y="4933950"/>
          <p14:tracePt t="17740" x="4343400" y="4940300"/>
          <p14:tracePt t="17753" x="4349750" y="4946650"/>
          <p14:tracePt t="17769" x="4368800" y="4959350"/>
          <p14:tracePt t="17786" x="4381500" y="4965700"/>
          <p14:tracePt t="17820" x="4400550" y="4978400"/>
          <p14:tracePt t="17837" x="4413250" y="4984750"/>
          <p14:tracePt t="17853" x="4438650" y="4997450"/>
          <p14:tracePt t="17855" x="4445000" y="4997450"/>
          <p14:tracePt t="17868" x="4457700" y="5010150"/>
          <p14:tracePt t="17886" x="4476750" y="5010150"/>
          <p14:tracePt t="17902" x="4489450" y="5016500"/>
          <p14:tracePt t="17918" x="4495800" y="5016500"/>
          <p14:tracePt t="17935" x="4502150" y="5022850"/>
          <p14:tracePt t="17952" x="4521200" y="5022850"/>
          <p14:tracePt t="17970" x="4527550" y="5029200"/>
          <p14:tracePt t="18003" x="4546600" y="5029200"/>
          <p14:tracePt t="18020" x="4552950" y="5029200"/>
          <p14:tracePt t="18035" x="4578350" y="5041900"/>
          <p14:tracePt t="18052" x="4584700" y="5048250"/>
          <p14:tracePt t="18068" x="4603750" y="5048250"/>
          <p14:tracePt t="18085" x="4610100" y="5048250"/>
          <p14:tracePt t="18103" x="4641850" y="5048250"/>
          <p14:tracePt t="18119" x="4660900" y="5048250"/>
          <p14:tracePt t="18135" x="4692650" y="5048250"/>
          <p14:tracePt t="18152" x="4724400" y="5048250"/>
          <p14:tracePt t="18168" x="4762500" y="5048250"/>
          <p14:tracePt t="18185" x="4800600" y="5035550"/>
          <p14:tracePt t="18201" x="4819650" y="5035550"/>
          <p14:tracePt t="18220" x="4845050" y="5022850"/>
          <p14:tracePt t="18225" x="4851400" y="5016500"/>
          <p14:tracePt t="18237" x="4864100" y="5016500"/>
          <p14:tracePt t="18253" x="4889500" y="5003800"/>
          <p14:tracePt t="18269" x="4902200" y="4984750"/>
          <p14:tracePt t="18285" x="4921250" y="4984750"/>
          <p14:tracePt t="18288" x="4927600" y="4984750"/>
          <p14:tracePt t="18292" x="4933950" y="4978400"/>
          <p14:tracePt t="18302" x="4946650" y="4972050"/>
          <p14:tracePt t="18319" x="4972050" y="4953000"/>
          <p14:tracePt t="18335" x="4997450" y="4940300"/>
          <p14:tracePt t="18352" x="5003800" y="4933950"/>
          <p14:tracePt t="18368" x="5016500" y="4921250"/>
          <p14:tracePt t="18385" x="5029200" y="4902200"/>
          <p14:tracePt t="18402" x="5035550" y="4889500"/>
          <p14:tracePt t="18419" x="5035550" y="4883150"/>
          <p14:tracePt t="18436" x="5035550" y="4870450"/>
          <p14:tracePt t="18453" x="5035550" y="4864100"/>
          <p14:tracePt t="18469" x="5035550" y="4851400"/>
          <p14:tracePt t="18472" x="5035550" y="4845050"/>
          <p14:tracePt t="18476" x="5035550" y="4838700"/>
          <p14:tracePt t="18501" x="5035550" y="4819650"/>
          <p14:tracePt t="18519" x="5035550" y="4787900"/>
          <p14:tracePt t="18541" x="5035550" y="4781550"/>
          <p14:tracePt t="18552" x="5035550" y="4775200"/>
          <p14:tracePt t="18570" x="5035550" y="4756150"/>
          <p14:tracePt t="18586" x="5029200" y="4743450"/>
          <p14:tracePt t="18601" x="5022850" y="4730750"/>
          <p14:tracePt t="18618" x="5003800" y="4692650"/>
          <p14:tracePt t="18635" x="4997450" y="4673600"/>
          <p14:tracePt t="18651" x="4984750" y="4667250"/>
          <p14:tracePt t="18668" x="4978400" y="4660900"/>
          <p14:tracePt t="18701" x="4972050" y="4654550"/>
          <p14:tracePt t="18718" x="4965700" y="4648200"/>
          <p14:tracePt t="18735" x="4959350" y="4641850"/>
          <p14:tracePt t="18751" x="4953000" y="4635500"/>
          <p14:tracePt t="18768" x="4940300" y="4629150"/>
          <p14:tracePt t="18785" x="4933950" y="4629150"/>
          <p14:tracePt t="18801" x="4914900" y="4616450"/>
          <p14:tracePt t="18818" x="4895850" y="4610100"/>
          <p14:tracePt t="18835" x="4876800" y="4603750"/>
          <p14:tracePt t="18851" x="4857750" y="4597400"/>
          <p14:tracePt t="18868" x="4845050" y="4584700"/>
          <p14:tracePt t="18885" x="4826000" y="4578350"/>
          <p14:tracePt t="18902" x="4813300" y="4572000"/>
          <p14:tracePt t="18919" x="4800600" y="4565650"/>
          <p14:tracePt t="18935" x="4781550" y="4565650"/>
          <p14:tracePt t="18953" x="4768850" y="4552950"/>
          <p14:tracePt t="18969" x="4743450" y="4552950"/>
          <p14:tracePt t="18986" x="4730750" y="4546600"/>
          <p14:tracePt t="18993" x="4724400" y="4540250"/>
          <p14:tracePt t="19002" x="4718050" y="4540250"/>
          <p14:tracePt t="19018" x="4705350" y="4540250"/>
          <p14:tracePt t="19035" x="4699000" y="4540250"/>
          <p14:tracePt t="19069" x="4686300" y="4540250"/>
          <p14:tracePt t="19085" x="4679950" y="4540250"/>
          <p14:tracePt t="19119" x="4673600" y="4540250"/>
          <p14:tracePt t="19136" x="4667250" y="4540250"/>
          <p14:tracePt t="19162" x="4660900" y="4540250"/>
          <p14:tracePt t="19173" x="4654550" y="4540250"/>
          <p14:tracePt t="19185" x="4648200" y="4540250"/>
          <p14:tracePt t="19202" x="4635500" y="4540250"/>
          <p14:tracePt t="19220" x="4610100" y="4540250"/>
          <p14:tracePt t="19223" x="4610100" y="4546600"/>
          <p14:tracePt t="19237" x="4603750" y="4552950"/>
          <p14:tracePt t="19252" x="4584700" y="4572000"/>
          <p14:tracePt t="19268" x="4572000" y="4584700"/>
          <p14:tracePt t="19285" x="4559300" y="4591050"/>
          <p14:tracePt t="19302" x="4540250" y="4610100"/>
          <p14:tracePt t="19318" x="4533900" y="4610100"/>
          <p14:tracePt t="19335" x="4527550" y="4616450"/>
          <p14:tracePt t="19352" x="4521200" y="4616450"/>
          <p14:tracePt t="19453" x="4521200" y="4622800"/>
          <p14:tracePt t="19720" x="4521200" y="4629150"/>
          <p14:tracePt t="19724" x="4521200" y="4641850"/>
          <p14:tracePt t="19735" x="4521200" y="4660900"/>
          <p14:tracePt t="19752" x="4521200" y="4673600"/>
          <p14:tracePt t="19768" x="4521200" y="4679950"/>
          <p14:tracePt t="19802" x="4521200" y="4686300"/>
          <p14:tracePt t="19868" x="4533900" y="4699000"/>
          <p14:tracePt t="19885" x="4540250" y="4705350"/>
          <p14:tracePt t="19932" x="4546600" y="4705350"/>
          <p14:tracePt t="19943" x="4546600" y="4711700"/>
          <p14:tracePt t="19952" x="4546600" y="4718050"/>
          <p14:tracePt t="19968" x="4546600" y="4737100"/>
          <p14:tracePt t="19985" x="4552950" y="4737100"/>
          <p14:tracePt t="19987" x="4559300" y="4737100"/>
          <p14:tracePt t="20002" x="4572000" y="4730750"/>
          <p14:tracePt t="20018" x="4591050" y="4743450"/>
          <p14:tracePt t="20035" x="4597400" y="4743450"/>
          <p14:tracePt t="20051" x="4648200" y="4724400"/>
          <p14:tracePt t="20068" x="4648200" y="4705350"/>
          <p14:tracePt t="20084" x="4667250" y="4692650"/>
          <p14:tracePt t="20101" x="4673600" y="4692650"/>
          <p14:tracePt t="20118" x="4679950" y="4686300"/>
          <p14:tracePt t="20135" x="4654550" y="4686300"/>
          <p14:tracePt t="20156" x="4654550" y="4679950"/>
          <p14:tracePt t="20169" x="4654550" y="4673600"/>
          <p14:tracePt t="20184" x="4641850" y="4673600"/>
          <p14:tracePt t="20201" x="4635500" y="4667250"/>
          <p14:tracePt t="20218" x="4648200" y="4660900"/>
          <p14:tracePt t="20235" x="4654550" y="4660900"/>
          <p14:tracePt t="20252" x="4667250" y="4673600"/>
          <p14:tracePt t="20270" x="4679950" y="4673600"/>
          <p14:tracePt t="20286" x="4699000" y="4692650"/>
          <p14:tracePt t="20301" x="4711700" y="4705350"/>
          <p14:tracePt t="20318" x="4718050" y="4724400"/>
          <p14:tracePt t="20335" x="4724400" y="4737100"/>
          <p14:tracePt t="20351" x="4730750" y="4749800"/>
          <p14:tracePt t="20399" x="4737100" y="4756150"/>
          <p14:tracePt t="20407" x="4743450" y="4762500"/>
          <p14:tracePt t="20418" x="4743450" y="4768850"/>
          <p14:tracePt t="20434" x="4756150" y="4787900"/>
          <p14:tracePt t="20452" x="4762500" y="4794250"/>
          <p14:tracePt t="20468" x="4762500" y="4800600"/>
          <p14:tracePt t="20486" x="4768850" y="4806950"/>
          <p14:tracePt t="20564" x="4775200" y="4806950"/>
          <p14:tracePt t="20571" x="4781550" y="4813300"/>
          <p14:tracePt t="20585" x="4787900" y="4819650"/>
          <p14:tracePt t="20601" x="4794250" y="4826000"/>
          <p14:tracePt t="20635" x="4800600" y="4832350"/>
          <p14:tracePt t="20651" x="4813300" y="4845050"/>
          <p14:tracePt t="20668" x="4832350" y="4857750"/>
          <p14:tracePt t="20685" x="4876800" y="4876800"/>
          <p14:tracePt t="20701" x="4914900" y="4889500"/>
          <p14:tracePt t="20718" x="4927600" y="4889500"/>
          <p14:tracePt t="20735" x="4940300" y="4889500"/>
          <p14:tracePt t="20769" x="4959350" y="4889500"/>
          <p14:tracePt t="20785" x="4978400" y="4889500"/>
          <p14:tracePt t="20802" x="4984750" y="4889500"/>
          <p14:tracePt t="20818" x="5003800" y="4883150"/>
          <p14:tracePt t="20835" x="5010150" y="4876800"/>
          <p14:tracePt t="20851" x="5016500" y="4870450"/>
          <p14:tracePt t="20868" x="5022850" y="4864100"/>
          <p14:tracePt t="20901" x="5035550" y="4864100"/>
          <p14:tracePt t="20934" x="5035550" y="4857750"/>
          <p14:tracePt t="20983" x="5035550" y="4851400"/>
          <p14:tracePt t="20990" x="5041900" y="4845050"/>
          <p14:tracePt t="21001" x="5041900" y="4832350"/>
          <p14:tracePt t="21018" x="5041900" y="4813300"/>
          <p14:tracePt t="21036" x="5041900" y="4794250"/>
          <p14:tracePt t="21053" x="5041900" y="4775200"/>
          <p14:tracePt t="21070" x="5041900" y="4768850"/>
          <p14:tracePt t="21086" x="5041900" y="4756150"/>
          <p14:tracePt t="21102" x="5041900" y="4743450"/>
          <p14:tracePt t="21118" x="5022850" y="4724400"/>
          <p14:tracePt t="21134" x="5022850" y="4699000"/>
          <p14:tracePt t="21152" x="5016500" y="4679950"/>
          <p14:tracePt t="21168" x="5010150" y="4667250"/>
          <p14:tracePt t="21171" x="5010150" y="4660900"/>
          <p14:tracePt t="21185" x="5010150" y="4648200"/>
          <p14:tracePt t="21201" x="5003800" y="4641850"/>
          <p14:tracePt t="21236" x="5003800" y="4629150"/>
          <p14:tracePt t="21367" x="4997450" y="4622800"/>
          <p14:tracePt t="21384" x="4991100" y="4622800"/>
          <p14:tracePt t="21398" x="4984750" y="4622800"/>
          <p14:tracePt t="21403" x="4978400" y="4622800"/>
          <p14:tracePt t="21422" x="4972050" y="4622800"/>
          <p14:tracePt t="21434" x="4965700" y="4622800"/>
          <p14:tracePt t="21451" x="4959350" y="4622800"/>
          <p14:tracePt t="21467" x="4953000" y="4622800"/>
          <p14:tracePt t="21484" x="4946650" y="4622800"/>
          <p14:tracePt t="21502" x="4940300" y="4622800"/>
          <p14:tracePt t="21531" x="4933950" y="4622800"/>
          <p14:tracePt t="21537" x="4927600" y="4622800"/>
          <p14:tracePt t="21552" x="4914900" y="4622800"/>
          <p14:tracePt t="21568" x="4908550" y="4622800"/>
          <p14:tracePt t="21586" x="4895850" y="4622800"/>
          <p14:tracePt t="21622" x="4889500" y="4622800"/>
          <p14:tracePt t="21634" x="4876800" y="4622800"/>
          <p14:tracePt t="21652" x="4870450" y="4629150"/>
          <p14:tracePt t="21668" x="4845050" y="4641850"/>
          <p14:tracePt t="21674" x="4838700" y="4641850"/>
          <p14:tracePt t="21686" x="4826000" y="4654550"/>
          <p14:tracePt t="21701" x="4819650" y="4660900"/>
          <p14:tracePt t="21717" x="4813300" y="4673600"/>
          <p14:tracePt t="21735" x="4800600" y="4679950"/>
          <p14:tracePt t="21752" x="4781550" y="4692650"/>
          <p14:tracePt t="21754" x="4781550" y="4699000"/>
          <p14:tracePt t="21768" x="4768850" y="4705350"/>
          <p14:tracePt t="21785" x="4762500" y="4718050"/>
          <p14:tracePt t="21802" x="4756150" y="4718050"/>
          <p14:tracePt t="21819" x="4749800" y="4730750"/>
          <p14:tracePt t="21836" x="4749800" y="4743450"/>
          <p14:tracePt t="21852" x="4749800" y="4762500"/>
          <p14:tracePt t="21867" x="4743450" y="4775200"/>
          <p14:tracePt t="21886" x="4743450" y="4794250"/>
          <p14:tracePt t="21902" x="4737100" y="4806950"/>
          <p14:tracePt t="21917" x="4737100" y="4813300"/>
          <p14:tracePt t="21935" x="4737100" y="4826000"/>
          <p14:tracePt t="21952" x="4737100" y="4838700"/>
          <p14:tracePt t="21968" x="4737100" y="4845050"/>
          <p14:tracePt t="21969" x="4737100" y="4851400"/>
          <p14:tracePt t="21985" x="4737100" y="4857750"/>
          <p14:tracePt t="22001" x="4737100" y="4876800"/>
          <p14:tracePt t="22034" x="4743450" y="4883150"/>
          <p14:tracePt t="22051" x="4743450" y="4902200"/>
          <p14:tracePt t="22067" x="4743450" y="4914900"/>
          <p14:tracePt t="22086" x="4762500" y="4946650"/>
          <p14:tracePt t="22101" x="4768850" y="4959350"/>
          <p14:tracePt t="22118" x="4775200" y="4959350"/>
          <p14:tracePt t="22164" x="4781550" y="4959350"/>
          <p14:tracePt t="22170" x="4787900" y="4959350"/>
          <p14:tracePt t="22184" x="4794250" y="4965700"/>
          <p14:tracePt t="22201" x="4806950" y="4972050"/>
          <p14:tracePt t="22218" x="4819650" y="4984750"/>
          <p14:tracePt t="22235" x="4826000" y="4991100"/>
          <p14:tracePt t="22255" x="4826000" y="4997450"/>
          <p14:tracePt t="22268" x="4832350" y="4997450"/>
          <p14:tracePt t="22307" x="4838700" y="4997450"/>
          <p14:tracePt t="22320" x="4845050" y="4997450"/>
          <p14:tracePt t="22326" x="4851400" y="4997450"/>
          <p14:tracePt t="22334" x="4857750" y="4997450"/>
          <p14:tracePt t="22351" x="4870450" y="4997450"/>
          <p14:tracePt t="22385" x="4889500" y="4997450"/>
          <p14:tracePt t="22401" x="4902200" y="4997450"/>
          <p14:tracePt t="22418" x="4914900" y="4997450"/>
          <p14:tracePt t="22435" x="4933950" y="4991100"/>
          <p14:tracePt t="22451" x="4940300" y="4984750"/>
          <p14:tracePt t="22455" x="4940300" y="4978400"/>
          <p14:tracePt t="22458" x="4946650" y="4978400"/>
          <p14:tracePt t="22462" x="4953000" y="4972050"/>
          <p14:tracePt t="22476" x="4965700" y="4953000"/>
          <p14:tracePt t="22486" x="4972050" y="4940300"/>
          <p14:tracePt t="22501" x="4984750" y="4914900"/>
          <p14:tracePt t="22519" x="4997450" y="4902200"/>
          <p14:tracePt t="22535" x="5016500" y="4889500"/>
          <p14:tracePt t="22537" x="5016500" y="4883150"/>
          <p14:tracePt t="22552" x="5022850" y="4870450"/>
          <p14:tracePt t="22568" x="5029200" y="4851400"/>
          <p14:tracePt t="22571" x="5029200" y="4845050"/>
          <p14:tracePt t="22585" x="5035550" y="4832350"/>
          <p14:tracePt t="22602" x="5041900" y="4819650"/>
          <p14:tracePt t="22617" x="5041900" y="4806950"/>
          <p14:tracePt t="22635" x="5041900" y="4794250"/>
          <p14:tracePt t="22651" x="5041900" y="4768850"/>
          <p14:tracePt t="22668" x="5041900" y="4749800"/>
          <p14:tracePt t="22685" x="5041900" y="4724400"/>
          <p14:tracePt t="22702" x="5041900" y="4718050"/>
          <p14:tracePt t="22718" x="5041900" y="4705350"/>
          <p14:tracePt t="22735" x="5041900" y="4692650"/>
          <p14:tracePt t="22752" x="5041900" y="4686300"/>
          <p14:tracePt t="22770" x="5041900" y="4679950"/>
          <p14:tracePt t="22863" x="5035550" y="4679950"/>
          <p14:tracePt t="22879" x="5029200" y="4679950"/>
          <p14:tracePt t="22892" x="5022850" y="4679950"/>
          <p14:tracePt t="22903" x="5016500" y="4679950"/>
          <p14:tracePt t="22918" x="5010150" y="4679950"/>
          <p14:tracePt t="22935" x="4997450" y="4679950"/>
          <p14:tracePt t="22951" x="4984750" y="4673600"/>
          <p14:tracePt t="22967" x="4978400" y="4660900"/>
          <p14:tracePt t="22987" x="4972050" y="4654550"/>
          <p14:tracePt t="22990" x="4965700" y="4654550"/>
          <p14:tracePt t="23002" x="4959350" y="4654550"/>
          <p14:tracePt t="23018" x="4946650" y="4654550"/>
          <p14:tracePt t="23035" x="4927600" y="4654550"/>
          <p14:tracePt t="23052" x="4914900" y="4635500"/>
          <p14:tracePt t="23082" x="4914900" y="4629150"/>
          <p14:tracePt t="23094" x="4908550" y="4629150"/>
          <p14:tracePt t="23101" x="4902200" y="4629150"/>
          <p14:tracePt t="23117" x="4895850" y="4629150"/>
          <p14:tracePt t="23134" x="4883150" y="4629150"/>
          <p14:tracePt t="23150" x="4876800" y="4629150"/>
          <p14:tracePt t="23167" x="4864100" y="4629150"/>
          <p14:tracePt t="23185" x="4851400" y="4629150"/>
          <p14:tracePt t="23202" x="4838700" y="4629150"/>
          <p14:tracePt t="23218" x="4832350" y="4629150"/>
          <p14:tracePt t="23235" x="4819650" y="4629150"/>
          <p14:tracePt t="23251" x="4800600" y="4629150"/>
          <p14:tracePt t="23268" x="4800600" y="4641850"/>
          <p14:tracePt t="23285" x="4794250" y="4654550"/>
          <p14:tracePt t="23302" x="4781550" y="4660900"/>
          <p14:tracePt t="23318" x="4768850" y="4667250"/>
          <p14:tracePt t="23322" x="4768850" y="4673600"/>
          <p14:tracePt t="23335" x="4768850" y="4679950"/>
          <p14:tracePt t="23352" x="4762500" y="4686300"/>
          <p14:tracePt t="23368" x="4749800" y="4699000"/>
          <p14:tracePt t="23395" x="4749800" y="4705350"/>
          <p14:tracePt t="23402" x="4749800" y="4711700"/>
          <p14:tracePt t="23418" x="4743450" y="4718050"/>
          <p14:tracePt t="23435" x="4737100" y="4724400"/>
          <p14:tracePt t="23451" x="4737100" y="4737100"/>
          <p14:tracePt t="23468" x="4737100" y="4756150"/>
          <p14:tracePt t="23485" x="4737100" y="4775200"/>
          <p14:tracePt t="23501" x="4737100" y="4787900"/>
          <p14:tracePt t="23517" x="4737100" y="4800600"/>
          <p14:tracePt t="23552" x="4737100" y="4806950"/>
          <p14:tracePt t="23568" x="4737100" y="4813300"/>
          <p14:tracePt t="23586" x="4737100" y="4826000"/>
          <p14:tracePt t="23602" x="4737100" y="4838700"/>
          <p14:tracePt t="23606" x="4737100" y="4845050"/>
          <p14:tracePt t="23611" x="4737100" y="4851400"/>
          <p14:tracePt t="23618" x="4737100" y="4857750"/>
          <p14:tracePt t="23634" x="4749800" y="4870450"/>
          <p14:tracePt t="23652" x="4749800" y="4883150"/>
          <p14:tracePt t="23668" x="4762500" y="4889500"/>
          <p14:tracePt t="23684" x="4768850" y="4902200"/>
          <p14:tracePt t="23700" x="4775200" y="4908550"/>
          <p14:tracePt t="23718" x="4787900" y="4921250"/>
          <p14:tracePt t="23751" x="4794250" y="4927600"/>
          <p14:tracePt t="23769" x="4806950" y="4940300"/>
          <p14:tracePt t="23785" x="4813300" y="4946650"/>
          <p14:tracePt t="23803" x="4851400" y="4953000"/>
          <p14:tracePt t="23817" x="4864100" y="4965700"/>
          <p14:tracePt t="23851" x="4870450" y="4965700"/>
          <p14:tracePt t="23869" x="4889500" y="4965700"/>
          <p14:tracePt t="23886" x="4908550" y="4965700"/>
          <p14:tracePt t="23901" x="4914900" y="4965700"/>
          <p14:tracePt t="23920" x="4921250" y="4965700"/>
          <p14:tracePt t="23935" x="4940300" y="4965700"/>
          <p14:tracePt t="23950" x="4953000" y="4965700"/>
          <p14:tracePt t="23953" x="4959350" y="4965700"/>
          <p14:tracePt t="23967" x="4965700" y="4965700"/>
          <p14:tracePt t="23985" x="4978400" y="4965700"/>
          <p14:tracePt t="24004" x="4984750" y="4965700"/>
          <p14:tracePt t="24018" x="4997450" y="4965700"/>
          <p14:tracePt t="24034" x="5003800" y="4959350"/>
          <p14:tracePt t="24051" x="5010150" y="4946650"/>
          <p14:tracePt t="24055" x="5016500" y="4940300"/>
          <p14:tracePt t="24068" x="5022850" y="4933950"/>
          <p14:tracePt t="24085" x="5035550" y="4921250"/>
          <p14:tracePt t="24102" x="5041900" y="4908550"/>
          <p14:tracePt t="24105" x="5048250" y="4902200"/>
          <p14:tracePt t="24117" x="5054600" y="4889500"/>
          <p14:tracePt t="24134" x="5060950" y="4870450"/>
          <p14:tracePt t="24150" x="5067300" y="4845050"/>
          <p14:tracePt t="24167" x="5067300" y="4826000"/>
          <p14:tracePt t="24184" x="5067300" y="4806950"/>
          <p14:tracePt t="24201" x="5067300" y="4781550"/>
          <p14:tracePt t="24217" x="5067300" y="4762500"/>
          <p14:tracePt t="24234" x="5067300" y="4749800"/>
          <p14:tracePt t="24250" x="5067300" y="4730750"/>
          <p14:tracePt t="24268" x="5067300" y="4711700"/>
          <p14:tracePt t="24284" x="5067300" y="4705350"/>
          <p14:tracePt t="24302" x="5067300" y="4692650"/>
          <p14:tracePt t="24306" x="5067300" y="4686300"/>
          <p14:tracePt t="24320" x="5067300" y="4679950"/>
          <p14:tracePt t="24334" x="5067300" y="4673600"/>
          <p14:tracePt t="24352" x="5067300" y="4667250"/>
          <p14:tracePt t="24368" x="5067300" y="4660900"/>
          <p14:tracePt t="24384" x="5067300" y="4654550"/>
          <p14:tracePt t="24402" x="5060950" y="4641850"/>
          <p14:tracePt t="24417" x="5048250" y="4641850"/>
          <p14:tracePt t="24434" x="5041900" y="4635500"/>
          <p14:tracePt t="24451" x="5041900" y="4629150"/>
          <p14:tracePt t="24486" x="5029200" y="4622800"/>
          <p14:tracePt t="24491" x="5029200" y="4616450"/>
          <p14:tracePt t="24493" x="5022850" y="4610100"/>
          <p14:tracePt t="24499" x="5016500" y="4610100"/>
          <p14:tracePt t="24514" x="5010150" y="4610100"/>
          <p14:tracePt t="24521" x="5003800" y="4610100"/>
          <p14:tracePt t="24534" x="4997450" y="4603750"/>
          <p14:tracePt t="24552" x="4991100" y="4597400"/>
          <p14:tracePt t="24568" x="4978400" y="4597400"/>
          <p14:tracePt t="24586" x="4965700" y="4584700"/>
          <p14:tracePt t="24602" x="4953000" y="4584700"/>
          <p14:tracePt t="24618" x="4933950" y="4584700"/>
          <p14:tracePt t="24634" x="4914900" y="4584700"/>
          <p14:tracePt t="24652" x="4889500" y="4584700"/>
          <p14:tracePt t="24655" x="4883150" y="4584700"/>
          <p14:tracePt t="24658" x="4876800" y="4584700"/>
          <p14:tracePt t="24661" x="4870450" y="4584700"/>
          <p14:tracePt t="24678" x="4864100" y="4584700"/>
          <p14:tracePt t="24693" x="4857750" y="4584700"/>
          <p14:tracePt t="24704" x="4851400" y="4584700"/>
          <p14:tracePt t="24723" x="4845050" y="4584700"/>
          <p14:tracePt t="24737" x="4838700" y="4584700"/>
          <p14:tracePt t="24752" x="4826000" y="4591050"/>
          <p14:tracePt t="24767" x="4819650" y="4591050"/>
          <p14:tracePt t="24784" x="4819650" y="4597400"/>
          <p14:tracePt t="24801" x="4806950" y="4610100"/>
          <p14:tracePt t="24817" x="4800600" y="4622800"/>
          <p14:tracePt t="24834" x="4787900" y="4635500"/>
          <p14:tracePt t="24850" x="4787900" y="4660900"/>
          <p14:tracePt t="24868" x="4775200" y="4679950"/>
          <p14:tracePt t="24884" x="4775200" y="4699000"/>
          <p14:tracePt t="24890" x="4775200" y="4705350"/>
          <p14:tracePt t="24902" x="4768850" y="4718050"/>
          <p14:tracePt t="24919" x="4768850" y="4730750"/>
          <p14:tracePt t="24922" x="4768850" y="4737100"/>
          <p14:tracePt t="24925" x="4768850" y="4749800"/>
          <p14:tracePt t="24939" x="4768850" y="4762500"/>
          <p14:tracePt t="24950" x="4768850" y="4768850"/>
          <p14:tracePt t="24967" x="4768850" y="4787900"/>
          <p14:tracePt t="24985" x="4768850" y="4813300"/>
          <p14:tracePt t="25002" x="4768850" y="4832350"/>
          <p14:tracePt t="25018" x="4775200" y="4857750"/>
          <p14:tracePt t="25034" x="4794250" y="4870450"/>
          <p14:tracePt t="25039" x="4806950" y="4870450"/>
          <p14:tracePt t="25051" x="4826000" y="4864100"/>
          <p14:tracePt t="25068" x="4832350" y="4857750"/>
          <p14:tracePt t="25085" x="4826000" y="4857750"/>
          <p14:tracePt t="25208" x="4826000" y="4864100"/>
          <p14:tracePt t="25241" x="4832350" y="4864100"/>
          <p14:tracePt t="25278" x="4838700" y="4870450"/>
          <p14:tracePt t="26002" x="4838700" y="4876800"/>
          <p14:tracePt t="26014" x="4838700" y="4883150"/>
          <p14:tracePt t="26030" x="4838700" y="4889500"/>
          <p14:tracePt t="26038" x="4838700" y="4895850"/>
          <p14:tracePt t="26057" x="4838700" y="4902200"/>
          <p14:tracePt t="26067" x="4832350" y="4914900"/>
          <p14:tracePt t="26084" x="4806950" y="4921250"/>
          <p14:tracePt t="26100" x="4762500" y="4946650"/>
          <p14:tracePt t="26102" x="4730750" y="4959350"/>
          <p14:tracePt t="26133" x="4044950" y="5003800"/>
          <p14:tracePt t="26167" x="3327400" y="5016500"/>
          <p14:tracePt t="26201" x="2921000" y="4991100"/>
          <p14:tracePt t="26218" x="2844800" y="4991100"/>
          <p14:tracePt t="26234" x="2825750" y="4984750"/>
          <p14:tracePt t="26250" x="2813050" y="4984750"/>
          <p14:tracePt t="26267" x="2800350" y="4984750"/>
          <p14:tracePt t="26284" x="2755900" y="4984750"/>
          <p14:tracePt t="26301" x="2667000" y="4965700"/>
          <p14:tracePt t="26317" x="2571750" y="4965700"/>
          <p14:tracePt t="26333" x="2501900" y="4959350"/>
          <p14:tracePt t="26350" x="2419350" y="4959350"/>
          <p14:tracePt t="26366" x="2336800" y="4959350"/>
          <p14:tracePt t="26383" x="2266950" y="4959350"/>
          <p14:tracePt t="26400" x="2197100" y="4959350"/>
          <p14:tracePt t="26417" x="2146300" y="4959350"/>
          <p14:tracePt t="26433" x="2101850" y="4946650"/>
          <p14:tracePt t="26450" x="2032000" y="4940300"/>
          <p14:tracePt t="26466" x="1911350" y="4933950"/>
          <p14:tracePt t="26485" x="1739900" y="4933950"/>
          <p14:tracePt t="26491" x="1720850" y="4933950"/>
          <p14:tracePt t="26494" x="1708150" y="4933950"/>
          <p14:tracePt t="26502" x="1663700" y="4927600"/>
          <p14:tracePt t="26519" x="1619250" y="4927600"/>
          <p14:tracePt t="26534" x="1593850" y="4927600"/>
          <p14:tracePt t="26551" x="1562100" y="4927600"/>
          <p14:tracePt t="26555" x="1562100" y="4933950"/>
          <p14:tracePt t="26568" x="1549400" y="4933950"/>
          <p14:tracePt t="26585" x="1511300" y="4940300"/>
          <p14:tracePt t="26600" x="1473200" y="4946650"/>
          <p14:tracePt t="26617" x="1403350" y="4959350"/>
          <p14:tracePt t="26634" x="1352550" y="4972050"/>
          <p14:tracePt t="26651" x="1301750" y="4972050"/>
          <p14:tracePt t="26667" x="1263650" y="4972050"/>
          <p14:tracePt t="26683" x="1250950" y="4972050"/>
          <p14:tracePt t="26700" x="1231900" y="4972050"/>
          <p14:tracePt t="26716" x="1225550" y="4972050"/>
          <p14:tracePt t="26733" x="1219200" y="4972050"/>
          <p14:tracePt t="26751" x="1212850" y="4972050"/>
          <p14:tracePt t="26832" x="1206500" y="4972050"/>
          <p14:tracePt t="26840" x="1200150" y="4972050"/>
          <p14:tracePt t="26851" x="1187450" y="4972050"/>
          <p14:tracePt t="26867" x="1168400" y="4972050"/>
          <p14:tracePt t="26883" x="1143000" y="4972050"/>
          <p14:tracePt t="26900" x="1092200" y="4978400"/>
          <p14:tracePt t="26917" x="1060450" y="4991100"/>
          <p14:tracePt t="26933" x="1047750" y="4991100"/>
          <p14:tracePt t="26950" x="1035050" y="4991100"/>
          <p14:tracePt t="26984" x="1028700" y="4991100"/>
          <p14:tracePt t="27161" x="1035050" y="4991100"/>
          <p14:tracePt t="27167" x="1041400" y="4991100"/>
          <p14:tracePt t="27184" x="1047750" y="4991100"/>
          <p14:tracePt t="27201" x="1054100" y="4991100"/>
          <p14:tracePt t="27217" x="1060450" y="4991100"/>
          <p14:tracePt t="27254" x="1066800" y="4991100"/>
          <p14:tracePt t="27267" x="1073150" y="4991100"/>
          <p14:tracePt t="27270" x="1079500" y="4991100"/>
          <p14:tracePt t="27283" x="1092200" y="4997450"/>
          <p14:tracePt t="27300" x="1104900" y="5003800"/>
          <p14:tracePt t="27318" x="1123950" y="5010150"/>
          <p14:tracePt t="27333" x="1143000" y="5010150"/>
          <p14:tracePt t="27350" x="1155700" y="5010150"/>
          <p14:tracePt t="27367" x="1174750" y="5016500"/>
          <p14:tracePt t="27383" x="1206500" y="5016500"/>
          <p14:tracePt t="27400" x="1219200" y="5016500"/>
          <p14:tracePt t="27417" x="1250950" y="5016500"/>
          <p14:tracePt t="27434" x="1276350" y="5022850"/>
          <p14:tracePt t="27450" x="1301750" y="5029200"/>
          <p14:tracePt t="27467" x="1333500" y="5029200"/>
          <p14:tracePt t="27483" x="1352550" y="5029200"/>
          <p14:tracePt t="27485" x="1358900" y="5029200"/>
          <p14:tracePt t="27500" x="1384300" y="5041900"/>
          <p14:tracePt t="27517" x="1409700" y="5048250"/>
          <p14:tracePt t="27533" x="1435100" y="5054600"/>
          <p14:tracePt t="27550" x="1454150" y="5054600"/>
          <p14:tracePt t="27567" x="1479550" y="5054600"/>
          <p14:tracePt t="27584" x="1498600" y="5054600"/>
          <p14:tracePt t="27587" x="1504950" y="5054600"/>
          <p14:tracePt t="27600" x="1524000" y="5060950"/>
          <p14:tracePt t="27616" x="1536700" y="5060950"/>
          <p14:tracePt t="27633" x="1568450" y="5067300"/>
          <p14:tracePt t="27650" x="1581150" y="5073650"/>
          <p14:tracePt t="27667" x="1606550" y="5073650"/>
          <p14:tracePt t="27684" x="1612900" y="5073650"/>
          <p14:tracePt t="27700" x="1619250" y="5073650"/>
          <p14:tracePt t="27719" x="1625600" y="5073650"/>
          <p14:tracePt t="27733" x="1638300" y="5073650"/>
          <p14:tracePt t="27768" x="1651000" y="5073650"/>
          <p14:tracePt t="27810" x="1657350" y="5073650"/>
          <p14:tracePt t="27854" x="1663700" y="5080000"/>
          <p14:tracePt t="27878" x="1670050" y="5086350"/>
          <p14:tracePt t="27890" x="1676400" y="5086350"/>
          <p14:tracePt t="27900" x="1689100" y="5086350"/>
          <p14:tracePt t="27916" x="1708150" y="5086350"/>
          <p14:tracePt t="27934" x="1733550" y="5086350"/>
          <p14:tracePt t="27950" x="1746250" y="5086350"/>
          <p14:tracePt t="27967" x="1771650" y="5080000"/>
          <p14:tracePt t="27972" x="1778000" y="5080000"/>
          <p14:tracePt t="27985" x="1784350" y="5073650"/>
          <p14:tracePt t="28000" x="1790700" y="5073650"/>
          <p14:tracePt t="28017" x="1803400" y="5073650"/>
          <p14:tracePt t="28034" x="1809750" y="5067300"/>
          <p14:tracePt t="28037" x="1816100" y="5067300"/>
          <p14:tracePt t="28051" x="1835150" y="5060950"/>
          <p14:tracePt t="28066" x="1847850" y="5060950"/>
          <p14:tracePt t="28085" x="1879600" y="5048250"/>
          <p14:tracePt t="28100" x="1905000" y="5041900"/>
          <p14:tracePt t="28117" x="1924050" y="5029200"/>
          <p14:tracePt t="28133" x="1936750" y="5029200"/>
          <p14:tracePt t="28136" x="1943100" y="5029200"/>
          <p14:tracePt t="28150" x="1955800" y="5029200"/>
          <p14:tracePt t="28168" x="1981200" y="5022850"/>
          <p14:tracePt t="28184" x="1993900" y="5016500"/>
          <p14:tracePt t="28200" x="2006600" y="5016500"/>
          <p14:tracePt t="28216" x="2025650" y="5010150"/>
          <p14:tracePt t="28233" x="2032000" y="5010150"/>
          <p14:tracePt t="28250" x="2044700" y="5010150"/>
          <p14:tracePt t="28266" x="2051050" y="5010150"/>
          <p14:tracePt t="28283" x="2070100" y="5010150"/>
          <p14:tracePt t="28300" x="2095500" y="5010150"/>
          <p14:tracePt t="28316" x="2120900" y="5010150"/>
          <p14:tracePt t="28333" x="2146300" y="5010150"/>
          <p14:tracePt t="28350" x="2165350" y="5010150"/>
          <p14:tracePt t="28367" x="2190750" y="5010150"/>
          <p14:tracePt t="28384" x="2216150" y="5010150"/>
          <p14:tracePt t="28400" x="2241550" y="5010150"/>
          <p14:tracePt t="28417" x="2260600" y="5010150"/>
          <p14:tracePt t="28420" x="2266950" y="5010150"/>
          <p14:tracePt t="28425" x="2273300" y="5010150"/>
          <p14:tracePt t="28428" x="2279650" y="5010150"/>
          <p14:tracePt t="28436" x="2292350" y="5010150"/>
          <p14:tracePt t="28439" x="2298700" y="5016500"/>
          <p14:tracePt t="28450" x="2305050" y="5016500"/>
          <p14:tracePt t="28466" x="2317750" y="5022850"/>
          <p14:tracePt t="28483" x="2336800" y="5035550"/>
          <p14:tracePt t="28500" x="2349500" y="5041900"/>
          <p14:tracePt t="28516" x="2374900" y="5041900"/>
          <p14:tracePt t="28534" x="2387600" y="5041900"/>
          <p14:tracePt t="28550" x="2413000" y="5041900"/>
          <p14:tracePt t="28552" x="2419350" y="5041900"/>
          <p14:tracePt t="28566" x="2432050" y="5041900"/>
          <p14:tracePt t="28583" x="2451100" y="5041900"/>
          <p14:tracePt t="28599" x="2463800" y="5041900"/>
          <p14:tracePt t="28616" x="2476500" y="5041900"/>
          <p14:tracePt t="28633" x="2495550" y="5041900"/>
          <p14:tracePt t="28649" x="2520950" y="5041900"/>
          <p14:tracePt t="28668" x="2540000" y="5041900"/>
          <p14:tracePt t="28684" x="2565400" y="5041900"/>
          <p14:tracePt t="28700" x="2584450" y="5041900"/>
          <p14:tracePt t="28716" x="2590800" y="5041900"/>
          <p14:tracePt t="28733" x="2609850" y="5041900"/>
          <p14:tracePt t="28750" x="2641600" y="5048250"/>
          <p14:tracePt t="28751" x="2647950" y="5048250"/>
          <p14:tracePt t="28768" x="2673350" y="5060950"/>
          <p14:tracePt t="28784" x="2730500" y="5073650"/>
          <p14:tracePt t="28801" x="2762250" y="5073650"/>
          <p14:tracePt t="28817" x="2774950" y="5073650"/>
          <p14:tracePt t="28837" x="2781300" y="5073650"/>
          <p14:tracePt t="28850" x="2787650" y="5073650"/>
          <p14:tracePt t="28916" x="2794000" y="5073650"/>
          <p14:tracePt t="28929" x="2800350" y="5073650"/>
          <p14:tracePt t="28956" x="2806700" y="5073650"/>
          <p14:tracePt t="28970" x="2813050" y="5073650"/>
          <p14:tracePt t="28976" x="2819400" y="5073650"/>
          <p14:tracePt t="29005" x="2825750" y="5073650"/>
          <p14:tracePt t="29014" x="2832100" y="5073650"/>
          <p14:tracePt t="29021" x="2838450" y="5073650"/>
          <p14:tracePt t="29037" x="2844800" y="5073650"/>
          <p14:tracePt t="29050" x="2851150" y="5073650"/>
          <p14:tracePt t="29066" x="2870200" y="5073650"/>
          <p14:tracePt t="29084" x="2882900" y="5073650"/>
          <p14:tracePt t="29100" x="2901950" y="5073650"/>
          <p14:tracePt t="29117" x="2921000" y="5073650"/>
          <p14:tracePt t="29133" x="2933700" y="5073650"/>
          <p14:tracePt t="29150" x="2946400" y="5073650"/>
          <p14:tracePt t="29168" x="2997200" y="5073650"/>
          <p14:tracePt t="29173" x="3003550" y="5073650"/>
          <p14:tracePt t="29184" x="3035300" y="5073650"/>
          <p14:tracePt t="29189" x="3048000" y="5073650"/>
          <p14:tracePt t="29200" x="3073400" y="5073650"/>
          <p14:tracePt t="29216" x="3098800" y="5073650"/>
          <p14:tracePt t="29234" x="3124200" y="5073650"/>
          <p14:tracePt t="29250" x="3136900" y="5073650"/>
          <p14:tracePt t="29267" x="3149600" y="5073650"/>
          <p14:tracePt t="29283" x="3155950" y="5073650"/>
          <p14:tracePt t="29300" x="3175000" y="5073650"/>
          <p14:tracePt t="29317" x="3200400" y="5073650"/>
          <p14:tracePt t="29320" x="3206750" y="5073650"/>
          <p14:tracePt t="29333" x="3213100" y="5073650"/>
          <p14:tracePt t="29349" x="3232150" y="5073650"/>
          <p14:tracePt t="29367" x="3251200" y="5073650"/>
          <p14:tracePt t="29372" x="3257550" y="5073650"/>
          <p14:tracePt t="29384" x="3276600" y="5073650"/>
          <p14:tracePt t="29389" x="3282950" y="5073650"/>
          <p14:tracePt t="29400" x="3302000" y="5073650"/>
          <p14:tracePt t="29417" x="3340100" y="5073650"/>
          <p14:tracePt t="29420" x="3352800" y="5073650"/>
          <p14:tracePt t="29433" x="3371850" y="5073650"/>
          <p14:tracePt t="29451" x="3409950" y="5073650"/>
          <p14:tracePt t="29457" x="3422650" y="5073650"/>
          <p14:tracePt t="29466" x="3441700" y="5073650"/>
          <p14:tracePt t="29483" x="3473450" y="5073650"/>
          <p14:tracePt t="29499" x="3511550" y="5073650"/>
          <p14:tracePt t="29517" x="3524250" y="5073650"/>
          <p14:tracePt t="29533" x="3536950" y="5073650"/>
          <p14:tracePt t="29552" x="3575050" y="5073650"/>
          <p14:tracePt t="29560" x="3587750" y="5073650"/>
          <p14:tracePt t="29568" x="3600450" y="5073650"/>
          <p14:tracePt t="29584" x="3613150" y="5080000"/>
          <p14:tracePt t="29599" x="3644900" y="5086350"/>
          <p14:tracePt t="29616" x="3676650" y="5086350"/>
          <p14:tracePt t="29634" x="3689350" y="5086350"/>
          <p14:tracePt t="29650" x="3702050" y="5086350"/>
          <p14:tracePt t="29668" x="3714750" y="5086350"/>
          <p14:tracePt t="29673" x="3721100" y="5086350"/>
          <p14:tracePt t="29685" x="3727450" y="5086350"/>
          <p14:tracePt t="29699" x="3740150" y="5086350"/>
          <p14:tracePt t="29716" x="3765550" y="5086350"/>
          <p14:tracePt t="29733" x="3790950" y="5086350"/>
          <p14:tracePt t="29750" x="3803650" y="5086350"/>
          <p14:tracePt t="29766" x="3835400" y="5086350"/>
          <p14:tracePt t="29767" x="3841750" y="5086350"/>
          <p14:tracePt t="29783" x="3873500" y="5086350"/>
          <p14:tracePt t="29801" x="3898900" y="5086350"/>
          <p14:tracePt t="29816" x="3924300" y="5086350"/>
          <p14:tracePt t="29821" x="3930650" y="5086350"/>
          <p14:tracePt t="29833" x="3943350" y="5086350"/>
          <p14:tracePt t="29850" x="3968750" y="5086350"/>
          <p14:tracePt t="29852" x="3981450" y="5080000"/>
          <p14:tracePt t="29866" x="4006850" y="5073650"/>
          <p14:tracePt t="29883" x="4025900" y="5073650"/>
          <p14:tracePt t="29900" x="4044950" y="5073650"/>
          <p14:tracePt t="29917" x="4064000" y="5073650"/>
          <p14:tracePt t="29933" x="4083050" y="5073650"/>
          <p14:tracePt t="29936" x="4089400" y="5073650"/>
          <p14:tracePt t="29950" x="4102100" y="5073650"/>
          <p14:tracePt t="29967" x="4121150" y="5073650"/>
          <p14:tracePt t="29983" x="4140200" y="5067300"/>
          <p14:tracePt t="29999" x="4152900" y="5060950"/>
          <p14:tracePt t="30016" x="4171950" y="5060950"/>
          <p14:tracePt t="30033" x="4184650" y="5060950"/>
          <p14:tracePt t="30052" x="4216400" y="5060950"/>
          <p14:tracePt t="30067" x="4222750" y="5060950"/>
          <p14:tracePt t="30091" x="4229100" y="5060950"/>
          <p14:tracePt t="30111" x="4235450" y="5060950"/>
          <p14:tracePt t="30129" x="4235450" y="5054600"/>
          <p14:tracePt t="30134" x="4241800" y="5054600"/>
          <p14:tracePt t="30149" x="4241800" y="5048250"/>
          <p14:tracePt t="30166" x="4248150" y="5048250"/>
          <p14:tracePt t="30201" x="4254500" y="5048250"/>
          <p14:tracePt t="30210" x="4260850" y="5048250"/>
          <p14:tracePt t="30234" x="4267200" y="5048250"/>
          <p14:tracePt t="30250" x="4273550" y="5048250"/>
          <p14:tracePt t="30256" x="4279900" y="5048250"/>
          <p14:tracePt t="30267" x="4286250" y="5048250"/>
          <p14:tracePt t="30284" x="4298950" y="5048250"/>
          <p14:tracePt t="30326" x="4298950" y="5041900"/>
          <p14:tracePt t="30381" x="4305300" y="5041900"/>
          <p14:tracePt t="30390" x="4311650" y="5041900"/>
          <p14:tracePt t="30412" x="4324350" y="5041900"/>
          <p14:tracePt t="30433" x="4330700" y="5041900"/>
          <p14:tracePt t="30449" x="4343400" y="5041900"/>
          <p14:tracePt t="30466" x="4362450" y="5041900"/>
          <p14:tracePt t="30483" x="4375150" y="5041900"/>
          <p14:tracePt t="30505" x="4381500" y="5041900"/>
          <p14:tracePt t="30519" x="4394200" y="5041900"/>
          <p14:tracePt t="30534" x="4406900" y="5041900"/>
          <p14:tracePt t="30552" x="4425950" y="5041900"/>
          <p14:tracePt t="30568" x="4432300" y="5041900"/>
          <p14:tracePt t="30584" x="4451350" y="5041900"/>
          <p14:tracePt t="30600" x="4464050" y="5041900"/>
          <p14:tracePt t="30616" x="4483100" y="5041900"/>
          <p14:tracePt t="30633" x="4489450" y="5041900"/>
          <p14:tracePt t="30650" x="4502150" y="5048250"/>
          <p14:tracePt t="30666" x="4508500" y="5048250"/>
          <p14:tracePt t="30684" x="4527550" y="5048250"/>
          <p14:tracePt t="30700" x="4533900" y="5048250"/>
          <p14:tracePt t="30718" x="4540250" y="5048250"/>
          <p14:tracePt t="30733" x="4552950" y="5048250"/>
          <p14:tracePt t="30749" x="4565650" y="5048250"/>
          <p14:tracePt t="30777" x="4572000" y="5048250"/>
          <p14:tracePt t="30789" x="4578350" y="5048250"/>
          <p14:tracePt t="30800" x="4584700" y="5048250"/>
          <p14:tracePt t="30816" x="4603750" y="5048250"/>
          <p14:tracePt t="30832" x="4622800" y="5048250"/>
          <p14:tracePt t="30849" x="4648200" y="5048250"/>
          <p14:tracePt t="30866" x="4679950" y="5048250"/>
          <p14:tracePt t="30882" x="4711700" y="5048250"/>
          <p14:tracePt t="30899" x="4749800" y="5048250"/>
          <p14:tracePt t="30916" x="4762500" y="5048250"/>
          <p14:tracePt t="30933" x="4768850" y="5048250"/>
          <p14:tracePt t="30951" x="4775200" y="5048250"/>
          <p14:tracePt t="30966" x="4781550" y="5048250"/>
          <p14:tracePt t="30983" x="4787900" y="5048250"/>
          <p14:tracePt t="31000" x="4794250" y="5048250"/>
          <p14:tracePt t="31016" x="4806950" y="5048250"/>
          <p14:tracePt t="31032" x="4813300" y="5048250"/>
          <p14:tracePt t="31051" x="4826000" y="5048250"/>
          <p14:tracePt t="31066" x="4832350" y="5048250"/>
          <p14:tracePt t="31105" x="4832350" y="5041900"/>
          <p14:tracePt t="31129" x="4838700" y="5041900"/>
          <p14:tracePt t="31137" x="4845050" y="5041900"/>
          <p14:tracePt t="31257" x="4851400" y="5041900"/>
          <p14:tracePt t="31266" x="4857750" y="5041900"/>
          <p14:tracePt t="31274" x="4864100" y="5041900"/>
          <p14:tracePt t="31284" x="4876800" y="5041900"/>
          <p14:tracePt t="31301" x="4895850" y="5041900"/>
          <p14:tracePt t="31317" x="4902200" y="5041900"/>
          <p14:tracePt t="31333" x="4914900" y="5041900"/>
          <p14:tracePt t="31337" x="4921250" y="5041900"/>
          <p14:tracePt t="31340" x="4927600" y="5041900"/>
          <p14:tracePt t="31349" x="4933950" y="5041900"/>
          <p14:tracePt t="31366" x="4965700" y="5041900"/>
          <p14:tracePt t="31384" x="5003800" y="5041900"/>
          <p14:tracePt t="31400" x="5022850" y="5041900"/>
          <p14:tracePt t="31416" x="5060950" y="5041900"/>
          <p14:tracePt t="31433" x="5080000" y="5041900"/>
          <p14:tracePt t="31449" x="5105400" y="5041900"/>
          <p14:tracePt t="31451" x="5111750" y="5035550"/>
          <p14:tracePt t="31466" x="5124450" y="5035550"/>
          <p14:tracePt t="31483" x="5137150" y="5035550"/>
          <p14:tracePt t="31499" x="5143500" y="5035550"/>
          <p14:tracePt t="31534" x="5149850" y="5035550"/>
          <p14:tracePt t="31540" x="5156200" y="5035550"/>
          <p14:tracePt t="31554" x="5156200" y="5029200"/>
          <p14:tracePt t="31566" x="5156200" y="5022850"/>
          <p14:tracePt t="31585" x="5149850" y="5010150"/>
          <p14:tracePt t="31662" x="5156200" y="5010150"/>
          <p14:tracePt t="31872" x="5162550" y="5010150"/>
          <p14:tracePt t="32912" x="5168900" y="5010150"/>
          <p14:tracePt t="32919" x="5175250" y="5010150"/>
          <p14:tracePt t="32923" x="5181600" y="5010150"/>
          <p14:tracePt t="32932" x="5207000" y="5010150"/>
          <p14:tracePt t="32949" x="5251450" y="5010150"/>
          <p14:tracePt t="32965" x="5295900" y="5010150"/>
          <p14:tracePt t="32982" x="5334000" y="5010150"/>
          <p14:tracePt t="32983" x="5346700" y="5010150"/>
          <p14:tracePt t="33015" x="5435600" y="5010150"/>
          <p14:tracePt t="33049" x="5454650" y="5010150"/>
          <p14:tracePt t="33082" x="5461000" y="5010150"/>
          <p14:tracePt t="33099" x="5461000" y="5003800"/>
          <p14:tracePt t="33201" x="5461000" y="4997450"/>
          <p14:tracePt t="33769" x="5467350" y="4997450"/>
          <p14:tracePt t="33774" x="5473700" y="4997450"/>
          <p14:tracePt t="33783" x="5518150" y="4997450"/>
          <p14:tracePt t="33800" x="5568950" y="4997450"/>
          <p14:tracePt t="33816" x="5613400" y="4997450"/>
          <p14:tracePt t="33832" x="5632450" y="4997450"/>
          <p14:tracePt t="33849" x="5657850" y="4997450"/>
          <p14:tracePt t="33882" x="5664200" y="5003800"/>
          <p14:tracePt t="34163" x="5670550" y="5003800"/>
          <p14:tracePt t="34376" x="0" y="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Prosječan prihod- monopol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2015" t="27885" r="34855" b="38443"/>
          <a:stretch>
            <a:fillRect/>
          </a:stretch>
        </p:blipFill>
        <p:spPr bwMode="auto">
          <a:xfrm>
            <a:off x="723900" y="1676400"/>
            <a:ext cx="6934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52"/>
    </mc:Choice>
    <mc:Fallback xmlns="">
      <p:transition spd="slow" advTm="3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16" x="3333750" y="2857500"/>
          <p14:tracePt t="2817" x="3333750" y="2851150"/>
          <p14:tracePt t="2849" x="3333750" y="2844800"/>
          <p14:tracePt t="2858" x="3333750" y="2838450"/>
          <p14:tracePt t="2870" x="3333750" y="2825750"/>
          <p14:tracePt t="2887" x="3340100" y="2819400"/>
          <p14:tracePt t="2904" x="3346450" y="2806700"/>
          <p14:tracePt t="2921" x="3365500" y="2781300"/>
          <p14:tracePt t="2954" x="3416300" y="2749550"/>
          <p14:tracePt t="2987" x="3454400" y="2724150"/>
          <p14:tracePt t="3021" x="3498850" y="2711450"/>
          <p14:tracePt t="3037" x="3530600" y="2711450"/>
          <p14:tracePt t="3053" x="3543300" y="2711450"/>
          <p14:tracePt t="3070" x="3568700" y="2711450"/>
          <p14:tracePt t="3087" x="3581400" y="2711450"/>
          <p14:tracePt t="3104" x="3587750" y="2711450"/>
          <p14:tracePt t="3120" x="3600450" y="2711450"/>
          <p14:tracePt t="3137" x="3613150" y="2711450"/>
          <p14:tracePt t="3154" x="3632200" y="2711450"/>
          <p14:tracePt t="3170" x="3632200" y="2705100"/>
          <p14:tracePt t="3206" x="3651250" y="2705100"/>
          <p14:tracePt t="3238" x="3657600" y="2705100"/>
          <p14:tracePt t="3318" x="3663950" y="2705100"/>
          <p14:tracePt t="3331" x="3663950" y="2698750"/>
          <p14:tracePt t="3571" x="3670300" y="2698750"/>
          <p14:tracePt t="3709" x="3663950" y="2698750"/>
          <p14:tracePt t="3714" x="3657600" y="2698750"/>
          <p14:tracePt t="3722" x="3644900" y="2705100"/>
          <p14:tracePt t="3754" x="3613150" y="2717800"/>
          <p14:tracePt t="3787" x="3587750" y="2724150"/>
          <p14:tracePt t="3820" x="3587750" y="2730500"/>
          <p14:tracePt t="3837" x="3581400" y="2730500"/>
          <p14:tracePt t="3933" x="3581400" y="2736850"/>
          <p14:tracePt t="3969" x="3587750" y="2736850"/>
          <p14:tracePt t="3973" x="3594100" y="2736850"/>
          <p14:tracePt t="3987" x="3619500" y="2743200"/>
          <p14:tracePt t="4003" x="3676650" y="2749550"/>
          <p14:tracePt t="4020" x="3746500" y="2762250"/>
          <p14:tracePt t="4021" x="3765550" y="2768600"/>
          <p14:tracePt t="4037" x="3835400" y="2774950"/>
          <p14:tracePt t="4053" x="3867150" y="2781300"/>
          <p14:tracePt t="4070" x="3886200" y="2781300"/>
          <p14:tracePt t="4087" x="3898900" y="2787650"/>
          <p14:tracePt t="4120" x="3905250" y="2787650"/>
          <p14:tracePt t="4137" x="3917950" y="2787650"/>
          <p14:tracePt t="4153" x="3930650" y="2794000"/>
          <p14:tracePt t="4170" x="3937000" y="2794000"/>
          <p14:tracePt t="4187" x="3949700" y="2800350"/>
          <p14:tracePt t="4203" x="3962400" y="2800350"/>
          <p14:tracePt t="4221" x="3975100" y="2813050"/>
          <p14:tracePt t="4237" x="3994150" y="2825750"/>
          <p14:tracePt t="4254" x="4013200" y="2825750"/>
          <p14:tracePt t="4271" x="4038600" y="2844800"/>
          <p14:tracePt t="4287" x="4064000" y="2844800"/>
          <p14:tracePt t="4305" x="4083050" y="2851150"/>
          <p14:tracePt t="4307" x="4089400" y="2857500"/>
          <p14:tracePt t="4323" x="4121150" y="2857500"/>
          <p14:tracePt t="4337" x="4140200" y="2857500"/>
          <p14:tracePt t="4353" x="4152900" y="2857500"/>
          <p14:tracePt t="4370" x="4178300" y="2857500"/>
          <p14:tracePt t="4387" x="4197350" y="2857500"/>
          <p14:tracePt t="4404" x="4222750" y="2863850"/>
          <p14:tracePt t="4420" x="4229100" y="2863850"/>
          <p14:tracePt t="4437" x="4235450" y="2863850"/>
          <p14:tracePt t="4580" x="4241800" y="2863850"/>
          <p14:tracePt t="4592" x="4248150" y="2863850"/>
          <p14:tracePt t="4606" x="4254500" y="2863850"/>
          <p14:tracePt t="4642" x="4260850" y="2870200"/>
          <p14:tracePt t="4658" x="4267200" y="2870200"/>
          <p14:tracePt t="4731" x="4273550" y="2876550"/>
          <p14:tracePt t="4739" x="4279900" y="2876550"/>
          <p14:tracePt t="4744" x="4286250" y="2876550"/>
          <p14:tracePt t="4756" x="4292600" y="2876550"/>
          <p14:tracePt t="4771" x="4298950" y="2876550"/>
          <p14:tracePt t="4787" x="4311650" y="2876550"/>
          <p14:tracePt t="4804" x="4318000" y="2876550"/>
          <p14:tracePt t="4820" x="4343400" y="2876550"/>
          <p14:tracePt t="4837" x="4349750" y="2876550"/>
          <p14:tracePt t="4871" x="4356100" y="2876550"/>
          <p14:tracePt t="4875" x="4362450" y="2876550"/>
          <p14:tracePt t="4887" x="4375150" y="2876550"/>
          <p14:tracePt t="4904" x="4394200" y="2876550"/>
          <p14:tracePt t="4920" x="4413250" y="2876550"/>
          <p14:tracePt t="4937" x="4438650" y="2876550"/>
          <p14:tracePt t="4953" x="4476750" y="2876550"/>
          <p14:tracePt t="4970" x="4514850" y="2876550"/>
          <p14:tracePt t="4987" x="4533900" y="2870200"/>
          <p14:tracePt t="5003" x="4578350" y="2863850"/>
          <p14:tracePt t="5021" x="4641850" y="2851150"/>
          <p14:tracePt t="5037" x="4692650" y="2825750"/>
          <p14:tracePt t="5054" x="4724400" y="2813050"/>
          <p14:tracePt t="5071" x="4743450" y="2800350"/>
          <p14:tracePt t="5087" x="4768850" y="2800350"/>
          <p14:tracePt t="5089" x="4768850" y="2794000"/>
          <p14:tracePt t="5103" x="4781550" y="2781300"/>
          <p14:tracePt t="5120" x="4787900" y="2774950"/>
          <p14:tracePt t="5137" x="4813300" y="2755900"/>
          <p14:tracePt t="5153" x="4826000" y="2743200"/>
          <p14:tracePt t="5170" x="4838700" y="2730500"/>
          <p14:tracePt t="5186" x="4845050" y="2724150"/>
          <p14:tracePt t="5203" x="4857750" y="2717800"/>
          <p14:tracePt t="5220" x="4864100" y="2705100"/>
          <p14:tracePt t="5238" x="4864100" y="2692400"/>
          <p14:tracePt t="5255" x="4876800" y="2679700"/>
          <p14:tracePt t="5271" x="4876800" y="2667000"/>
          <p14:tracePt t="5287" x="4876800" y="2641600"/>
          <p14:tracePt t="5303" x="4889500" y="2622550"/>
          <p14:tracePt t="5320" x="4889500" y="2597150"/>
          <p14:tracePt t="5321" x="4889500" y="2590800"/>
          <p14:tracePt t="5337" x="4889500" y="2565400"/>
          <p14:tracePt t="5353" x="4889500" y="2533650"/>
          <p14:tracePt t="5370" x="4889500" y="2501900"/>
          <p14:tracePt t="5387" x="4883150" y="2482850"/>
          <p14:tracePt t="5404" x="4889500" y="2470150"/>
          <p14:tracePt t="5420" x="4889500" y="2451100"/>
          <p14:tracePt t="5437" x="4870450" y="2425700"/>
          <p14:tracePt t="5454" x="4857750" y="2387600"/>
          <p14:tracePt t="5470" x="4838700" y="2362200"/>
          <p14:tracePt t="5487" x="4819650" y="2336800"/>
          <p14:tracePt t="5504" x="4806950" y="2317750"/>
          <p14:tracePt t="5520" x="4781550" y="2298700"/>
          <p14:tracePt t="5523" x="4775200" y="2292350"/>
          <p14:tracePt t="5539" x="4762500" y="2279650"/>
          <p14:tracePt t="5555" x="4743450" y="2266950"/>
          <p14:tracePt t="5558" x="4730750" y="2260600"/>
          <p14:tracePt t="5562" x="4724400" y="2260600"/>
          <p14:tracePt t="5570" x="4699000" y="2247900"/>
          <p14:tracePt t="5587" x="4660900" y="2222500"/>
          <p14:tracePt t="5590" x="4648200" y="2216150"/>
          <p14:tracePt t="5603" x="4591050" y="2190750"/>
          <p14:tracePt t="5620" x="4540250" y="2178050"/>
          <p14:tracePt t="5622" x="4521200" y="2171700"/>
          <p14:tracePt t="5637" x="4451350" y="2152650"/>
          <p14:tracePt t="5653" x="4381500" y="2146300"/>
          <p14:tracePt t="5670" x="4318000" y="2139950"/>
          <p14:tracePt t="5686" x="4267200" y="2127250"/>
          <p14:tracePt t="5703" x="4229100" y="2120900"/>
          <p14:tracePt t="5720" x="4203700" y="2120900"/>
          <p14:tracePt t="5737" x="4152900" y="2120900"/>
          <p14:tracePt t="5754" x="4102100" y="2120900"/>
          <p14:tracePt t="5770" x="4032250" y="2127250"/>
          <p14:tracePt t="5788" x="3968750" y="2139950"/>
          <p14:tracePt t="5804" x="3917950" y="2165350"/>
          <p14:tracePt t="5806" x="3911600" y="2165350"/>
          <p14:tracePt t="5820" x="3898900" y="2171700"/>
          <p14:tracePt t="5837" x="3867150" y="2184400"/>
          <p14:tracePt t="5853" x="3854450" y="2197100"/>
          <p14:tracePt t="5870" x="3835400" y="2209800"/>
          <p14:tracePt t="5886" x="3822700" y="2222500"/>
          <p14:tracePt t="5903" x="3810000" y="2235200"/>
          <p14:tracePt t="5920" x="3797300" y="2247900"/>
          <p14:tracePt t="5937" x="3778250" y="2279650"/>
          <p14:tracePt t="5954" x="3771900" y="2298700"/>
          <p14:tracePt t="5970" x="3759200" y="2317750"/>
          <p14:tracePt t="5987" x="3759200" y="2336800"/>
          <p14:tracePt t="6003" x="3746500" y="2368550"/>
          <p14:tracePt t="6020" x="3740150" y="2400300"/>
          <p14:tracePt t="6021" x="3733800" y="2406650"/>
          <p14:tracePt t="6037" x="3708400" y="2438400"/>
          <p14:tracePt t="6053" x="3695700" y="2489200"/>
          <p14:tracePt t="6070" x="3676650" y="2559050"/>
          <p14:tracePt t="6087" x="3657600" y="2603500"/>
          <p14:tracePt t="6103" x="3638550" y="2641600"/>
          <p14:tracePt t="6120" x="3638550" y="2667000"/>
          <p14:tracePt t="6137" x="3632200" y="2698750"/>
          <p14:tracePt t="6154" x="3632200" y="2717800"/>
          <p14:tracePt t="6170" x="3632200" y="2730500"/>
          <p14:tracePt t="6187" x="3632200" y="2749550"/>
          <p14:tracePt t="6203" x="3619500" y="2762250"/>
          <p14:tracePt t="6220" x="3619500" y="2768600"/>
          <p14:tracePt t="6236" x="3619500" y="2781300"/>
          <p14:tracePt t="6238" x="3625850" y="2787650"/>
          <p14:tracePt t="6253" x="3632200" y="2794000"/>
          <p14:tracePt t="6269" x="3632200" y="2806700"/>
          <p14:tracePt t="6286" x="3638550" y="2813050"/>
          <p14:tracePt t="6303" x="3644900" y="2825750"/>
          <p14:tracePt t="6438" x="3651250" y="2832100"/>
          <p14:tracePt t="6734" x="3644900" y="2832100"/>
          <p14:tracePt t="6741" x="3638550" y="2832100"/>
          <p14:tracePt t="6836" x="3638550" y="2825750"/>
          <p14:tracePt t="6849" x="3638550" y="2819400"/>
          <p14:tracePt t="6863" x="3638550" y="2813050"/>
          <p14:tracePt t="6879" x="3638550" y="2806700"/>
          <p14:tracePt t="6903" x="3638550" y="2781300"/>
          <p14:tracePt t="6937" x="3638550" y="2743200"/>
          <p14:tracePt t="6971" x="3638550" y="2724150"/>
          <p14:tracePt t="6978" x="3638550" y="2711450"/>
          <p14:tracePt t="6987" x="3638550" y="2698750"/>
          <p14:tracePt t="7004" x="3644900" y="2686050"/>
          <p14:tracePt t="7021" x="3651250" y="2686050"/>
          <p14:tracePt t="7038" x="3651250" y="2679700"/>
          <p14:tracePt t="7053" x="3657600" y="2667000"/>
          <p14:tracePt t="7069" x="3663950" y="2654300"/>
          <p14:tracePt t="7190" x="3670300" y="2654300"/>
          <p14:tracePt t="7240" x="3676650" y="2654300"/>
          <p14:tracePt t="7250" x="3683000" y="2654300"/>
          <p14:tracePt t="7264" x="3689350" y="2654300"/>
          <p14:tracePt t="7272" x="3695700" y="2654300"/>
          <p14:tracePt t="7297" x="3702050" y="2654300"/>
          <p14:tracePt t="7303" x="3708400" y="2654300"/>
          <p14:tracePt t="7319" x="3714750" y="2654300"/>
          <p14:tracePt t="7336" x="3727450" y="2654300"/>
          <p14:tracePt t="7353" x="3740150" y="2654300"/>
          <p14:tracePt t="7369" x="3752850" y="2654300"/>
          <p14:tracePt t="7387" x="3765550" y="2654300"/>
          <p14:tracePt t="7403" x="3778250" y="2654300"/>
          <p14:tracePt t="7420" x="3790950" y="2654300"/>
          <p14:tracePt t="7437" x="3810000" y="2654300"/>
          <p14:tracePt t="7453" x="3835400" y="2654300"/>
          <p14:tracePt t="7457" x="3841750" y="2654300"/>
          <p14:tracePt t="7460" x="3848100" y="2654300"/>
          <p14:tracePt t="7463" x="3860800" y="2654300"/>
          <p14:tracePt t="7470" x="3867150" y="2654300"/>
          <p14:tracePt t="7486" x="3898900" y="2654300"/>
          <p14:tracePt t="7503" x="3924300" y="2654300"/>
          <p14:tracePt t="7520" x="3949700" y="2654300"/>
          <p14:tracePt t="7537" x="3962400" y="2654300"/>
          <p14:tracePt t="7561" x="3968750" y="2654300"/>
          <p14:tracePt t="7574" x="3975100" y="2654300"/>
          <p14:tracePt t="7590" x="3981450" y="2654300"/>
          <p14:tracePt t="7604" x="3987800" y="2660650"/>
          <p14:tracePt t="7641" x="3994150" y="2660650"/>
          <p14:tracePt t="7653" x="4000500" y="2660650"/>
          <p14:tracePt t="7673" x="4000500" y="2667000"/>
          <p14:tracePt t="7910" x="4000500" y="2673350"/>
          <p14:tracePt t="7936" x="4006850" y="2679700"/>
          <p14:tracePt t="8000" x="4013200" y="2679700"/>
          <p14:tracePt t="8009" x="4019550" y="2679700"/>
          <p14:tracePt t="8020" x="4032250" y="2679700"/>
          <p14:tracePt t="8036" x="4051300" y="2679700"/>
          <p14:tracePt t="8053" x="4064000" y="2679700"/>
          <p14:tracePt t="8069" x="4076700" y="2679700"/>
          <p14:tracePt t="8086" x="4095750" y="2679700"/>
          <p14:tracePt t="8088" x="4102100" y="2679700"/>
          <p14:tracePt t="8104" x="4127500" y="2679700"/>
          <p14:tracePt t="8121" x="4159250" y="2679700"/>
          <p14:tracePt t="8123" x="4165600" y="2679700"/>
          <p14:tracePt t="8136" x="4184650" y="2679700"/>
          <p14:tracePt t="8139" x="4191000" y="2679700"/>
          <p14:tracePt t="8153" x="4197350" y="2679700"/>
          <p14:tracePt t="8169" x="4203700" y="2679700"/>
          <p14:tracePt t="8186" x="4210050" y="2679700"/>
          <p14:tracePt t="8204" x="4216400" y="2679700"/>
          <p14:tracePt t="8219" x="4222750" y="2679700"/>
          <p14:tracePt t="8236" x="4235450" y="2679700"/>
          <p14:tracePt t="8253" x="4248150" y="2679700"/>
          <p14:tracePt t="8270" x="4267200" y="2679700"/>
          <p14:tracePt t="8286" x="4273550" y="2679700"/>
          <p14:tracePt t="8303" x="4279900" y="2679700"/>
          <p14:tracePt t="8320" x="4292600" y="2679700"/>
          <p14:tracePt t="8353" x="4305300" y="2679700"/>
          <p14:tracePt t="8387" x="4311650" y="2679700"/>
          <p14:tracePt t="8404" x="4318000" y="2679700"/>
          <p14:tracePt t="8422" x="4324350" y="2679700"/>
          <p14:tracePt t="8436" x="4330700" y="2679700"/>
          <p14:tracePt t="8453" x="4343400" y="2679700"/>
          <p14:tracePt t="8516" x="4349750" y="2679700"/>
          <p14:tracePt t="8520" x="4356100" y="2679700"/>
          <p14:tracePt t="8536" x="4362450" y="2679700"/>
          <p14:tracePt t="8553" x="4368800" y="2679700"/>
          <p14:tracePt t="8570" x="4375150" y="2679700"/>
          <p14:tracePt t="8586" x="4387850" y="2679700"/>
          <p14:tracePt t="8619" x="4394200" y="2679700"/>
          <p14:tracePt t="8636" x="4400550" y="2679700"/>
          <p14:tracePt t="8836" x="4406900" y="2679700"/>
          <p14:tracePt t="8849" x="4413250" y="2679700"/>
          <p14:tracePt t="9404" x="4419600" y="2679700"/>
          <p14:tracePt t="9408" x="4425950" y="2698750"/>
          <p14:tracePt t="9419" x="4438650" y="2794000"/>
          <p14:tracePt t="9436" x="4438650" y="3067050"/>
          <p14:tracePt t="9453" x="4445000" y="3333750"/>
          <p14:tracePt t="9469" x="4489450" y="3467100"/>
          <p14:tracePt t="9486" x="4489450" y="3562350"/>
          <p14:tracePt t="9487" x="4489450" y="3575050"/>
          <p14:tracePt t="9503" x="4495800" y="3663950"/>
          <p14:tracePt t="9536" x="4495800" y="3765550"/>
          <p14:tracePt t="9569" x="4495800" y="3892550"/>
          <p14:tracePt t="9603" x="4495800" y="4064000"/>
          <p14:tracePt t="9619" x="4495800" y="4108450"/>
          <p14:tracePt t="9636" x="4502150" y="4146550"/>
          <p14:tracePt t="9652" x="4514850" y="4165600"/>
          <p14:tracePt t="9669" x="4514850" y="4178300"/>
          <p14:tracePt t="9686" x="4514850" y="4197350"/>
          <p14:tracePt t="9703" x="4533900" y="4222750"/>
          <p14:tracePt t="9719" x="4546600" y="4241800"/>
          <p14:tracePt t="9736" x="4565650" y="4260850"/>
          <p14:tracePt t="9753" x="4565650" y="4279900"/>
          <p14:tracePt t="9770" x="4565650" y="4298950"/>
          <p14:tracePt t="9786" x="4578350" y="4318000"/>
          <p14:tracePt t="9803" x="4578350" y="4349750"/>
          <p14:tracePt t="9820" x="4584700" y="4368800"/>
          <p14:tracePt t="9836" x="4597400" y="4387850"/>
          <p14:tracePt t="9853" x="4603750" y="4394200"/>
          <p14:tracePt t="9869" x="4603750" y="4400550"/>
          <p14:tracePt t="9903" x="4610100" y="4413250"/>
          <p14:tracePt t="9919" x="4616450" y="4419600"/>
          <p14:tracePt t="9936" x="4629150" y="4419600"/>
          <p14:tracePt t="9952" x="4635500" y="4432300"/>
          <p14:tracePt t="9977" x="4641850" y="4432300"/>
          <p14:tracePt t="10168" x="4648200" y="4438650"/>
          <p14:tracePt t="10176" x="4648200" y="4451350"/>
          <p14:tracePt t="10185" x="4648200" y="4464050"/>
          <p14:tracePt t="10203" x="4622800" y="4489450"/>
          <p14:tracePt t="10219" x="4603750" y="4508500"/>
          <p14:tracePt t="10236" x="4591050" y="4521200"/>
          <p14:tracePt t="10253" x="4578350" y="4540250"/>
          <p14:tracePt t="10269" x="4572000" y="4540250"/>
          <p14:tracePt t="10286" x="4565650" y="4552950"/>
          <p14:tracePt t="10302" x="4559300" y="4572000"/>
          <p14:tracePt t="10320" x="4559300" y="4603750"/>
          <p14:tracePt t="10335" x="4559300" y="4635500"/>
          <p14:tracePt t="10352" x="4559300" y="4660900"/>
          <p14:tracePt t="10369" x="4559300" y="4692650"/>
          <p14:tracePt t="10386" x="4578350" y="4711700"/>
          <p14:tracePt t="10403" x="4578350" y="4762500"/>
          <p14:tracePt t="10419" x="4578350" y="4781550"/>
          <p14:tracePt t="10436" x="4591050" y="4800600"/>
          <p14:tracePt t="10452" x="4603750" y="4819650"/>
          <p14:tracePt t="10469" x="4629150" y="4845050"/>
          <p14:tracePt t="10486" x="4641850" y="4857750"/>
          <p14:tracePt t="10503" x="4660900" y="4864100"/>
          <p14:tracePt t="10519" x="4673600" y="4876800"/>
          <p14:tracePt t="10535" x="4686300" y="4876800"/>
          <p14:tracePt t="10553" x="4692650" y="4876800"/>
          <p14:tracePt t="10647" x="4699000" y="4876800"/>
          <p14:tracePt t="10655" x="4705350" y="4876800"/>
          <p14:tracePt t="10667" x="4711700" y="4876800"/>
          <p14:tracePt t="10692" x="4718050" y="4870450"/>
          <p14:tracePt t="10702" x="4724400" y="4870450"/>
          <p14:tracePt t="10707" x="4724400" y="4864100"/>
          <p14:tracePt t="10725" x="4724400" y="4857750"/>
          <p14:tracePt t="10736" x="4724400" y="4851400"/>
          <p14:tracePt t="10753" x="4724400" y="4838700"/>
          <p14:tracePt t="10769" x="4730750" y="4826000"/>
          <p14:tracePt t="10786" x="4737100" y="4819650"/>
          <p14:tracePt t="10787" x="4737100" y="4813300"/>
          <p14:tracePt t="10802" x="4737100" y="4806950"/>
          <p14:tracePt t="10820" x="4743450" y="4794250"/>
          <p14:tracePt t="10835" x="4749800" y="4781550"/>
          <p14:tracePt t="10852" x="4756150" y="4775200"/>
          <p14:tracePt t="12393" x="4756150" y="4768850"/>
          <p14:tracePt t="12400" x="4756150" y="4762500"/>
          <p14:tracePt t="12484" x="4756150" y="4756150"/>
          <p14:tracePt t="15342" x="4762500" y="4756150"/>
          <p14:tracePt t="17078" x="4756150" y="4756150"/>
          <p14:tracePt t="17094" x="4749800" y="4756150"/>
          <p14:tracePt t="17102" x="4743450" y="4756150"/>
          <p14:tracePt t="17298" x="4743450" y="4749800"/>
          <p14:tracePt t="17302" x="4743450" y="4743450"/>
          <p14:tracePt t="17314" x="4749800" y="4743450"/>
          <p14:tracePt t="17322" x="4756150" y="4743450"/>
          <p14:tracePt t="17334" x="4756150" y="4737100"/>
          <p14:tracePt t="17351" x="4762500" y="4718050"/>
          <p14:tracePt t="17368" x="4768850" y="4711700"/>
          <p14:tracePt t="17401" x="4768850" y="4692650"/>
          <p14:tracePt t="17454" x="4768850" y="4686300"/>
          <p14:tracePt t="17711" x="4775200" y="4686300"/>
          <p14:tracePt t="17723" x="4775200" y="4679950"/>
          <p14:tracePt t="17815" x="4775200" y="4686300"/>
          <p14:tracePt t="17834" x="4775200" y="4692650"/>
          <p14:tracePt t="17970" x="4775200" y="4699000"/>
          <p14:tracePt t="17981" x="4775200" y="4705350"/>
          <p14:tracePt t="17994" x="4775200" y="4711700"/>
          <p14:tracePt t="18018" x="4775200" y="4718050"/>
          <p14:tracePt t="18102" x="4775200" y="4724400"/>
          <p14:tracePt t="18110" x="4781550" y="4730750"/>
          <p14:tracePt t="18158" x="4787900" y="4730750"/>
          <p14:tracePt t="18170" x="4794250" y="4730750"/>
          <p14:tracePt t="18175" x="4794250" y="4737100"/>
          <p14:tracePt t="18184" x="4800600" y="4737100"/>
          <p14:tracePt t="18201" x="4806950" y="4737100"/>
          <p14:tracePt t="18217" x="4819650" y="4743450"/>
          <p14:tracePt t="18234" x="4832350" y="4749800"/>
          <p14:tracePt t="18251" x="4838700" y="4749800"/>
          <p14:tracePt t="18267" x="4845050" y="4749800"/>
          <p14:tracePt t="18284" x="4845050" y="4756150"/>
          <p14:tracePt t="18300" x="4851400" y="4756150"/>
          <p14:tracePt t="18321" x="4857750" y="4756150"/>
          <p14:tracePt t="18379" x="4864100" y="4762500"/>
          <p14:tracePt t="18394" x="4864100" y="4768850"/>
          <p14:tracePt t="18410" x="4870450" y="4768850"/>
          <p14:tracePt t="18422" x="4876800" y="4768850"/>
          <p14:tracePt t="18438" x="4883150" y="4768850"/>
          <p14:tracePt t="18446" x="4889500" y="4768850"/>
          <p14:tracePt t="18454" x="4895850" y="4768850"/>
          <p14:tracePt t="18467" x="4908550" y="4768850"/>
          <p14:tracePt t="18486" x="4927600" y="4781550"/>
          <p14:tracePt t="18502" x="4953000" y="4787900"/>
          <p14:tracePt t="18517" x="4972050" y="4787900"/>
          <p14:tracePt t="18535" x="4991100" y="4794250"/>
          <p14:tracePt t="18551" x="5003800" y="4794250"/>
          <p14:tracePt t="18567" x="5010150" y="4794250"/>
          <p14:tracePt t="18584" x="5016500" y="4794250"/>
          <p14:tracePt t="18601" x="5029200" y="4794250"/>
          <p14:tracePt t="18618" x="5035550" y="4794250"/>
          <p14:tracePt t="18634" x="5041900" y="4794250"/>
          <p14:tracePt t="18651" x="5067300" y="4794250"/>
          <p14:tracePt t="18667" x="5086350" y="4800600"/>
          <p14:tracePt t="18685" x="5099050" y="4800600"/>
          <p14:tracePt t="18701" x="5111750" y="4800600"/>
          <p14:tracePt t="18717" x="5130800" y="4800600"/>
          <p14:tracePt t="18734" x="5149850" y="4806950"/>
          <p14:tracePt t="18751" x="5187950" y="4806950"/>
          <p14:tracePt t="18768" x="5219700" y="4813300"/>
          <p14:tracePt t="18771" x="5232400" y="4813300"/>
          <p14:tracePt t="18785" x="5276850" y="4813300"/>
          <p14:tracePt t="18802" x="5321300" y="4813300"/>
          <p14:tracePt t="18817" x="5365750" y="4813300"/>
          <p14:tracePt t="18834" x="5422900" y="4813300"/>
          <p14:tracePt t="18851" x="5461000" y="4813300"/>
          <p14:tracePt t="18868" x="5480050" y="4806950"/>
          <p14:tracePt t="18884" x="5511800" y="4794250"/>
          <p14:tracePt t="18901" x="5518150" y="4794250"/>
          <p14:tracePt t="18917" x="5530850" y="4781550"/>
          <p14:tracePt t="18934" x="5543550" y="4775200"/>
          <p14:tracePt t="18951" x="5556250" y="4768850"/>
          <p14:tracePt t="18968" x="5562600" y="4756150"/>
          <p14:tracePt t="18973" x="5575300" y="4743450"/>
          <p14:tracePt t="18984" x="5575300" y="4737100"/>
          <p14:tracePt t="19001" x="5600700" y="4711700"/>
          <p14:tracePt t="19017" x="5613400" y="4692650"/>
          <p14:tracePt t="19034" x="5613400" y="4686300"/>
          <p14:tracePt t="19051" x="5613400" y="4673600"/>
          <p14:tracePt t="19068" x="5613400" y="4648200"/>
          <p14:tracePt t="19084" x="5613400" y="4622800"/>
          <p14:tracePt t="19101" x="5613400" y="4597400"/>
          <p14:tracePt t="19117" x="5613400" y="4578350"/>
          <p14:tracePt t="19134" x="5613400" y="4565650"/>
          <p14:tracePt t="19151" x="5613400" y="4552950"/>
          <p14:tracePt t="19167" x="5613400" y="4540250"/>
          <p14:tracePt t="19184" x="5613400" y="4527550"/>
          <p14:tracePt t="19186" x="5613400" y="4521200"/>
          <p14:tracePt t="19201" x="5600700" y="4514850"/>
          <p14:tracePt t="19217" x="5600700" y="4508500"/>
          <p14:tracePt t="19234" x="5588000" y="4495800"/>
          <p14:tracePt t="19251" x="5562600" y="4470400"/>
          <p14:tracePt t="19267" x="5524500" y="4457700"/>
          <p14:tracePt t="19284" x="5492750" y="4432300"/>
          <p14:tracePt t="19301" x="5461000" y="4394200"/>
          <p14:tracePt t="19318" x="5422900" y="4368800"/>
          <p14:tracePt t="19334" x="5384800" y="4356100"/>
          <p14:tracePt t="19350" x="5340350" y="4330700"/>
          <p14:tracePt t="19367" x="5321300" y="4324350"/>
          <p14:tracePt t="19384" x="5257800" y="4305300"/>
          <p14:tracePt t="19385" x="5245100" y="4305300"/>
          <p14:tracePt t="19400" x="5213350" y="4298950"/>
          <p14:tracePt t="19417" x="5187950" y="4298950"/>
          <p14:tracePt t="19434" x="5137150" y="4292600"/>
          <p14:tracePt t="19451" x="5099050" y="4292600"/>
          <p14:tracePt t="19468" x="5060950" y="4292600"/>
          <p14:tracePt t="19471" x="5048250" y="4292600"/>
          <p14:tracePt t="19474" x="5035550" y="4286250"/>
          <p14:tracePt t="19484" x="5029200" y="4279900"/>
          <p14:tracePt t="19501" x="5003800" y="4279900"/>
          <p14:tracePt t="19517" x="4984750" y="4279900"/>
          <p14:tracePt t="19535" x="4959350" y="4279900"/>
          <p14:tracePt t="19551" x="4927600" y="4279900"/>
          <p14:tracePt t="19554" x="4921250" y="4279900"/>
          <p14:tracePt t="19558" x="4908550" y="4279900"/>
          <p14:tracePt t="19568" x="4889500" y="4279900"/>
          <p14:tracePt t="19586" x="4832350" y="4279900"/>
          <p14:tracePt t="19590" x="4813300" y="4279900"/>
          <p14:tracePt t="19602" x="4768850" y="4279900"/>
          <p14:tracePt t="19618" x="4737100" y="4292600"/>
          <p14:tracePt t="19634" x="4711700" y="4292600"/>
          <p14:tracePt t="19650" x="4705350" y="4292600"/>
          <p14:tracePt t="19685" x="4692650" y="4292600"/>
          <p14:tracePt t="19702" x="4679950" y="4292600"/>
          <p14:tracePt t="19718" x="4673600" y="4305300"/>
          <p14:tracePt t="19734" x="4654550" y="4311650"/>
          <p14:tracePt t="19751" x="4641850" y="4318000"/>
          <p14:tracePt t="19768" x="4629150" y="4324350"/>
          <p14:tracePt t="19784" x="4616450" y="4330700"/>
          <p14:tracePt t="19801" x="4610100" y="4343400"/>
          <p14:tracePt t="19817" x="4597400" y="4349750"/>
          <p14:tracePt t="19835" x="4597400" y="4368800"/>
          <p14:tracePt t="19851" x="4584700" y="4387850"/>
          <p14:tracePt t="19868" x="4578350" y="4400550"/>
          <p14:tracePt t="19885" x="4565650" y="4419600"/>
          <p14:tracePt t="19901" x="4559300" y="4432300"/>
          <p14:tracePt t="19917" x="4552950" y="4438650"/>
          <p14:tracePt t="19934" x="4552950" y="4451350"/>
          <p14:tracePt t="19950" x="4552950" y="4470400"/>
          <p14:tracePt t="19967" x="4552950" y="4489450"/>
          <p14:tracePt t="19983" x="4552950" y="4514850"/>
          <p14:tracePt t="20000" x="4552950" y="4533900"/>
          <p14:tracePt t="20017" x="4552950" y="4559300"/>
          <p14:tracePt t="20034" x="4552950" y="4572000"/>
          <p14:tracePt t="20050" x="4552950" y="4584700"/>
          <p14:tracePt t="20067" x="4552950" y="4591050"/>
          <p14:tracePt t="20086" x="4552950" y="4603750"/>
          <p14:tracePt t="20118" x="4552950" y="4616450"/>
          <p14:tracePt t="20151" x="4546600" y="4641850"/>
          <p14:tracePt t="20167" x="4533900" y="4648200"/>
          <p14:tracePt t="20169" x="4533900" y="4654550"/>
          <p14:tracePt t="20184" x="4540250" y="4654550"/>
          <p14:tracePt t="20200" x="4546600" y="4667250"/>
          <p14:tracePt t="20217" x="4552950" y="4679950"/>
          <p14:tracePt t="20234" x="4559300" y="4686300"/>
          <p14:tracePt t="20251" x="4559300" y="4711700"/>
          <p14:tracePt t="20254" x="4565650" y="4718050"/>
          <p14:tracePt t="20267" x="4572000" y="4718050"/>
          <p14:tracePt t="20286" x="4578350" y="4718050"/>
          <p14:tracePt t="20327" x="4584700" y="4718050"/>
          <p14:tracePt t="20332" x="4584700" y="4724400"/>
          <p14:tracePt t="20338" x="4591050" y="4730750"/>
          <p14:tracePt t="20363" x="4591050" y="4737100"/>
          <p14:tracePt t="20375" x="4603750" y="4743450"/>
          <p14:tracePt t="20385" x="4610100" y="4749800"/>
          <p14:tracePt t="20402" x="4622800" y="4756150"/>
          <p14:tracePt t="20419" x="4635500" y="4762500"/>
          <p14:tracePt t="20435" x="4648200" y="4768850"/>
          <p14:tracePt t="20438" x="4654550" y="4768850"/>
          <p14:tracePt t="20450" x="4667250" y="4781550"/>
          <p14:tracePt t="20467" x="4679950" y="4781550"/>
          <p14:tracePt t="20483" x="4705350" y="4794250"/>
          <p14:tracePt t="20500" x="4718050" y="4806950"/>
          <p14:tracePt t="20501" x="4724400" y="4806950"/>
          <p14:tracePt t="20517" x="4737100" y="4813300"/>
          <p14:tracePt t="20533" x="4775200" y="4819650"/>
          <p14:tracePt t="20550" x="4806950" y="4819650"/>
          <p14:tracePt t="20567" x="4838700" y="4826000"/>
          <p14:tracePt t="20586" x="4870450" y="4832350"/>
          <p14:tracePt t="20602" x="4889500" y="4832350"/>
          <p14:tracePt t="20605" x="4895850" y="4832350"/>
          <p14:tracePt t="20618" x="4908550" y="4832350"/>
          <p14:tracePt t="20634" x="4927600" y="4832350"/>
          <p14:tracePt t="20650" x="4940300" y="4832350"/>
          <p14:tracePt t="20668" x="4953000" y="4832350"/>
          <p14:tracePt t="20684" x="4959350" y="4832350"/>
          <p14:tracePt t="20701" x="4965700" y="4832350"/>
          <p14:tracePt t="20717" x="4978400" y="4832350"/>
          <p14:tracePt t="20735" x="4984750" y="4832350"/>
          <p14:tracePt t="20751" x="4991100" y="4832350"/>
          <p14:tracePt t="20784" x="4997450" y="4832350"/>
          <p14:tracePt t="20800" x="5003800" y="4832350"/>
          <p14:tracePt t="20819" x="5016500" y="4832350"/>
          <p14:tracePt t="20834" x="5022850" y="4826000"/>
          <p14:tracePt t="20839" x="5029200" y="4826000"/>
          <p14:tracePt t="20853" x="5035550" y="4826000"/>
          <p14:tracePt t="20867" x="5035550" y="4813300"/>
          <p14:tracePt t="20884" x="5048250" y="4800600"/>
          <p14:tracePt t="20887" x="5048250" y="4794250"/>
          <p14:tracePt t="20890" x="5054600" y="4794250"/>
          <p14:tracePt t="20903" x="5054600" y="4787900"/>
          <p14:tracePt t="20918" x="5067300" y="4781550"/>
          <p14:tracePt t="20933" x="5067300" y="4775200"/>
          <p14:tracePt t="20950" x="5073650" y="4775200"/>
          <p14:tracePt t="20967" x="5086350" y="4762500"/>
          <p14:tracePt t="20984" x="5092700" y="4762500"/>
          <p14:tracePt t="21008" x="5099050" y="4762500"/>
          <p14:tracePt t="21020" x="5099050" y="4749800"/>
          <p14:tracePt t="21260" x="5105400" y="4749800"/>
          <p14:tracePt t="21270" x="5118100" y="4749800"/>
          <p14:tracePt t="21283" x="5124450" y="4749800"/>
          <p14:tracePt t="21300" x="5143500" y="4749800"/>
          <p14:tracePt t="21333" x="5187950" y="4749800"/>
          <p14:tracePt t="21367" x="5219700" y="4749800"/>
          <p14:tracePt t="21402" x="5257800" y="4749800"/>
          <p14:tracePt t="21417" x="5270500" y="4749800"/>
          <p14:tracePt t="21433" x="5276850" y="4749800"/>
          <p14:tracePt t="21451" x="5289550" y="4749800"/>
          <p14:tracePt t="21468" x="5295900" y="4749800"/>
          <p14:tracePt t="21484" x="5302250" y="4749800"/>
          <p14:tracePt t="21500" x="5308600" y="4749800"/>
          <p14:tracePt t="21517" x="5321300" y="4749800"/>
          <p14:tracePt t="21535" x="5327650" y="4749800"/>
          <p14:tracePt t="21551" x="5334000" y="4749800"/>
          <p14:tracePt t="21567" x="5340350" y="4749800"/>
          <p14:tracePt t="21583" x="5359400" y="4749800"/>
          <p14:tracePt t="21600" x="5365750" y="4749800"/>
          <p14:tracePt t="21617" x="5372100" y="4737100"/>
          <p14:tracePt t="21633" x="5384800" y="4737100"/>
          <p14:tracePt t="21650" x="5391150" y="4737100"/>
          <p14:tracePt t="21667" x="5397500" y="4737100"/>
          <p14:tracePt t="21684" x="5403850" y="4737100"/>
          <p14:tracePt t="21717" x="5410200" y="4737100"/>
          <p14:tracePt t="21734" x="5422900" y="4737100"/>
          <p14:tracePt t="21750" x="5429250" y="4737100"/>
          <p14:tracePt t="21767" x="5435600" y="4737100"/>
          <p14:tracePt t="21785" x="5448300" y="4737100"/>
          <p14:tracePt t="21801" x="5454650" y="4737100"/>
          <p14:tracePt t="21818" x="5480050" y="4737100"/>
          <p14:tracePt t="21835" x="5505450" y="4737100"/>
          <p14:tracePt t="21842" x="5511800" y="4737100"/>
          <p14:tracePt t="21850" x="5518150" y="4737100"/>
          <p14:tracePt t="21867" x="5524500" y="4737100"/>
          <p14:tracePt t="22571" x="5524500" y="4743450"/>
          <p14:tracePt t="22574" x="5511800" y="4749800"/>
          <p14:tracePt t="22584" x="5480050" y="4768850"/>
          <p14:tracePt t="22600" x="5397500" y="4813300"/>
          <p14:tracePt t="22602" x="5359400" y="4819650"/>
          <p14:tracePt t="22617" x="5219700" y="4857750"/>
          <p14:tracePt t="22633" x="5016500" y="4914900"/>
          <p14:tracePt t="22650" x="4794250" y="4978400"/>
          <p14:tracePt t="22666" x="4559300" y="5010150"/>
          <p14:tracePt t="22667" x="4502150" y="5016500"/>
          <p14:tracePt t="22700" x="4286250" y="5029200"/>
          <p14:tracePt t="22733" x="4203700" y="5022850"/>
          <p14:tracePt t="22768" x="3962400" y="4978400"/>
          <p14:tracePt t="22784" x="3835400" y="4946650"/>
          <p14:tracePt t="22800" x="3702050" y="4908550"/>
          <p14:tracePt t="22817" x="3575050" y="4883150"/>
          <p14:tracePt t="22834" x="3492500" y="4851400"/>
          <p14:tracePt t="22850" x="3397250" y="4832350"/>
          <p14:tracePt t="22867" x="3295650" y="4806950"/>
          <p14:tracePt t="22883" x="3206750" y="4800600"/>
          <p14:tracePt t="22900" x="3111500" y="4775200"/>
          <p14:tracePt t="22917" x="3054350" y="4756150"/>
          <p14:tracePt t="22934" x="2965450" y="4724400"/>
          <p14:tracePt t="22937" x="2940050" y="4718050"/>
          <p14:tracePt t="22939" x="2921000" y="4718050"/>
          <p14:tracePt t="22944" x="2889250" y="4711700"/>
          <p14:tracePt t="22950" x="2870200" y="4705350"/>
          <p14:tracePt t="22968" x="2724150" y="4660900"/>
          <p14:tracePt t="22973" x="2679700" y="4648200"/>
          <p14:tracePt t="22984" x="2552700" y="4616450"/>
          <p14:tracePt t="23000" x="2406650" y="4584700"/>
          <p14:tracePt t="23017" x="2247900" y="4552950"/>
          <p14:tracePt t="23022" x="2216150" y="4546600"/>
          <p14:tracePt t="23024" x="2190750" y="4540250"/>
          <p14:tracePt t="23028" x="2165350" y="4540250"/>
          <p14:tracePt t="23033" x="2139950" y="4533900"/>
          <p14:tracePt t="23050" x="2044700" y="4514850"/>
          <p14:tracePt t="23068" x="1974850" y="4508500"/>
          <p14:tracePt t="23072" x="1955800" y="4502150"/>
          <p14:tracePt t="23084" x="1917700" y="4489450"/>
          <p14:tracePt t="23100" x="1866900" y="4457700"/>
          <p14:tracePt t="23103" x="1847850" y="4445000"/>
          <p14:tracePt t="23116" x="1790700" y="4425950"/>
          <p14:tracePt t="23134" x="1701800" y="4387850"/>
          <p14:tracePt t="23151" x="1651000" y="4349750"/>
          <p14:tracePt t="23154" x="1631950" y="4337050"/>
          <p14:tracePt t="23155" x="1619250" y="4337050"/>
          <p14:tracePt t="23167" x="1568450" y="4311650"/>
          <p14:tracePt t="23183" x="1511300" y="4286250"/>
          <p14:tracePt t="23200" x="1466850" y="4267200"/>
          <p14:tracePt t="23217" x="1428750" y="4248150"/>
          <p14:tracePt t="23220" x="1422400" y="4241800"/>
          <p14:tracePt t="23233" x="1390650" y="4229100"/>
          <p14:tracePt t="23250" x="1339850" y="4210050"/>
          <p14:tracePt t="23252" x="1333500" y="4210050"/>
          <p14:tracePt t="23267" x="1263650" y="4191000"/>
          <p14:tracePt t="23284" x="1187450" y="4178300"/>
          <p14:tracePt t="23301" x="1136650" y="4165600"/>
          <p14:tracePt t="23305" x="1130300" y="4152900"/>
          <p14:tracePt t="23307" x="1117600" y="4146550"/>
          <p14:tracePt t="23317" x="1098550" y="4133850"/>
          <p14:tracePt t="23333" x="1073150" y="4133850"/>
          <p14:tracePt t="23351" x="1054100" y="4127500"/>
          <p14:tracePt t="23367" x="1047750" y="4121150"/>
          <p14:tracePt t="23384" x="1035050" y="4114800"/>
          <p14:tracePt t="23417" x="1028700" y="4108450"/>
          <p14:tracePt t="23434" x="1022350" y="4102100"/>
          <p14:tracePt t="23450" x="1016000" y="4083050"/>
          <p14:tracePt t="23467" x="1016000" y="4064000"/>
          <p14:tracePt t="23494" x="1009650" y="4064000"/>
          <p14:tracePt t="23528" x="1009650" y="4057650"/>
          <p14:tracePt t="23541" x="1009650" y="4051300"/>
          <p14:tracePt t="23573" x="1009650" y="4044950"/>
          <p14:tracePt t="23598" x="1009650" y="4038600"/>
          <p14:tracePt t="23883" x="1016000" y="4038600"/>
          <p14:tracePt t="23898" x="1022350" y="4038600"/>
          <p14:tracePt t="23908" x="1028700" y="4044950"/>
          <p14:tracePt t="23917" x="1041400" y="4051300"/>
          <p14:tracePt t="23920" x="1041400" y="4057650"/>
          <p14:tracePt t="23923" x="1047750" y="4057650"/>
          <p14:tracePt t="23933" x="1054100" y="4064000"/>
          <p14:tracePt t="23949" x="1066800" y="4070350"/>
          <p14:tracePt t="23968" x="1079500" y="4083050"/>
          <p14:tracePt t="23984" x="1092200" y="4089400"/>
          <p14:tracePt t="24017" x="1130300" y="4108450"/>
          <p14:tracePt t="24021" x="1136650" y="4114800"/>
          <p14:tracePt t="24049" x="1155700" y="4133850"/>
          <p14:tracePt t="24083" x="1187450" y="4152900"/>
          <p14:tracePt t="24099" x="1200150" y="4159250"/>
          <p14:tracePt t="24116" x="1212850" y="4165600"/>
          <p14:tracePt t="24134" x="1219200" y="4184650"/>
          <p14:tracePt t="24150" x="1238250" y="4197350"/>
          <p14:tracePt t="24155" x="1244600" y="4203700"/>
          <p14:tracePt t="24166" x="1250950" y="4210050"/>
          <p14:tracePt t="24184" x="1282700" y="4229100"/>
          <p14:tracePt t="24199" x="1301750" y="4229100"/>
          <p14:tracePt t="24216" x="1320800" y="4235450"/>
          <p14:tracePt t="24234" x="1339850" y="4248150"/>
          <p14:tracePt t="24250" x="1352550" y="4254500"/>
          <p14:tracePt t="24266" x="1358900" y="4254500"/>
          <p14:tracePt t="24284" x="1371600" y="4254500"/>
          <p14:tracePt t="24301" x="1390650" y="4254500"/>
          <p14:tracePt t="24318" x="1397000" y="4260850"/>
          <p14:tracePt t="24334" x="1422400" y="4267200"/>
          <p14:tracePt t="24350" x="1422400" y="4273550"/>
          <p14:tracePt t="24366" x="1441450" y="4279900"/>
          <p14:tracePt t="24384" x="1454150" y="4279900"/>
          <p14:tracePt t="24400" x="1466850" y="4286250"/>
          <p14:tracePt t="24417" x="1485900" y="4298950"/>
          <p14:tracePt t="24433" x="1504950" y="4298950"/>
          <p14:tracePt t="24437" x="1511300" y="4305300"/>
          <p14:tracePt t="24440" x="1511300" y="4311650"/>
          <p14:tracePt t="24444" x="1524000" y="4311650"/>
          <p14:tracePt t="24467" x="1543050" y="4311650"/>
          <p14:tracePt t="24483" x="1555750" y="4318000"/>
          <p14:tracePt t="24516" x="1568450" y="4324350"/>
          <p14:tracePt t="24534" x="1587500" y="4330700"/>
          <p14:tracePt t="24550" x="1606550" y="4337050"/>
          <p14:tracePt t="24556" x="1612900" y="4337050"/>
          <p14:tracePt t="24568" x="1631950" y="4343400"/>
          <p14:tracePt t="24584" x="1651000" y="4349750"/>
          <p14:tracePt t="24601" x="1670050" y="4362450"/>
          <p14:tracePt t="24617" x="1689100" y="4362450"/>
          <p14:tracePt t="24633" x="1701800" y="4368800"/>
          <p14:tracePt t="24649" x="1720850" y="4381500"/>
          <p14:tracePt t="24651" x="1727200" y="4381500"/>
          <p14:tracePt t="24666" x="1752600" y="4381500"/>
          <p14:tracePt t="24684" x="1790700" y="4400550"/>
          <p14:tracePt t="24700" x="1816100" y="4406900"/>
          <p14:tracePt t="24717" x="1828800" y="4413250"/>
          <p14:tracePt t="24734" x="1847850" y="4413250"/>
          <p14:tracePt t="24737" x="1847850" y="4419600"/>
          <p14:tracePt t="24740" x="1854200" y="4419600"/>
          <p14:tracePt t="24752" x="1866900" y="4419600"/>
          <p14:tracePt t="24767" x="1879600" y="4432300"/>
          <p14:tracePt t="24784" x="1898650" y="4432300"/>
          <p14:tracePt t="24790" x="1905000" y="4432300"/>
          <p14:tracePt t="24791" x="1911350" y="4438650"/>
          <p14:tracePt t="24800" x="1917700" y="4445000"/>
          <p14:tracePt t="24816" x="1943100" y="4451350"/>
          <p14:tracePt t="24833" x="1949450" y="4451350"/>
          <p14:tracePt t="24850" x="1968500" y="4457700"/>
          <p14:tracePt t="24867" x="1981200" y="4464050"/>
          <p14:tracePt t="24884" x="2000250" y="4464050"/>
          <p14:tracePt t="24901" x="2025650" y="4470400"/>
          <p14:tracePt t="24903" x="2025650" y="4476750"/>
          <p14:tracePt t="24933" x="2038350" y="4476750"/>
          <p14:tracePt t="24966" x="2051050" y="4476750"/>
          <p14:tracePt t="24968" x="2057400" y="4476750"/>
          <p14:tracePt t="24983" x="2076450" y="4483100"/>
          <p14:tracePt t="25000" x="2089150" y="4495800"/>
          <p14:tracePt t="25017" x="2108200" y="4502150"/>
          <p14:tracePt t="25033" x="2133600" y="4514850"/>
          <p14:tracePt t="25036" x="2146300" y="4514850"/>
          <p14:tracePt t="25051" x="2171700" y="4533900"/>
          <p14:tracePt t="25067" x="2228850" y="4540250"/>
          <p14:tracePt t="25083" x="2273300" y="4559300"/>
          <p14:tracePt t="25099" x="2317750" y="4578350"/>
          <p14:tracePt t="25116" x="2349500" y="4603750"/>
          <p14:tracePt t="25134" x="2374900" y="4610100"/>
          <p14:tracePt t="25150" x="2400300" y="4622800"/>
          <p14:tracePt t="25155" x="2406650" y="4622800"/>
          <p14:tracePt t="25166" x="2419350" y="4629150"/>
          <p14:tracePt t="25184" x="2470150" y="4648200"/>
          <p14:tracePt t="25189" x="2476500" y="4654550"/>
          <p14:tracePt t="25199" x="2495550" y="4667250"/>
          <p14:tracePt t="25216" x="2514600" y="4686300"/>
          <p14:tracePt t="25233" x="2520950" y="4686300"/>
          <p14:tracePt t="25251" x="2546350" y="4699000"/>
          <p14:tracePt t="25267" x="2565400" y="4718050"/>
          <p14:tracePt t="25284" x="2584450" y="4730750"/>
          <p14:tracePt t="25301" x="2628900" y="4743450"/>
          <p14:tracePt t="25304" x="2641600" y="4749800"/>
          <p14:tracePt t="25309" x="2641600" y="4756150"/>
          <p14:tracePt t="25311" x="2647950" y="4762500"/>
          <p14:tracePt t="25318" x="2660650" y="4762500"/>
          <p14:tracePt t="25333" x="2679700" y="4768850"/>
          <p14:tracePt t="25350" x="2686050" y="4775200"/>
          <p14:tracePt t="25366" x="2692400" y="4781550"/>
          <p14:tracePt t="25383" x="2711450" y="4781550"/>
          <p14:tracePt t="25399" x="2724150" y="4794250"/>
          <p14:tracePt t="25416" x="2749550" y="4806950"/>
          <p14:tracePt t="25432" x="2762250" y="4813300"/>
          <p14:tracePt t="25449" x="2800350" y="4826000"/>
          <p14:tracePt t="25467" x="2819400" y="4832350"/>
          <p14:tracePt t="25484" x="2825750" y="4838700"/>
          <p14:tracePt t="25500" x="2838450" y="4851400"/>
          <p14:tracePt t="25516" x="2870200" y="4857750"/>
          <p14:tracePt t="25532" x="2908300" y="4876800"/>
          <p14:tracePt t="25550" x="2959100" y="4895850"/>
          <p14:tracePt t="25567" x="3028950" y="4908550"/>
          <p14:tracePt t="25571" x="3035300" y="4914900"/>
          <p14:tracePt t="25584" x="3073400" y="4921250"/>
          <p14:tracePt t="25601" x="3124200" y="4933950"/>
          <p14:tracePt t="25617" x="3162300" y="4953000"/>
          <p14:tracePt t="25620" x="3168650" y="4959350"/>
          <p14:tracePt t="25625" x="3175000" y="4965700"/>
          <p14:tracePt t="25633" x="3187700" y="4972050"/>
          <p14:tracePt t="25649" x="3225800" y="4991100"/>
          <p14:tracePt t="25666" x="3251200" y="4997450"/>
          <p14:tracePt t="25667" x="3257550" y="5003800"/>
          <p14:tracePt t="25684" x="3276600" y="5010150"/>
          <p14:tracePt t="25700" x="3295650" y="5016500"/>
          <p14:tracePt t="25717" x="3314700" y="5029200"/>
          <p14:tracePt t="25733" x="3340100" y="5041900"/>
          <p14:tracePt t="25736" x="3346450" y="5041900"/>
          <p14:tracePt t="25740" x="3359150" y="5048250"/>
          <p14:tracePt t="25750" x="3384550" y="5060950"/>
          <p14:tracePt t="25753" x="3390900" y="5067300"/>
          <p14:tracePt t="25756" x="3397250" y="5080000"/>
          <p14:tracePt t="25766" x="3448050" y="5099050"/>
          <p14:tracePt t="25783" x="3568700" y="5143500"/>
          <p14:tracePt t="25799" x="3663950" y="5181600"/>
          <p14:tracePt t="25816" x="3752850" y="5213350"/>
          <p14:tracePt t="25834" x="3848100" y="5226050"/>
          <p14:tracePt t="25838" x="3860800" y="5232400"/>
          <p14:tracePt t="25840" x="3879850" y="5232400"/>
          <p14:tracePt t="25850" x="3924300" y="5245100"/>
          <p14:tracePt t="25866" x="3994150" y="5264150"/>
          <p14:tracePt t="25869" x="4006850" y="5270500"/>
          <p14:tracePt t="25871" x="4032250" y="5276850"/>
          <p14:tracePt t="25883" x="4089400" y="5289550"/>
          <p14:tracePt t="25900" x="4159250" y="5302250"/>
          <p14:tracePt t="25917" x="4229100" y="5327650"/>
          <p14:tracePt t="25920" x="4241800" y="5334000"/>
          <p14:tracePt t="25924" x="4254500" y="5334000"/>
          <p14:tracePt t="25933" x="4267200" y="5340350"/>
          <p14:tracePt t="25949" x="4292600" y="5353050"/>
          <p14:tracePt t="25966" x="4305300" y="5359400"/>
          <p14:tracePt t="25972" x="4318000" y="5359400"/>
          <p14:tracePt t="25976" x="4324350" y="5365750"/>
          <p14:tracePt t="25984" x="4330700" y="5365750"/>
          <p14:tracePt t="25999" x="4349750" y="5378450"/>
          <p14:tracePt t="26016" x="4375150" y="5397500"/>
          <p14:tracePt t="26032" x="4400550" y="5410200"/>
          <p14:tracePt t="26049" x="4438650" y="5416550"/>
          <p14:tracePt t="26066" x="4476750" y="5422900"/>
          <p14:tracePt t="26083" x="4521200" y="5441950"/>
          <p14:tracePt t="26100" x="4552950" y="5454650"/>
          <p14:tracePt t="26117" x="4591050" y="5473700"/>
          <p14:tracePt t="26133" x="4686300" y="5505450"/>
          <p14:tracePt t="26136" x="4705350" y="5505450"/>
          <p14:tracePt t="26141" x="4718050" y="5511800"/>
          <p14:tracePt t="26144" x="4724400" y="5518150"/>
          <p14:tracePt t="26152" x="4756150" y="5530850"/>
          <p14:tracePt t="26155" x="4768850" y="5537200"/>
          <p14:tracePt t="26166" x="4787900" y="5537200"/>
          <p14:tracePt t="26183" x="4806950" y="5543550"/>
          <p14:tracePt t="26199" x="4819650" y="5549900"/>
          <p14:tracePt t="26216" x="4838700" y="5549900"/>
          <p14:tracePt t="26232" x="4864100" y="5562600"/>
          <p14:tracePt t="26249" x="4889500" y="5568950"/>
          <p14:tracePt t="26266" x="4908550" y="5568950"/>
          <p14:tracePt t="26284" x="4940300" y="5575300"/>
          <p14:tracePt t="26287" x="4946650" y="5575300"/>
          <p14:tracePt t="26301" x="4965700" y="5575300"/>
          <p14:tracePt t="26317" x="4984750" y="5588000"/>
          <p14:tracePt t="26319" x="4991100" y="5588000"/>
          <p14:tracePt t="26324" x="4997450" y="5588000"/>
          <p14:tracePt t="26333" x="5010150" y="5588000"/>
          <p14:tracePt t="26349" x="5022850" y="5588000"/>
          <p14:tracePt t="26351" x="5029200" y="5588000"/>
          <p14:tracePt t="26366" x="5035550" y="5588000"/>
          <p14:tracePt t="26389" x="5041900" y="5588000"/>
          <p14:tracePt t="26400" x="5048250" y="5588000"/>
          <p14:tracePt t="26458" x="5054600" y="5588000"/>
          <p14:tracePt t="26467" x="5060950" y="5588000"/>
          <p14:tracePt t="26807" x="5067300" y="5594350"/>
          <p14:tracePt t="26864" x="5067300" y="5600700"/>
          <p14:tracePt t="27131" x="5060950" y="5600700"/>
          <p14:tracePt t="27139" x="5054600" y="5600700"/>
          <p14:tracePt t="27187" x="5048250" y="5600700"/>
          <p14:tracePt t="27196" x="5041900" y="5600700"/>
          <p14:tracePt t="27223" x="5035550" y="5600700"/>
          <p14:tracePt t="27231" x="5029200" y="5600700"/>
          <p14:tracePt t="27249" x="5010150" y="5600700"/>
          <p14:tracePt t="27283" x="4984750" y="5588000"/>
          <p14:tracePt t="27299" x="4959350" y="5575300"/>
          <p14:tracePt t="27316" x="4940300" y="5575300"/>
          <p14:tracePt t="27332" x="4895850" y="5562600"/>
          <p14:tracePt t="27349" x="4857750" y="5549900"/>
          <p14:tracePt t="27366" x="4737100" y="5524500"/>
          <p14:tracePt t="27369" x="4724400" y="5524500"/>
          <p14:tracePt t="27383" x="4622800" y="5511800"/>
          <p14:tracePt t="27400" x="4502150" y="5505450"/>
          <p14:tracePt t="27416" x="4349750" y="5505450"/>
          <p14:tracePt t="27432" x="4146550" y="5518150"/>
          <p14:tracePt t="27449" x="3924300" y="5511800"/>
          <p14:tracePt t="27466" x="3727450" y="5473700"/>
          <p14:tracePt t="27468" x="3670300" y="5467350"/>
          <p14:tracePt t="27483" x="3460750" y="5422900"/>
          <p14:tracePt t="27500" x="3270250" y="5359400"/>
          <p14:tracePt t="27516" x="3098800" y="5327650"/>
          <p14:tracePt t="27532" x="2940050" y="5276850"/>
          <p14:tracePt t="27549" x="2762250" y="5251450"/>
          <p14:tracePt t="27566" x="2571750" y="5219700"/>
          <p14:tracePt t="27569" x="2527300" y="5213350"/>
          <p14:tracePt t="27583" x="2362200" y="5181600"/>
          <p14:tracePt t="27599" x="2228850" y="5149850"/>
          <p14:tracePt t="27615" x="2139950" y="5130800"/>
          <p14:tracePt t="27633" x="2063750" y="5130800"/>
          <p14:tracePt t="27649" x="2038350" y="5130800"/>
          <p14:tracePt t="27666" x="1962150" y="5130800"/>
          <p14:tracePt t="27683" x="1873250" y="5130800"/>
          <p14:tracePt t="27699" x="1809750" y="5130800"/>
          <p14:tracePt t="27715" x="1784350" y="5130800"/>
          <p14:tracePt t="27733" x="1771650" y="5130800"/>
          <p14:tracePt t="27749" x="1727200" y="5130800"/>
          <p14:tracePt t="27766" x="1689100" y="5130800"/>
          <p14:tracePt t="27770" x="1676400" y="5130800"/>
          <p14:tracePt t="27772" x="1670050" y="5130800"/>
          <p14:tracePt t="27776" x="1657350" y="5143500"/>
          <p14:tracePt t="27784" x="1625600" y="5156200"/>
          <p14:tracePt t="27789" x="1619250" y="5162550"/>
          <p14:tracePt t="27792" x="1606550" y="5168900"/>
          <p14:tracePt t="27799" x="1587500" y="5181600"/>
          <p14:tracePt t="27815" x="1530350" y="5219700"/>
          <p14:tracePt t="27832" x="1492250" y="5245100"/>
          <p14:tracePt t="27849" x="1441450" y="5283200"/>
          <p14:tracePt t="27865" x="1403350" y="5353050"/>
          <p14:tracePt t="27883" x="1371600" y="5384800"/>
          <p14:tracePt t="27900" x="1339850" y="5410200"/>
          <p14:tracePt t="27916" x="1327150" y="5416550"/>
          <p14:tracePt t="27933" x="1320800" y="5422900"/>
          <p14:tracePt t="27950" x="1314450" y="5429250"/>
          <p14:tracePt t="27967" x="1295400" y="5435600"/>
          <p14:tracePt t="27989" x="1282700" y="5441950"/>
          <p14:tracePt t="27999" x="1270000" y="5448300"/>
          <p14:tracePt t="28015" x="1263650" y="5448300"/>
          <p14:tracePt t="28032" x="1257300" y="5448300"/>
          <p14:tracePt t="28080" x="1250950" y="5448300"/>
          <p14:tracePt t="28255" x="1250950" y="5454650"/>
          <p14:tracePt t="28267" x="1250950" y="5461000"/>
          <p14:tracePt t="28271" x="1257300" y="5461000"/>
          <p14:tracePt t="28284" x="1263650" y="5461000"/>
          <p14:tracePt t="28299" x="1282700" y="5467350"/>
          <p14:tracePt t="28315" x="1289050" y="5467350"/>
          <p14:tracePt t="28349" x="1301750" y="5473700"/>
          <p14:tracePt t="28460" x="1308100" y="5480050"/>
          <p14:tracePt t="28485" x="1314450" y="5480050"/>
          <p14:tracePt t="28684" x="1320800" y="5480050"/>
          <p14:tracePt t="28696" x="1327150" y="5480050"/>
          <p14:tracePt t="28713" x="1333500" y="5480050"/>
          <p14:tracePt t="28716" x="1339850" y="5486400"/>
          <p14:tracePt t="28732" x="1352550" y="5486400"/>
          <p14:tracePt t="28749" x="1365250" y="5486400"/>
          <p14:tracePt t="28782" x="1390650" y="5486400"/>
          <p14:tracePt t="28815" x="1416050" y="5492750"/>
          <p14:tracePt t="28849" x="1435100" y="5499100"/>
          <p14:tracePt t="28866" x="1447800" y="5499100"/>
          <p14:tracePt t="28882" x="1479550" y="5499100"/>
          <p14:tracePt t="28884" x="1485900" y="5499100"/>
          <p14:tracePt t="28900" x="1498600" y="5499100"/>
          <p14:tracePt t="28916" x="1530350" y="5499100"/>
          <p14:tracePt t="28932" x="1549400" y="5499100"/>
          <p14:tracePt t="28949" x="1562100" y="5499100"/>
          <p14:tracePt t="28966" x="1574800" y="5499100"/>
          <p14:tracePt t="28968" x="1581150" y="5499100"/>
          <p14:tracePt t="28982" x="1600200" y="5499100"/>
          <p14:tracePt t="28999" x="1625600" y="5499100"/>
          <p14:tracePt t="29015" x="1644650" y="5499100"/>
          <p14:tracePt t="29032" x="1670050" y="5499100"/>
          <p14:tracePt t="29049" x="1695450" y="5499100"/>
          <p14:tracePt t="29065" x="1708150" y="5499100"/>
          <p14:tracePt t="29083" x="1727200" y="5499100"/>
          <p14:tracePt t="29099" x="1739900" y="5499100"/>
          <p14:tracePt t="29115" x="1758950" y="5499100"/>
          <p14:tracePt t="29132" x="1778000" y="5499100"/>
          <p14:tracePt t="29149" x="1803400" y="5499100"/>
          <p14:tracePt t="29165" x="1828800" y="5499100"/>
          <p14:tracePt t="29182" x="1860550" y="5499100"/>
          <p14:tracePt t="29184" x="1866900" y="5499100"/>
          <p14:tracePt t="29199" x="1885950" y="5499100"/>
          <p14:tracePt t="29215" x="1905000" y="5499100"/>
          <p14:tracePt t="29232" x="1924050" y="5499100"/>
          <p14:tracePt t="29249" x="1936750" y="5499100"/>
          <p14:tracePt t="29265" x="1962150" y="5499100"/>
          <p14:tracePt t="29282" x="1974850" y="5499100"/>
          <p14:tracePt t="29299" x="1993900" y="5499100"/>
          <p14:tracePt t="29315" x="2019300" y="5499100"/>
          <p14:tracePt t="29332" x="2051050" y="5499100"/>
          <p14:tracePt t="29348" x="2076450" y="5499100"/>
          <p14:tracePt t="29365" x="2108200" y="5499100"/>
          <p14:tracePt t="29382" x="2133600" y="5499100"/>
          <p14:tracePt t="29400" x="2184400" y="5499100"/>
          <p14:tracePt t="29405" x="2197100" y="5499100"/>
          <p14:tracePt t="29416" x="2228850" y="5499100"/>
          <p14:tracePt t="29432" x="2311400" y="5505450"/>
          <p14:tracePt t="29448" x="2355850" y="5505450"/>
          <p14:tracePt t="29465" x="2387600" y="5505450"/>
          <p14:tracePt t="29482" x="2400300" y="5505450"/>
          <p14:tracePt t="29498" x="2419350" y="5505450"/>
          <p14:tracePt t="29515" x="2432050" y="5505450"/>
          <p14:tracePt t="29532" x="2451100" y="5505450"/>
          <p14:tracePt t="29550" x="2470150" y="5505450"/>
          <p14:tracePt t="29566" x="2495550" y="5505450"/>
          <p14:tracePt t="29584" x="2540000" y="5499100"/>
          <p14:tracePt t="29599" x="2571750" y="5499100"/>
          <p14:tracePt t="29617" x="2603500" y="5492750"/>
          <p14:tracePt t="29633" x="2654300" y="5492750"/>
          <p14:tracePt t="29636" x="2660650" y="5492750"/>
          <p14:tracePt t="29641" x="2679700" y="5492750"/>
          <p14:tracePt t="29650" x="2698750" y="5492750"/>
          <p14:tracePt t="29665" x="2724150" y="5486400"/>
          <p14:tracePt t="29667" x="2730500" y="5486400"/>
          <p14:tracePt t="29682" x="2736850" y="5480050"/>
          <p14:tracePt t="29700" x="2762250" y="5480050"/>
          <p14:tracePt t="29716" x="2781300" y="5480050"/>
          <p14:tracePt t="29732" x="2800350" y="5480050"/>
          <p14:tracePt t="29748" x="2819400" y="5480050"/>
          <p14:tracePt t="29766" x="2844800" y="5480050"/>
          <p14:tracePt t="29782" x="2876550" y="5480050"/>
          <p14:tracePt t="29785" x="2889250" y="5480050"/>
          <p14:tracePt t="29799" x="2940050" y="5480050"/>
          <p14:tracePt t="29815" x="2990850" y="5473700"/>
          <p14:tracePt t="29833" x="3003550" y="5480050"/>
          <p14:tracePt t="29866" x="3022600" y="5480050"/>
          <p14:tracePt t="29883" x="3028950" y="5480050"/>
          <p14:tracePt t="29900" x="3028950" y="5486400"/>
          <p14:tracePt t="29918" x="3035300" y="5486400"/>
          <p14:tracePt t="29933" x="3060700" y="5486400"/>
          <p14:tracePt t="29949" x="3079750" y="5486400"/>
          <p14:tracePt t="29952" x="3086100" y="5486400"/>
          <p14:tracePt t="29957" x="3098800" y="5486400"/>
          <p14:tracePt t="29966" x="3111500" y="5486400"/>
          <p14:tracePt t="29968" x="3117850" y="5486400"/>
          <p14:tracePt t="29982" x="3130550" y="5486400"/>
          <p14:tracePt t="30000" x="3149600" y="5486400"/>
          <p14:tracePt t="30016" x="3181350" y="5486400"/>
          <p14:tracePt t="30021" x="3187700" y="5486400"/>
          <p14:tracePt t="30024" x="3200400" y="5486400"/>
          <p14:tracePt t="30032" x="3206750" y="5486400"/>
          <p14:tracePt t="30048" x="3238500" y="5486400"/>
          <p14:tracePt t="30066" x="3276600" y="5486400"/>
          <p14:tracePt t="30083" x="3327400" y="5486400"/>
          <p14:tracePt t="30087" x="3340100" y="5486400"/>
          <p14:tracePt t="30099" x="3359150" y="5486400"/>
          <p14:tracePt t="30115" x="3390900" y="5486400"/>
          <p14:tracePt t="30131" x="3397250" y="5486400"/>
          <p14:tracePt t="30148" x="3409950" y="5486400"/>
          <p14:tracePt t="30165" x="3422650" y="5486400"/>
          <p14:tracePt t="30404" x="3416300" y="5486400"/>
          <p14:tracePt t="30413" x="3409950" y="5486400"/>
          <p14:tracePt t="30422" x="3403600" y="5486400"/>
          <p14:tracePt t="30432" x="3397250" y="5486400"/>
          <p14:tracePt t="30448" x="3378200" y="5486400"/>
          <p14:tracePt t="30465" x="3359150" y="5480050"/>
          <p14:tracePt t="30481" x="3276600" y="5454650"/>
          <p14:tracePt t="30498" x="3098800" y="5429250"/>
          <p14:tracePt t="30515" x="2914650" y="5365750"/>
          <p14:tracePt t="30532" x="2692400" y="5283200"/>
          <p14:tracePt t="30535" x="2635250" y="5264150"/>
          <p14:tracePt t="30538" x="2590800" y="5238750"/>
          <p14:tracePt t="30549" x="2489200" y="5181600"/>
          <p14:tracePt t="30566" x="2362200" y="5111750"/>
          <p14:tracePt t="30582" x="2266950" y="5054600"/>
          <p14:tracePt t="30598" x="2190750" y="5010150"/>
          <p14:tracePt t="30616" x="2146300" y="4978400"/>
          <p14:tracePt t="30632" x="2114550" y="4946650"/>
          <p14:tracePt t="30635" x="2095500" y="4933950"/>
          <p14:tracePt t="30650" x="2019300" y="4857750"/>
          <p14:tracePt t="30667" x="1943100" y="4756150"/>
          <p14:tracePt t="30671" x="1924050" y="4724400"/>
          <p14:tracePt t="30673" x="1911350" y="4718050"/>
          <p14:tracePt t="30682" x="1892300" y="4686300"/>
          <p14:tracePt t="30698" x="1860550" y="4629150"/>
          <p14:tracePt t="30715" x="1822450" y="4565650"/>
          <p14:tracePt t="30732" x="1797050" y="4533900"/>
          <p14:tracePt t="30750" x="1778000" y="4533900"/>
          <p14:tracePt t="30765" x="1720850" y="4489450"/>
          <p14:tracePt t="30781" x="1689100" y="4451350"/>
          <p14:tracePt t="30798" x="1638300" y="4400550"/>
          <p14:tracePt t="30815" x="1574800" y="4356100"/>
          <p14:tracePt t="30831" x="1543050" y="4305300"/>
          <p14:tracePt t="30848" x="1498600" y="4260850"/>
          <p14:tracePt t="30865" x="1447800" y="4222750"/>
          <p14:tracePt t="30883" x="1441450" y="4203700"/>
          <p14:tracePt t="30899" x="1435100" y="4197350"/>
          <p14:tracePt t="30915" x="1422400" y="4191000"/>
          <p14:tracePt t="30932" x="1416050" y="4184650"/>
          <p14:tracePt t="30936" x="1409700" y="4178300"/>
          <p14:tracePt t="30939" x="1403350" y="4171950"/>
          <p14:tracePt t="30950" x="1384300" y="4152900"/>
          <p14:tracePt t="30965" x="1346200" y="4121150"/>
          <p14:tracePt t="30981" x="1320800" y="4089400"/>
          <p14:tracePt t="30999" x="1301750" y="4070350"/>
          <p14:tracePt t="31015" x="1289050" y="4057650"/>
          <p14:tracePt t="31032" x="1276350" y="4044950"/>
          <p14:tracePt t="31184" x="1276350" y="4051300"/>
          <p14:tracePt t="31193" x="1282700" y="4051300"/>
          <p14:tracePt t="31210" x="1289050" y="4057650"/>
          <p14:tracePt t="31218" x="1301750" y="4064000"/>
          <p14:tracePt t="31232" x="1308100" y="4070350"/>
          <p14:tracePt t="31251" x="1333500" y="4083050"/>
          <p14:tracePt t="31254" x="1339850" y="4089400"/>
          <p14:tracePt t="31258" x="1352550" y="4089400"/>
          <p14:tracePt t="31266" x="1358900" y="4095750"/>
          <p14:tracePt t="31281" x="1384300" y="4108450"/>
          <p14:tracePt t="31298" x="1403350" y="4121150"/>
          <p14:tracePt t="31316" x="1422400" y="4140200"/>
          <p14:tracePt t="31334" x="1447800" y="4146550"/>
          <p14:tracePt t="31348" x="1454150" y="4152900"/>
          <p14:tracePt t="31350" x="1460500" y="4152900"/>
          <p14:tracePt t="31365" x="1485900" y="4159250"/>
          <p14:tracePt t="31381" x="1498600" y="4171950"/>
          <p14:tracePt t="31398" x="1524000" y="4184650"/>
          <p14:tracePt t="31415" x="1549400" y="4203700"/>
          <p14:tracePt t="31432" x="1574800" y="4222750"/>
          <p14:tracePt t="31449" x="1593850" y="4235450"/>
          <p14:tracePt t="31466" x="1625600" y="4254500"/>
          <p14:tracePt t="31482" x="1638300" y="4260850"/>
          <p14:tracePt t="31499" x="1644650" y="4267200"/>
          <p14:tracePt t="31516" x="1651000" y="4292600"/>
          <p14:tracePt t="31532" x="1663700" y="4305300"/>
          <p14:tracePt t="31548" x="1701800" y="4337050"/>
          <p14:tracePt t="31549" x="1714500" y="4343400"/>
          <p14:tracePt t="31565" x="1746250" y="4362450"/>
          <p14:tracePt t="31581" x="1771650" y="4375150"/>
          <p14:tracePt t="31598" x="1803400" y="4394200"/>
          <p14:tracePt t="31615" x="1803400" y="4400550"/>
          <p14:tracePt t="31632" x="1803400" y="4413250"/>
          <p14:tracePt t="31650" x="1816100" y="4419600"/>
          <p14:tracePt t="31666" x="1835150" y="4432300"/>
          <p14:tracePt t="31682" x="1854200" y="4445000"/>
          <p14:tracePt t="31698" x="1866900" y="4451350"/>
          <p14:tracePt t="31715" x="1885950" y="4464050"/>
          <p14:tracePt t="31732" x="1898650" y="4470400"/>
          <p14:tracePt t="31749" x="1924050" y="4483100"/>
          <p14:tracePt t="31751" x="1930400" y="4483100"/>
          <p14:tracePt t="31753" x="1936750" y="4483100"/>
          <p14:tracePt t="31766" x="1949450" y="4489450"/>
          <p14:tracePt t="31781" x="1981200" y="4495800"/>
          <p14:tracePt t="31799" x="2012950" y="4502150"/>
          <p14:tracePt t="31815" x="2032000" y="4514850"/>
          <p14:tracePt t="31833" x="2057400" y="4514850"/>
          <p14:tracePt t="31848" x="2082800" y="4514850"/>
          <p14:tracePt t="31865" x="2120900" y="4527550"/>
          <p14:tracePt t="31883" x="2139950" y="4533900"/>
          <p14:tracePt t="31899" x="2165350" y="4533900"/>
          <p14:tracePt t="31902" x="2171700" y="4533900"/>
          <p14:tracePt t="31915" x="2197100" y="4546600"/>
          <p14:tracePt t="31932" x="2216150" y="4546600"/>
          <p14:tracePt t="31935" x="2228850" y="4546600"/>
          <p14:tracePt t="31937" x="2235200" y="4546600"/>
          <p14:tracePt t="31948" x="2247900" y="4546600"/>
          <p14:tracePt t="31966" x="2279650" y="4559300"/>
          <p14:tracePt t="31971" x="2286000" y="4559300"/>
          <p14:tracePt t="31982" x="2298700" y="4559300"/>
          <p14:tracePt t="31998" x="2305050" y="4559300"/>
          <p14:tracePt t="32015" x="2311400" y="4565650"/>
          <p14:tracePt t="32032" x="2317750" y="4572000"/>
          <p14:tracePt t="32049" x="2336800" y="4572000"/>
          <p14:tracePt t="32066" x="2349500" y="4572000"/>
          <p14:tracePt t="32082" x="2355850" y="4572000"/>
          <p14:tracePt t="32099" x="2368550" y="4584700"/>
          <p14:tracePt t="32115" x="2381250" y="4591050"/>
          <p14:tracePt t="32117" x="2387600" y="4591050"/>
          <p14:tracePt t="32131" x="2393950" y="4591050"/>
          <p14:tracePt t="32148" x="2406650" y="4591050"/>
          <p14:tracePt t="32165" x="2425700" y="4597400"/>
          <p14:tracePt t="32181" x="2438400" y="4603750"/>
          <p14:tracePt t="32198" x="2457450" y="4610100"/>
          <p14:tracePt t="32214" x="2476500" y="4616450"/>
          <p14:tracePt t="32232" x="2489200" y="4622800"/>
          <p14:tracePt t="32248" x="2508250" y="4629150"/>
          <p14:tracePt t="32266" x="2520950" y="4635500"/>
          <p14:tracePt t="32269" x="2527300" y="4641850"/>
          <p14:tracePt t="32282" x="2540000" y="4648200"/>
          <p14:tracePt t="32298" x="2552700" y="4648200"/>
          <p14:tracePt t="32314" x="2571750" y="4654550"/>
          <p14:tracePt t="32331" x="2597150" y="4660900"/>
          <p14:tracePt t="32348" x="2622550" y="4667250"/>
          <p14:tracePt t="32365" x="2654300" y="4679950"/>
          <p14:tracePt t="32381" x="2667000" y="4686300"/>
          <p14:tracePt t="32398" x="2692400" y="4692650"/>
          <p14:tracePt t="32414" x="2705100" y="4699000"/>
          <p14:tracePt t="32431" x="2711450" y="4699000"/>
          <p14:tracePt t="32448" x="2730500" y="4705350"/>
          <p14:tracePt t="32464" x="2743200" y="4718050"/>
          <p14:tracePt t="32481" x="2755900" y="4724400"/>
          <p14:tracePt t="32498" x="2768600" y="4724400"/>
          <p14:tracePt t="32514" x="2787650" y="4730750"/>
          <p14:tracePt t="32531" x="2794000" y="4737100"/>
          <p14:tracePt t="32548" x="2806700" y="4737100"/>
          <p14:tracePt t="32565" x="2819400" y="4749800"/>
          <p14:tracePt t="32581" x="2825750" y="4749800"/>
          <p14:tracePt t="32598" x="2838450" y="4756150"/>
          <p14:tracePt t="32614" x="2844800" y="4762500"/>
          <p14:tracePt t="32631" x="2851150" y="4762500"/>
          <p14:tracePt t="32648" x="2863850" y="4768850"/>
          <p14:tracePt t="32665" x="2870200" y="4781550"/>
          <p14:tracePt t="32681" x="2889250" y="4781550"/>
          <p14:tracePt t="32698" x="2901950" y="4794250"/>
          <p14:tracePt t="32714" x="2914650" y="4794250"/>
          <p14:tracePt t="32731" x="2927350" y="4800600"/>
          <p14:tracePt t="32748" x="2940050" y="4806950"/>
          <p14:tracePt t="32765" x="2965450" y="4819650"/>
          <p14:tracePt t="32781" x="2978150" y="4819650"/>
          <p14:tracePt t="32798" x="2997200" y="4826000"/>
          <p14:tracePt t="32814" x="3003550" y="4826000"/>
          <p14:tracePt t="32831" x="3009900" y="4832350"/>
          <p14:tracePt t="32848" x="3016250" y="4845050"/>
          <p14:tracePt t="32864" x="3028950" y="4845050"/>
          <p14:tracePt t="32885" x="3035300" y="4845050"/>
          <p14:tracePt t="32933" x="3041650" y="4851400"/>
          <p14:tracePt t="33090" x="3041650" y="4857750"/>
          <p14:tracePt t="34129" x="3048000" y="4857750"/>
          <p14:tracePt t="34137" x="3054350" y="4857750"/>
          <p14:tracePt t="34147" x="3060700" y="4857750"/>
          <p14:tracePt t="34164" x="3073400" y="4857750"/>
          <p14:tracePt t="34181" x="3079750" y="4857750"/>
          <p14:tracePt t="34197" x="3092450" y="4857750"/>
          <p14:tracePt t="34214" x="3098800" y="4857750"/>
          <p14:tracePt t="34231" x="3111500" y="4857750"/>
          <p14:tracePt t="34264" x="3130550" y="4870450"/>
          <p14:tracePt t="34297" x="3155950" y="4876800"/>
          <p14:tracePt t="34331" x="3187700" y="4889500"/>
          <p14:tracePt t="34347" x="3206750" y="4895850"/>
          <p14:tracePt t="34364" x="3219450" y="4902200"/>
          <p14:tracePt t="34381" x="3238500" y="4908550"/>
          <p14:tracePt t="34397" x="3257550" y="4927600"/>
          <p14:tracePt t="34414" x="3289300" y="4927600"/>
          <p14:tracePt t="34431" x="3308350" y="4933950"/>
          <p14:tracePt t="34447" x="3327400" y="4946650"/>
          <p14:tracePt t="34464" x="3340100" y="4946650"/>
          <p14:tracePt t="34481" x="3346450" y="4946650"/>
          <p14:tracePt t="34497" x="3352800" y="4953000"/>
          <p14:tracePt t="34514" x="3359150" y="4959350"/>
          <p14:tracePt t="34582" x="3365500" y="4959350"/>
          <p14:tracePt t="34589" x="3371850" y="4965700"/>
          <p14:tracePt t="34597" x="3378200" y="4965700"/>
          <p14:tracePt t="34614" x="3384550" y="4965700"/>
          <p14:tracePt t="34631" x="3390900" y="4972050"/>
          <p14:tracePt t="34647" x="3397250" y="4978400"/>
          <p14:tracePt t="34664" x="3403600" y="4978400"/>
          <p14:tracePt t="34681" x="3416300" y="4984750"/>
          <p14:tracePt t="34697" x="3422650" y="4991100"/>
          <p14:tracePt t="34714" x="3435350" y="4991100"/>
          <p14:tracePt t="34731" x="3441700" y="4991100"/>
          <p14:tracePt t="34747" x="3454400" y="4997450"/>
          <p14:tracePt t="34764" x="3467100" y="5003800"/>
          <p14:tracePt t="34781" x="3479800" y="5003800"/>
          <p14:tracePt t="34797" x="3479800" y="5010150"/>
          <p14:tracePt t="34814" x="3486150" y="5010150"/>
          <p14:tracePt t="34831" x="3492500" y="5010150"/>
          <p14:tracePt t="34929" x="3498850" y="5016500"/>
          <p14:tracePt t="34937" x="3498850" y="5022850"/>
          <p14:tracePt t="35025" x="3505200" y="5022850"/>
          <p14:tracePt t="35118" x="0" y="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46364" y="914400"/>
                <a:ext cx="8569036" cy="541020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sr-Latn-BA" dirty="0"/>
                  <a:t>Granični prihod mjeri promjen</a:t>
                </a:r>
                <a:r>
                  <a:rPr lang="en-US" dirty="0"/>
                  <a:t>u</a:t>
                </a:r>
                <a:r>
                  <a:rPr lang="sr-Latn-BA" dirty="0"/>
                  <a:t> ukupnog prihoda </a:t>
                </a:r>
                <a:r>
                  <a:rPr lang="en-US" dirty="0"/>
                  <a:t>po</a:t>
                </a:r>
                <a:r>
                  <a:rPr lang="sr-Latn-BA" dirty="0"/>
                  <a:t> jedinic</a:t>
                </a:r>
                <a:r>
                  <a:rPr lang="en-US" dirty="0"/>
                  <a:t>i</a:t>
                </a:r>
                <a:r>
                  <a:rPr lang="sr-Latn-BA" dirty="0"/>
                  <a:t> promjena prodate količine:</a:t>
                </a:r>
              </a:p>
              <a:p>
                <a:pPr marL="109728" indent="0">
                  <a:buNone/>
                </a:pPr>
                <a:r>
                  <a:rPr lang="sr-Latn-BA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MR=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𝑇𝑅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sr-Latn-B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𝑇𝑅</m:t>
                            </m:r>
                          </m:e>
                          <m:sub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 </m:t>
                            </m:r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𝑇𝑅</m:t>
                            </m:r>
                          </m:e>
                          <m:sub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 </m:t>
                            </m:r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sr-Latn-BA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sr-Latn-BA" dirty="0"/>
              </a:p>
              <a:p>
                <a:r>
                  <a:rPr lang="sr-Latn-BA" dirty="0"/>
                  <a:t>U slučaju </a:t>
                </a:r>
                <a:r>
                  <a:rPr lang="en-US" dirty="0" err="1"/>
                  <a:t>savr</a:t>
                </a:r>
                <a:r>
                  <a:rPr lang="sr-Latn-BA" dirty="0"/>
                  <a:t>šene konkurencije (P=a):</a:t>
                </a:r>
              </a:p>
              <a:p>
                <a:pPr marL="109728" indent="0">
                  <a:buNone/>
                </a:pPr>
                <a:r>
                  <a:rPr lang="sr-Latn-BA" dirty="0">
                    <a:ea typeface="Cambria Math" panose="02040503050406030204" pitchFamily="18" charset="0"/>
                  </a:rPr>
                  <a:t>       MR=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𝑇𝑅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sr-Latn-B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B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sr-Latn-BA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sr-Latn-BA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sr-Latn-BA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sr-Latn-BA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a:rPr lang="sr-Latn-B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sr-Latn-BA" dirty="0"/>
                  <a:t>=a=P</a:t>
                </a:r>
              </a:p>
              <a:p>
                <a:pPr marL="109728" indent="0">
                  <a:buNone/>
                </a:pPr>
                <a:endParaRPr lang="sr-Latn-BA" dirty="0"/>
              </a:p>
              <a:p>
                <a:pPr marL="109728" indent="0">
                  <a:buNone/>
                </a:pPr>
                <a:r>
                  <a:rPr lang="sr-Latn-BA" dirty="0"/>
                  <a:t>   dok u slučaju monopola (P=a-b*Q) vrijedi:</a:t>
                </a:r>
              </a:p>
              <a:p>
                <a:pPr marL="109728" indent="0">
                  <a:spcAft>
                    <a:spcPts val="800"/>
                  </a:spcAft>
                  <a:buNone/>
                </a:pPr>
                <a:r>
                  <a:rPr lang="sr-Latn-BA" dirty="0"/>
                  <a:t>       </a:t>
                </a:r>
                <a:r>
                  <a:rPr lang="sr-Latn-BA" dirty="0">
                    <a:ea typeface="Cambria Math" panose="02040503050406030204" pitchFamily="18" charset="0"/>
                  </a:rPr>
                  <a:t>MR=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𝑇𝑅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sr-Latn-B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sr-Latn-BA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sr-Latn-BA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sr-Latn-B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sr-Latn-B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sr-Latn-B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  <m: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sr-Latn-B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sr-Latn-B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sr-Latn-BA" dirty="0"/>
                  <a:t>=a-2*b*Q</a:t>
                </a:r>
              </a:p>
              <a:p>
                <a:pPr marL="109728" indent="0">
                  <a:buNone/>
                </a:pPr>
                <a:r>
                  <a:rPr lang="sr-Latn-BA" dirty="0"/>
                  <a:t> MR dvostruko veći nagib po apso</a:t>
                </a:r>
                <a:r>
                  <a:rPr lang="en-US" dirty="0"/>
                  <a:t>l</a:t>
                </a:r>
                <a:r>
                  <a:rPr lang="sr-Latn-BA" dirty="0"/>
                  <a:t>u</a:t>
                </a:r>
                <a:r>
                  <a:rPr lang="en-US" dirty="0"/>
                  <a:t>t</a:t>
                </a:r>
                <a:r>
                  <a:rPr lang="sr-Latn-BA" dirty="0"/>
                  <a:t>noj   </a:t>
                </a:r>
              </a:p>
              <a:p>
                <a:pPr marL="109728" indent="0">
                  <a:buNone/>
                </a:pPr>
                <a:r>
                  <a:rPr lang="sr-Latn-BA" dirty="0"/>
                  <a:t> vrijednosti u odnosu na nagib AR - monopol</a:t>
                </a:r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6364" y="914400"/>
                <a:ext cx="8569036" cy="5410200"/>
              </a:xfrm>
              <a:blipFill>
                <a:blip r:embed="rId4"/>
                <a:stretch>
                  <a:fillRect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Latn-BA" dirty="0"/>
              <a:t>Granični prihod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19"/>
    </mc:Choice>
    <mc:Fallback xmlns="">
      <p:transition spd="slow" advTm="10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790" x="5588000" y="4559300"/>
          <p14:tracePt t="95798" x="5594350" y="4559300"/>
          <p14:tracePt t="95808" x="5600700" y="4559300"/>
          <p14:tracePt t="95826" x="5607050" y="4559300"/>
          <p14:tracePt t="95842" x="5613400" y="4559300"/>
          <p14:tracePt t="95880" x="5619750" y="4565650"/>
          <p14:tracePt t="95897" x="5619750" y="4572000"/>
          <p14:tracePt t="95918" x="5626100" y="4578350"/>
          <p14:tracePt t="95942" x="5645150" y="4597400"/>
          <p14:tracePt t="95978" x="5651500" y="4597400"/>
          <p14:tracePt t="96140" x="5657850" y="4597400"/>
          <p14:tracePt t="96158" x="5683250" y="4591050"/>
          <p14:tracePt t="96164" x="5689600" y="4584700"/>
          <p14:tracePt t="96166" x="5695950" y="4578350"/>
          <p14:tracePt t="96180" x="5708650" y="4559300"/>
          <p14:tracePt t="96191" x="5721350" y="4546600"/>
          <p14:tracePt t="96193" x="5727700" y="4540250"/>
          <p14:tracePt t="96208" x="5740400" y="4527550"/>
          <p14:tracePt t="96224" x="5753100" y="4508500"/>
          <p14:tracePt t="96226" x="5753100" y="4502150"/>
          <p14:tracePt t="96241" x="5765800" y="4495800"/>
          <p14:tracePt t="96258" x="5778500" y="4476750"/>
          <p14:tracePt t="96274" x="5791200" y="4457700"/>
          <p14:tracePt t="96291" x="5816600" y="4425950"/>
          <p14:tracePt t="96308" x="5829300" y="4419600"/>
          <p14:tracePt t="96324" x="5829300" y="4406900"/>
          <p14:tracePt t="96346" x="5829300" y="4400550"/>
          <p14:tracePt t="96358" x="5829300" y="4387850"/>
          <p14:tracePt t="96374" x="5829300" y="4375150"/>
          <p14:tracePt t="96392" x="5829300" y="4343400"/>
          <p14:tracePt t="96409" x="5829300" y="4318000"/>
          <p14:tracePt t="96424" x="5835650" y="4305300"/>
          <p14:tracePt t="96441" x="5835650" y="4292600"/>
          <p14:tracePt t="96475" x="5835650" y="4286250"/>
          <p14:tracePt t="96491" x="5835650" y="4267200"/>
          <p14:tracePt t="96508" x="5835650" y="4235450"/>
          <p14:tracePt t="96509" x="5835650" y="4229100"/>
          <p14:tracePt t="96525" x="5829300" y="4191000"/>
          <p14:tracePt t="96541" x="5829300" y="4146550"/>
          <p14:tracePt t="96557" x="5816600" y="4114800"/>
          <p14:tracePt t="96574" x="5810250" y="4089400"/>
          <p14:tracePt t="96607" x="5797550" y="4070350"/>
          <p14:tracePt t="96625" x="5791200" y="4070350"/>
          <p14:tracePt t="96641" x="5784850" y="4064000"/>
          <p14:tracePt t="96660" x="5778500" y="4064000"/>
          <p14:tracePt t="96675" x="5778500" y="4057650"/>
          <p14:tracePt t="96692" x="5772150" y="4057650"/>
          <p14:tracePt t="96740" x="5765800" y="4057650"/>
          <p14:tracePt t="96750" x="5759450" y="4057650"/>
          <p14:tracePt t="96763" x="5734050" y="4057650"/>
          <p14:tracePt t="96775" x="5708650" y="4057650"/>
          <p14:tracePt t="96778" x="5702300" y="4057650"/>
          <p14:tracePt t="96791" x="5670550" y="4057650"/>
          <p14:tracePt t="96808" x="5645150" y="4057650"/>
          <p14:tracePt t="96824" x="5632450" y="4057650"/>
          <p14:tracePt t="96827" x="5626100" y="4057650"/>
          <p14:tracePt t="96841" x="5613400" y="4057650"/>
          <p14:tracePt t="96857" x="5588000" y="4064000"/>
          <p14:tracePt t="96874" x="5568950" y="4070350"/>
          <p14:tracePt t="96891" x="5549900" y="4095750"/>
          <p14:tracePt t="96908" x="5530850" y="4108450"/>
          <p14:tracePt t="96924" x="5524500" y="4114800"/>
          <p14:tracePt t="96942" x="5518150" y="4127500"/>
          <p14:tracePt t="96958" x="5518150" y="4133850"/>
          <p14:tracePt t="96976" x="5505450" y="4152900"/>
          <p14:tracePt t="96978" x="5499100" y="4159250"/>
          <p14:tracePt t="96981" x="5499100" y="4165600"/>
          <p14:tracePt t="97008" x="5499100" y="4184650"/>
          <p14:tracePt t="97025" x="5499100" y="4203700"/>
          <p14:tracePt t="97043" x="5499100" y="4229100"/>
          <p14:tracePt t="97057" x="5499100" y="4248150"/>
          <p14:tracePt t="97075" x="5499100" y="4267200"/>
          <p14:tracePt t="97092" x="5499100" y="4292600"/>
          <p14:tracePt t="97095" x="5499100" y="4298950"/>
          <p14:tracePt t="97108" x="5499100" y="4311650"/>
          <p14:tracePt t="97126" x="5499100" y="4324350"/>
          <p14:tracePt t="97142" x="5499100" y="4330700"/>
          <p14:tracePt t="97160" x="5499100" y="4337050"/>
          <p14:tracePt t="97175" x="5505450" y="4349750"/>
          <p14:tracePt t="97191" x="5511800" y="4362450"/>
          <p14:tracePt t="97208" x="5518150" y="4381500"/>
          <p14:tracePt t="97227" x="5530850" y="4406900"/>
          <p14:tracePt t="97241" x="5543550" y="4419600"/>
          <p14:tracePt t="97258" x="5562600" y="4438650"/>
          <p14:tracePt t="97274" x="5575300" y="4457700"/>
          <p14:tracePt t="97291" x="5588000" y="4470400"/>
          <p14:tracePt t="97308" x="5594350" y="4470400"/>
          <p14:tracePt t="97332" x="5600700" y="4470400"/>
          <p14:tracePt t="97344" x="5613400" y="4470400"/>
          <p14:tracePt t="97357" x="5638800" y="4489450"/>
          <p14:tracePt t="97375" x="5651500" y="4489450"/>
          <p14:tracePt t="97416" x="5657850" y="4489450"/>
          <p14:tracePt t="97425" x="5664200" y="4489450"/>
          <p14:tracePt t="97518" x="5670550" y="4489450"/>
          <p14:tracePt t="97522" x="5676900" y="4489450"/>
          <p14:tracePt t="97526" x="5683250" y="4489450"/>
          <p14:tracePt t="97541" x="5695950" y="4489450"/>
          <p14:tracePt t="97557" x="5708650" y="4483100"/>
          <p14:tracePt t="97574" x="5715000" y="4470400"/>
          <p14:tracePt t="97591" x="5727700" y="4464050"/>
          <p14:tracePt t="97608" x="5746750" y="4451350"/>
          <p14:tracePt t="97626" x="5759450" y="4438650"/>
          <p14:tracePt t="97642" x="5772150" y="4425950"/>
          <p14:tracePt t="97658" x="5784850" y="4406900"/>
          <p14:tracePt t="97662" x="5791200" y="4406900"/>
          <p14:tracePt t="97674" x="5791200" y="4400550"/>
          <p14:tracePt t="97691" x="5797550" y="4394200"/>
          <p14:tracePt t="97708" x="5797550" y="4387850"/>
          <p14:tracePt t="97726" x="5803900" y="4387850"/>
          <p14:tracePt t="97742" x="5803900" y="4368800"/>
          <p14:tracePt t="97758" x="5803900" y="4343400"/>
          <p14:tracePt t="97774" x="5803900" y="4337050"/>
          <p14:tracePt t="97791" x="5803900" y="4324350"/>
          <p14:tracePt t="97807" x="5803900" y="4318000"/>
          <p14:tracePt t="97824" x="5803900" y="4311650"/>
          <p14:tracePt t="97841" x="5803900" y="4298950"/>
          <p14:tracePt t="97857" x="5797550" y="4273550"/>
          <p14:tracePt t="97874" x="5797550" y="4260850"/>
          <p14:tracePt t="97891" x="5797550" y="4241800"/>
          <p14:tracePt t="97908" x="5797550" y="4229100"/>
          <p14:tracePt t="97924" x="5797550" y="4222750"/>
          <p14:tracePt t="97957" x="5797550" y="4216400"/>
          <p14:tracePt t="97974" x="5791200" y="4203700"/>
          <p14:tracePt t="97991" x="5784850" y="4197350"/>
          <p14:tracePt t="98007" x="5784850" y="4191000"/>
          <p14:tracePt t="98025" x="5778500" y="4178300"/>
          <p14:tracePt t="98059" x="5765800" y="4171950"/>
          <p14:tracePt t="98074" x="5746750" y="4152900"/>
          <p14:tracePt t="98091" x="5727700" y="4127500"/>
          <p14:tracePt t="98108" x="5721350" y="4114800"/>
          <p14:tracePt t="98125" x="5715000" y="4108450"/>
          <p14:tracePt t="98144" x="5708650" y="4102100"/>
          <p14:tracePt t="98184" x="5708650" y="4095750"/>
          <p14:tracePt t="98279" x="5708650" y="4102100"/>
          <p14:tracePt t="98295" x="5702300" y="4102100"/>
          <p14:tracePt t="98304" x="5695950" y="4102100"/>
          <p14:tracePt t="98315" x="5683250" y="4102100"/>
          <p14:tracePt t="98324" x="5676900" y="4102100"/>
          <p14:tracePt t="98341" x="5670550" y="4102100"/>
          <p14:tracePt t="98382" x="5664200" y="4102100"/>
          <p14:tracePt t="98391" x="5651500" y="4102100"/>
          <p14:tracePt t="98410" x="5632450" y="4108450"/>
          <p14:tracePt t="98425" x="5626100" y="4114800"/>
          <p14:tracePt t="98441" x="5619750" y="4114800"/>
          <p14:tracePt t="98579" x="5619750" y="4121150"/>
          <p14:tracePt t="98591" x="5613400" y="4127500"/>
          <p14:tracePt t="98603" x="5607050" y="4133850"/>
          <p14:tracePt t="98612" x="5600700" y="4133850"/>
          <p14:tracePt t="98624" x="5600700" y="4146550"/>
          <p14:tracePt t="98643" x="5594350" y="4159250"/>
          <p14:tracePt t="98659" x="5588000" y="4165600"/>
          <p14:tracePt t="98674" x="5588000" y="4178300"/>
          <p14:tracePt t="98691" x="5588000" y="4197350"/>
          <p14:tracePt t="98708" x="5588000" y="4210050"/>
          <p14:tracePt t="98725" x="5588000" y="4216400"/>
          <p14:tracePt t="98742" x="5588000" y="4229100"/>
          <p14:tracePt t="98758" x="5588000" y="4235450"/>
          <p14:tracePt t="98775" x="5588000" y="4248150"/>
          <p14:tracePt t="98808" x="5588000" y="4254500"/>
          <p14:tracePt t="98824" x="5588000" y="4260850"/>
          <p14:tracePt t="98841" x="5588000" y="4273550"/>
          <p14:tracePt t="98876" x="5588000" y="4279900"/>
          <p14:tracePt t="98892" x="5588000" y="4286250"/>
          <p14:tracePt t="98964" x="5588000" y="4292600"/>
          <p14:tracePt t="99028" x="5588000" y="4298950"/>
          <p14:tracePt t="99040" x="5588000" y="4305300"/>
          <p14:tracePt t="99062" x="5588000" y="4311650"/>
          <p14:tracePt t="99070" x="5588000" y="4318000"/>
          <p14:tracePt t="99074" x="5588000" y="4324350"/>
          <p14:tracePt t="99176" x="5588000" y="4330700"/>
          <p14:tracePt t="99353" x="5588000" y="4337050"/>
          <p14:tracePt t="99598" x="5594350" y="4343400"/>
          <p14:tracePt t="99602" x="5594350" y="4349750"/>
          <p14:tracePt t="99607" x="5594350" y="4356100"/>
          <p14:tracePt t="99624" x="5600700" y="4368800"/>
          <p14:tracePt t="99641" x="5607050" y="4387850"/>
          <p14:tracePt t="99658" x="5613400" y="4400550"/>
          <p14:tracePt t="99677" x="5613400" y="4406900"/>
          <p14:tracePt t="99707" x="5626100" y="4425950"/>
          <p14:tracePt t="99741" x="5664200" y="4470400"/>
          <p14:tracePt t="99774" x="5721350" y="4495800"/>
          <p14:tracePt t="99791" x="5734050" y="4502150"/>
          <p14:tracePt t="99795" x="5734050" y="4508500"/>
          <p14:tracePt t="99808" x="5746750" y="4508500"/>
          <p14:tracePt t="99840" x="5753100" y="4514850"/>
          <p14:tracePt t="99866" x="5759450" y="4514850"/>
          <p14:tracePt t="99878" x="5765800" y="4514850"/>
          <p14:tracePt t="99906" x="5772150" y="4514850"/>
          <p14:tracePt t="99912" x="5778500" y="4514850"/>
          <p14:tracePt t="99924" x="5784850" y="4514850"/>
          <p14:tracePt t="99940" x="5797550" y="4514850"/>
          <p14:tracePt t="99958" x="5822950" y="4502150"/>
          <p14:tracePt t="99974" x="5835650" y="4489450"/>
          <p14:tracePt t="99990" x="5854700" y="4470400"/>
          <p14:tracePt t="100007" x="5861050" y="4457700"/>
          <p14:tracePt t="100024" x="5867400" y="4438650"/>
          <p14:tracePt t="100041" x="5873750" y="4419600"/>
          <p14:tracePt t="100057" x="5880100" y="4400550"/>
          <p14:tracePt t="100073" x="5880100" y="4387850"/>
          <p14:tracePt t="100090" x="5880100" y="4375150"/>
          <p14:tracePt t="100107" x="5880100" y="4356100"/>
          <p14:tracePt t="100124" x="5886450" y="4343400"/>
          <p14:tracePt t="100140" x="5892800" y="4330700"/>
          <p14:tracePt t="100157" x="5892800" y="4311650"/>
          <p14:tracePt t="100174" x="5892800" y="4298950"/>
          <p14:tracePt t="100190" x="5892800" y="4267200"/>
          <p14:tracePt t="100207" x="5892800" y="4235450"/>
          <p14:tracePt t="100224" x="5892800" y="4222750"/>
          <p14:tracePt t="100241" x="5886450" y="4210050"/>
          <p14:tracePt t="100257" x="5880100" y="4210050"/>
          <p14:tracePt t="100274" x="5880100" y="4203700"/>
          <p14:tracePt t="100290" x="5873750" y="4191000"/>
          <p14:tracePt t="100307" x="5867400" y="4191000"/>
          <p14:tracePt t="100324" x="5861050" y="4178300"/>
          <p14:tracePt t="100340" x="5861050" y="4171950"/>
          <p14:tracePt t="100383" x="5854700" y="4171950"/>
          <p14:tracePt t="100391" x="5848350" y="4171950"/>
          <p14:tracePt t="100408" x="5822950" y="4171950"/>
          <p14:tracePt t="100424" x="5797550" y="4171950"/>
          <p14:tracePt t="100426" x="5791200" y="4171950"/>
          <p14:tracePt t="100441" x="5778500" y="4171950"/>
          <p14:tracePt t="100457" x="5759450" y="4171950"/>
          <p14:tracePt t="100474" x="5740400" y="4184650"/>
          <p14:tracePt t="100490" x="5715000" y="4197350"/>
          <p14:tracePt t="100507" x="5683250" y="4216400"/>
          <p14:tracePt t="100525" x="5664200" y="4229100"/>
          <p14:tracePt t="100543" x="5645150" y="4241800"/>
          <p14:tracePt t="100558" x="5645150" y="4254500"/>
          <p14:tracePt t="100574" x="5638800" y="4273550"/>
          <p14:tracePt t="100590" x="5632450" y="4298950"/>
          <p14:tracePt t="100607" x="5632450" y="4311650"/>
          <p14:tracePt t="100623" x="5626100" y="4324350"/>
          <p14:tracePt t="100640" x="5626100" y="4330700"/>
          <p14:tracePt t="100657" x="5626100" y="4349750"/>
          <p14:tracePt t="100674" x="5638800" y="4356100"/>
          <p14:tracePt t="100690" x="5638800" y="4368800"/>
          <p14:tracePt t="100707" x="5664200" y="4387850"/>
          <p14:tracePt t="100723" x="5689600" y="4400550"/>
          <p14:tracePt t="100740" x="5695950" y="4406900"/>
          <p14:tracePt t="100757" x="5715000" y="4413250"/>
          <p14:tracePt t="100773" x="5727700" y="4419600"/>
          <p14:tracePt t="100856" x="5734050" y="4419600"/>
          <p14:tracePt t="100875" x="5740400" y="4419600"/>
          <p14:tracePt t="100882" x="5740400" y="4413250"/>
          <p14:tracePt t="100902" x="5746750" y="4413250"/>
          <p14:tracePt t="100910" x="5746750" y="4406900"/>
          <p14:tracePt t="100924" x="5753100" y="4394200"/>
          <p14:tracePt t="100941" x="5759450" y="4394200"/>
          <p14:tracePt t="100957" x="5765800" y="4394200"/>
          <p14:tracePt t="100974" x="5765800" y="4381500"/>
          <p14:tracePt t="101498" x="0" y="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Granični prihod-savršena konkurencija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1847" t="48825" r="35023" b="17503"/>
          <a:stretch>
            <a:fillRect/>
          </a:stretch>
        </p:blipFill>
        <p:spPr bwMode="auto">
          <a:xfrm>
            <a:off x="914400" y="1752600"/>
            <a:ext cx="666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77"/>
    </mc:Choice>
    <mc:Fallback xmlns="">
      <p:transition spd="slow" advTm="5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18" x="3860800" y="2711450"/>
          <p14:tracePt t="6471" x="3860800" y="2705100"/>
          <p14:tracePt t="6551" x="3867150" y="2705100"/>
          <p14:tracePt t="6568" x="3879850" y="2705100"/>
          <p14:tracePt t="6587" x="3898900" y="2705100"/>
          <p14:tracePt t="6620" x="3917950" y="2705100"/>
          <p14:tracePt t="6653" x="3956050" y="2717800"/>
          <p14:tracePt t="6687" x="3975100" y="2717800"/>
          <p14:tracePt t="6703" x="4000500" y="2724150"/>
          <p14:tracePt t="6707" x="4006850" y="2724150"/>
          <p14:tracePt t="6712" x="4025900" y="2724150"/>
          <p14:tracePt t="6717" x="4038600" y="2724150"/>
          <p14:tracePt t="6730" x="4044950" y="2724150"/>
          <p14:tracePt t="6737" x="4051300" y="2730500"/>
          <p14:tracePt t="6759" x="4057650" y="2730500"/>
          <p14:tracePt t="6770" x="4064000" y="2736850"/>
          <p14:tracePt t="6797" x="4070350" y="2736850"/>
          <p14:tracePt t="6808" x="4083050" y="2736850"/>
          <p14:tracePt t="6821" x="4089400" y="2736850"/>
          <p14:tracePt t="6837" x="4121150" y="2736850"/>
          <p14:tracePt t="6853" x="4140200" y="2736850"/>
          <p14:tracePt t="6870" x="4159250" y="2736850"/>
          <p14:tracePt t="6873" x="4171950" y="2736850"/>
          <p14:tracePt t="6886" x="4184650" y="2736850"/>
          <p14:tracePt t="6903" x="4197350" y="2736850"/>
          <p14:tracePt t="6921" x="4203700" y="2736850"/>
          <p14:tracePt t="6936" x="4222750" y="2736850"/>
          <p14:tracePt t="6953" x="4235450" y="2736850"/>
          <p14:tracePt t="6969" x="4248150" y="2736850"/>
          <p14:tracePt t="6986" x="4254500" y="2736850"/>
          <p14:tracePt t="7003" x="4267200" y="2736850"/>
          <p14:tracePt t="7019" x="4292600" y="2736850"/>
          <p14:tracePt t="7020" x="4298950" y="2736850"/>
          <p14:tracePt t="7037" x="4324350" y="2736850"/>
          <p14:tracePt t="7055" x="4343400" y="2736850"/>
          <p14:tracePt t="7070" x="4349750" y="2736850"/>
          <p14:tracePt t="7086" x="4368800" y="2736850"/>
          <p14:tracePt t="7102" x="4381500" y="2736850"/>
          <p14:tracePt t="7119" x="4400550" y="2736850"/>
          <p14:tracePt t="7136" x="4425950" y="2736850"/>
          <p14:tracePt t="7152" x="4432300" y="2736850"/>
          <p14:tracePt t="7169" x="4445000" y="2736850"/>
          <p14:tracePt t="7186" x="4457700" y="2736850"/>
          <p14:tracePt t="7203" x="4464050" y="2736850"/>
          <p14:tracePt t="7221" x="4476750" y="2736850"/>
          <p14:tracePt t="7237" x="4489450" y="2736850"/>
          <p14:tracePt t="7240" x="4495800" y="2730500"/>
          <p14:tracePt t="7253" x="4502150" y="2724150"/>
          <p14:tracePt t="7269" x="4508500" y="2711450"/>
          <p14:tracePt t="7286" x="4521200" y="2686050"/>
          <p14:tracePt t="7303" x="4521200" y="2673350"/>
          <p14:tracePt t="7321" x="4533900" y="2641600"/>
          <p14:tracePt t="7337" x="4533900" y="2635250"/>
          <p14:tracePt t="7355" x="4533900" y="2628900"/>
          <p14:tracePt t="7370" x="4533900" y="2597150"/>
          <p14:tracePt t="7387" x="4533900" y="2584450"/>
          <p14:tracePt t="7403" x="4533900" y="2565400"/>
          <p14:tracePt t="7419" x="4533900" y="2540000"/>
          <p14:tracePt t="7436" x="4527550" y="2520950"/>
          <p14:tracePt t="7453" x="4508500" y="2495550"/>
          <p14:tracePt t="7472" x="4495800" y="2470150"/>
          <p14:tracePt t="7487" x="4483100" y="2451100"/>
          <p14:tracePt t="7493" x="4483100" y="2444750"/>
          <p14:tracePt t="7506" x="4476750" y="2432050"/>
          <p14:tracePt t="7520" x="4470400" y="2432050"/>
          <p14:tracePt t="7536" x="4470400" y="2425700"/>
          <p14:tracePt t="7554" x="4464050" y="2419350"/>
          <p14:tracePt t="7587" x="4451350" y="2419350"/>
          <p14:tracePt t="7604" x="4438650" y="2419350"/>
          <p14:tracePt t="7620" x="4419600" y="2413000"/>
          <p14:tracePt t="7623" x="4413250" y="2413000"/>
          <p14:tracePt t="7626" x="4406900" y="2413000"/>
          <p14:tracePt t="7636" x="4394200" y="2406650"/>
          <p14:tracePt t="7640" x="4387850" y="2406650"/>
          <p14:tracePt t="7645" x="4381500" y="2406650"/>
          <p14:tracePt t="7647" x="4368800" y="2406650"/>
          <p14:tracePt t="7654" x="4356100" y="2400300"/>
          <p14:tracePt t="7671" x="4337050" y="2400300"/>
          <p14:tracePt t="7687" x="4324350" y="2400300"/>
          <p14:tracePt t="7703" x="4311650" y="2400300"/>
          <p14:tracePt t="7719" x="4298950" y="2400300"/>
          <p14:tracePt t="7737" x="4286250" y="2400300"/>
          <p14:tracePt t="7770" x="4273550" y="2400300"/>
          <p14:tracePt t="7787" x="4267200" y="2400300"/>
          <p14:tracePt t="7803" x="4254500" y="2400300"/>
          <p14:tracePt t="7806" x="4248150" y="2400300"/>
          <p14:tracePt t="7819" x="4241800" y="2406650"/>
          <p14:tracePt t="7836" x="4241800" y="2413000"/>
          <p14:tracePt t="7853" x="4235450" y="2432050"/>
          <p14:tracePt t="7854" x="4229100" y="2444750"/>
          <p14:tracePt t="7870" x="4229100" y="2540000"/>
          <p14:tracePt t="7887" x="4260850" y="2774950"/>
          <p14:tracePt t="7903" x="4298950" y="2914650"/>
          <p14:tracePt t="7907" x="4305300" y="2946400"/>
          <p14:tracePt t="7920" x="4349750" y="3048000"/>
          <p14:tracePt t="7937" x="4406900" y="3200400"/>
          <p14:tracePt t="7938" x="4432300" y="3238500"/>
          <p14:tracePt t="7953" x="4476750" y="3333750"/>
          <p14:tracePt t="7971" x="4572000" y="3517900"/>
          <p14:tracePt t="7976" x="4591050" y="3556000"/>
          <p14:tracePt t="7979" x="4610100" y="3600450"/>
          <p14:tracePt t="7988" x="4648200" y="3683000"/>
          <p14:tracePt t="7991" x="4667250" y="3721100"/>
          <p14:tracePt t="8002" x="4699000" y="3848100"/>
          <p14:tracePt t="8019" x="4743450" y="4006850"/>
          <p14:tracePt t="8036" x="4787900" y="4108450"/>
          <p14:tracePt t="8053" x="4819650" y="4178300"/>
          <p14:tracePt t="8055" x="4832350" y="4197350"/>
          <p14:tracePt t="8069" x="4845050" y="4222750"/>
          <p14:tracePt t="8086" x="4857750" y="4235450"/>
          <p14:tracePt t="8264" x="4864100" y="4235450"/>
          <p14:tracePt t="8270" x="4870450" y="4235450"/>
          <p14:tracePt t="8286" x="4876800" y="4235450"/>
          <p14:tracePt t="8303" x="4889500" y="4248150"/>
          <p14:tracePt t="8320" x="4902200" y="4260850"/>
          <p14:tracePt t="8354" x="4908550" y="4267200"/>
          <p14:tracePt t="8370" x="4908550" y="4273550"/>
          <p14:tracePt t="8389" x="4908550" y="4279900"/>
          <p14:tracePt t="8403" x="4921250" y="4286250"/>
          <p14:tracePt t="8420" x="4927600" y="4298950"/>
          <p14:tracePt t="8436" x="4927600" y="4311650"/>
          <p14:tracePt t="8452" x="4927600" y="4324350"/>
          <p14:tracePt t="8615" x="4927600" y="4330700"/>
          <p14:tracePt t="8632" x="4921250" y="4330700"/>
          <p14:tracePt t="8634" x="4914900" y="4330700"/>
          <p14:tracePt t="8645" x="4908550" y="4330700"/>
          <p14:tracePt t="8655" x="4895850" y="4330700"/>
          <p14:tracePt t="8670" x="4876800" y="4330700"/>
          <p14:tracePt t="8686" x="4857750" y="4330700"/>
          <p14:tracePt t="8702" x="4845050" y="4330700"/>
          <p14:tracePt t="8719" x="4826000" y="4343400"/>
          <p14:tracePt t="8736" x="4806950" y="4356100"/>
          <p14:tracePt t="8753" x="4787900" y="4362450"/>
          <p14:tracePt t="8769" x="4762500" y="4375150"/>
          <p14:tracePt t="8771" x="4756150" y="4375150"/>
          <p14:tracePt t="8786" x="4711700" y="4400550"/>
          <p14:tracePt t="8802" x="4667250" y="4419600"/>
          <p14:tracePt t="8819" x="4629150" y="4432300"/>
          <p14:tracePt t="8836" x="4616450" y="4445000"/>
          <p14:tracePt t="8853" x="4597400" y="4451350"/>
          <p14:tracePt t="8855" x="4597400" y="4457700"/>
          <p14:tracePt t="8869" x="4591050" y="4464050"/>
          <p14:tracePt t="8887" x="4591050" y="4495800"/>
          <p14:tracePt t="8903" x="4591050" y="4521200"/>
          <p14:tracePt t="8919" x="4591050" y="4552950"/>
          <p14:tracePt t="8936" x="4591050" y="4584700"/>
          <p14:tracePt t="8953" x="4591050" y="4610100"/>
          <p14:tracePt t="8970" x="4597400" y="4629150"/>
          <p14:tracePt t="8986" x="4597400" y="4641850"/>
          <p14:tracePt t="9003" x="4610100" y="4667250"/>
          <p14:tracePt t="9020" x="4616450" y="4679950"/>
          <p14:tracePt t="9036" x="4635500" y="4686300"/>
          <p14:tracePt t="9053" x="4648200" y="4699000"/>
          <p14:tracePt t="9056" x="4654550" y="4705350"/>
          <p14:tracePt t="9069" x="4667250" y="4711700"/>
          <p14:tracePt t="9086" x="4673600" y="4724400"/>
          <p14:tracePt t="9103" x="4686300" y="4730750"/>
          <p14:tracePt t="9119" x="4692650" y="4730750"/>
          <p14:tracePt t="9136" x="4705350" y="4737100"/>
          <p14:tracePt t="9170" x="4705350" y="4743450"/>
          <p14:tracePt t="9186" x="4718050" y="4743450"/>
          <p14:tracePt t="9219" x="4737100" y="4743450"/>
          <p14:tracePt t="9236" x="4749800" y="4749800"/>
          <p14:tracePt t="9253" x="4756150" y="4756150"/>
          <p14:tracePt t="9270" x="4762500" y="4756150"/>
          <p14:tracePt t="9286" x="4768850" y="4756150"/>
          <p14:tracePt t="9304" x="4781550" y="4756150"/>
          <p14:tracePt t="9320" x="4800600" y="4756150"/>
          <p14:tracePt t="9324" x="4806950" y="4756150"/>
          <p14:tracePt t="9336" x="4819650" y="4756150"/>
          <p14:tracePt t="9354" x="4832350" y="4743450"/>
          <p14:tracePt t="9387" x="4851400" y="4743450"/>
          <p14:tracePt t="9403" x="4864100" y="4743450"/>
          <p14:tracePt t="9420" x="4876800" y="4743450"/>
          <p14:tracePt t="9436" x="4895850" y="4743450"/>
          <p14:tracePt t="9452" x="4914900" y="4730750"/>
          <p14:tracePt t="9469" x="4921250" y="4724400"/>
          <p14:tracePt t="9486" x="4940300" y="4705350"/>
          <p14:tracePt t="9502" x="4953000" y="4692650"/>
          <p14:tracePt t="9519" x="4959350" y="4679950"/>
          <p14:tracePt t="9536" x="4978400" y="4667250"/>
          <p14:tracePt t="9553" x="4984750" y="4654550"/>
          <p14:tracePt t="9569" x="4984750" y="4641850"/>
          <p14:tracePt t="9586" x="4991100" y="4629150"/>
          <p14:tracePt t="9603" x="4991100" y="4616450"/>
          <p14:tracePt t="9620" x="4991100" y="4610100"/>
          <p14:tracePt t="9636" x="4991100" y="4603750"/>
          <p14:tracePt t="9653" x="4991100" y="4597400"/>
          <p14:tracePt t="9669" x="4991100" y="4591050"/>
          <p14:tracePt t="9687" x="4991100" y="4565650"/>
          <p14:tracePt t="9703" x="4991100" y="4559300"/>
          <p14:tracePt t="9720" x="4991100" y="4540250"/>
          <p14:tracePt t="9753" x="4991100" y="4533900"/>
          <p14:tracePt t="9769" x="4991100" y="4527550"/>
          <p14:tracePt t="9790" x="4991100" y="4521200"/>
          <p14:tracePt t="9802" x="4991100" y="4514850"/>
          <p14:tracePt t="9819" x="4991100" y="4508500"/>
          <p14:tracePt t="9835" x="4984750" y="4502150"/>
          <p14:tracePt t="9859" x="4978400" y="4502150"/>
          <p14:tracePt t="9874" x="4972050" y="4495800"/>
          <p14:tracePt t="9886" x="4965700" y="4489450"/>
          <p14:tracePt t="9902" x="4946650" y="4483100"/>
          <p14:tracePt t="9919" x="4940300" y="4476750"/>
          <p14:tracePt t="9936" x="4921250" y="4464050"/>
          <p14:tracePt t="9952" x="4902200" y="4457700"/>
          <p14:tracePt t="9969" x="4883150" y="4445000"/>
          <p14:tracePt t="9985" x="4857750" y="4425950"/>
          <p14:tracePt t="9987" x="4851400" y="4425950"/>
          <p14:tracePt t="10002" x="4826000" y="4406900"/>
          <p14:tracePt t="10019" x="4762500" y="4387850"/>
          <p14:tracePt t="10036" x="4730750" y="4368800"/>
          <p14:tracePt t="10053" x="4705350" y="4356100"/>
          <p14:tracePt t="10069" x="4692650" y="4349750"/>
          <p14:tracePt t="10070" x="4692650" y="4343400"/>
          <p14:tracePt t="10086" x="4679950" y="4337050"/>
          <p14:tracePt t="10103" x="4660900" y="4318000"/>
          <p14:tracePt t="10119" x="4610100" y="4286250"/>
          <p14:tracePt t="10135" x="4572000" y="4260850"/>
          <p14:tracePt t="10153" x="4559300" y="4254500"/>
          <p14:tracePt t="10169" x="4559300" y="4248150"/>
          <p14:tracePt t="10185" x="4559300" y="4241800"/>
          <p14:tracePt t="10187" x="4552950" y="4241800"/>
          <p14:tracePt t="10202" x="4521200" y="4197350"/>
          <p14:tracePt t="10219" x="4464050" y="4044950"/>
          <p14:tracePt t="10235" x="4406900" y="3879850"/>
          <p14:tracePt t="10252" x="4368800" y="3733800"/>
          <p14:tracePt t="10269" x="4337050" y="3581400"/>
          <p14:tracePt t="10285" x="4311650" y="3429000"/>
          <p14:tracePt t="10286" x="4305300" y="3390900"/>
          <p14:tracePt t="10302" x="4279900" y="3302000"/>
          <p14:tracePt t="10319" x="4273550" y="3225800"/>
          <p14:tracePt t="10335" x="4267200" y="3155950"/>
          <p14:tracePt t="10353" x="4241800" y="3092450"/>
          <p14:tracePt t="10372" x="4216400" y="3041650"/>
          <p14:tracePt t="10376" x="4210050" y="3028950"/>
          <p14:tracePt t="10379" x="4210050" y="3022600"/>
          <p14:tracePt t="10385" x="4203700" y="3003550"/>
          <p14:tracePt t="10402" x="4171950" y="2914650"/>
          <p14:tracePt t="10420" x="4159250" y="2857500"/>
          <p14:tracePt t="10436" x="4133850" y="2806700"/>
          <p14:tracePt t="10439" x="4127500" y="2800350"/>
          <p14:tracePt t="10453" x="4108450" y="2774950"/>
          <p14:tracePt t="10469" x="4095750" y="2762250"/>
          <p14:tracePt t="10486" x="4076700" y="2736850"/>
          <p14:tracePt t="10491" x="4076700" y="2724150"/>
          <p14:tracePt t="10502" x="4076700" y="2711450"/>
          <p14:tracePt t="10519" x="4070350" y="2692400"/>
          <p14:tracePt t="10536" x="4057650" y="2679700"/>
          <p14:tracePt t="10553" x="4057650" y="2673350"/>
          <p14:tracePt t="10554" x="4057650" y="2667000"/>
          <p14:tracePt t="10569" x="4057650" y="2654300"/>
          <p14:tracePt t="10587" x="4057650" y="2647950"/>
          <p14:tracePt t="10604" x="4051300" y="2628900"/>
          <p14:tracePt t="10608" x="4038600" y="2622550"/>
          <p14:tracePt t="10611" x="4038600" y="2616200"/>
          <p14:tracePt t="10622" x="4032250" y="2609850"/>
          <p14:tracePt t="10635" x="4025900" y="2597150"/>
          <p14:tracePt t="10653" x="4019550" y="2578100"/>
          <p14:tracePt t="10669" x="4013200" y="2559050"/>
          <p14:tracePt t="10672" x="4006850" y="2552700"/>
          <p14:tracePt t="10685" x="4006850" y="2540000"/>
          <p14:tracePt t="10703" x="3981450" y="2533650"/>
          <p14:tracePt t="10732" x="3981450" y="2527300"/>
          <p14:tracePt t="10749" x="3975100" y="2520950"/>
          <p14:tracePt t="10757" x="3968750" y="2520950"/>
          <p14:tracePt t="10770" x="3962400" y="2514600"/>
          <p14:tracePt t="10787" x="3949700" y="2508250"/>
          <p14:tracePt t="10803" x="3937000" y="2501900"/>
          <p14:tracePt t="10807" x="3930650" y="2501900"/>
          <p14:tracePt t="10812" x="3924300" y="2501900"/>
          <p14:tracePt t="10820" x="3917950" y="2501900"/>
          <p14:tracePt t="10835" x="3905250" y="2501900"/>
          <p14:tracePt t="10869" x="3892550" y="2501900"/>
          <p14:tracePt t="10885" x="3886200" y="2501900"/>
          <p14:tracePt t="10903" x="3873500" y="2501900"/>
          <p14:tracePt t="10919" x="3867150" y="2501900"/>
          <p14:tracePt t="10936" x="3848100" y="2501900"/>
          <p14:tracePt t="10953" x="3835400" y="2501900"/>
          <p14:tracePt t="10956" x="3829050" y="2501900"/>
          <p14:tracePt t="10959" x="3822700" y="2501900"/>
          <p14:tracePt t="10969" x="3810000" y="2501900"/>
          <p14:tracePt t="10985" x="3790950" y="2501900"/>
          <p14:tracePt t="11003" x="3778250" y="2508250"/>
          <p14:tracePt t="11019" x="3759200" y="2520950"/>
          <p14:tracePt t="11036" x="3746500" y="2540000"/>
          <p14:tracePt t="11039" x="3746500" y="2546350"/>
          <p14:tracePt t="11043" x="3746500" y="2552700"/>
          <p14:tracePt t="11054" x="3740150" y="2571750"/>
          <p14:tracePt t="11069" x="3740150" y="2597150"/>
          <p14:tracePt t="11072" x="3733800" y="2603500"/>
          <p14:tracePt t="11075" x="3733800" y="2609850"/>
          <p14:tracePt t="11085" x="3733800" y="2622550"/>
          <p14:tracePt t="11102" x="3733800" y="2654300"/>
          <p14:tracePt t="11118" x="3733800" y="2667000"/>
          <p14:tracePt t="11135" x="3733800" y="2686050"/>
          <p14:tracePt t="11152" x="3733800" y="2711450"/>
          <p14:tracePt t="11168" x="3740150" y="2717800"/>
          <p14:tracePt t="11186" x="3752850" y="2730500"/>
          <p14:tracePt t="11203" x="3778250" y="2755900"/>
          <p14:tracePt t="11219" x="3790950" y="2768600"/>
          <p14:tracePt t="11236" x="3810000" y="2774950"/>
          <p14:tracePt t="11240" x="3810000" y="2781300"/>
          <p14:tracePt t="11243" x="3816350" y="2787650"/>
          <p14:tracePt t="11255" x="3829050" y="2800350"/>
          <p14:tracePt t="11269" x="3835400" y="2800350"/>
          <p14:tracePt t="11287" x="3854450" y="2806700"/>
          <p14:tracePt t="11303" x="3867150" y="2806700"/>
          <p14:tracePt t="11319" x="3879850" y="2806700"/>
          <p14:tracePt t="11336" x="3886200" y="2806700"/>
          <p14:tracePt t="11352" x="3911600" y="2787650"/>
          <p14:tracePt t="11354" x="3917950" y="2781300"/>
          <p14:tracePt t="11368" x="3930650" y="2774950"/>
          <p14:tracePt t="11385" x="3943350" y="2768600"/>
          <p14:tracePt t="11402" x="3956050" y="2755900"/>
          <p14:tracePt t="11418" x="3962400" y="2749550"/>
          <p14:tracePt t="11436" x="3962400" y="2743200"/>
          <p14:tracePt t="11452" x="3968750" y="2743200"/>
          <p14:tracePt t="12867" x="3975100" y="2743200"/>
          <p14:tracePt t="12874" x="3975100" y="2736850"/>
          <p14:tracePt t="12886" x="3975100" y="2730500"/>
          <p14:tracePt t="13099" x="3981450" y="2730500"/>
          <p14:tracePt t="13615" x="3981450" y="2736850"/>
          <p14:tracePt t="14508" x="3981450" y="2743200"/>
          <p14:tracePt t="14520" x="3987800" y="2743200"/>
          <p14:tracePt t="14535" x="4000500" y="2743200"/>
          <p14:tracePt t="14552" x="4006850" y="2743200"/>
          <p14:tracePt t="14569" x="4019550" y="2743200"/>
          <p14:tracePt t="14585" x="4032250" y="2743200"/>
          <p14:tracePt t="14618" x="4057650" y="2749550"/>
          <p14:tracePt t="14651" x="4070350" y="2755900"/>
          <p14:tracePt t="14684" x="4108450" y="2755900"/>
          <p14:tracePt t="14701" x="4121150" y="2755900"/>
          <p14:tracePt t="14718" x="4140200" y="2755900"/>
          <p14:tracePt t="14734" x="4159250" y="2755900"/>
          <p14:tracePt t="14751" x="4171950" y="2755900"/>
          <p14:tracePt t="14768" x="4197350" y="2755900"/>
          <p14:tracePt t="14784" x="4216400" y="2755900"/>
          <p14:tracePt t="14802" x="4279900" y="2755900"/>
          <p14:tracePt t="14818" x="4311650" y="2755900"/>
          <p14:tracePt t="14835" x="4343400" y="2743200"/>
          <p14:tracePt t="14851" x="4368800" y="2743200"/>
          <p14:tracePt t="14869" x="4387850" y="2743200"/>
          <p14:tracePt t="14885" x="4394200" y="2743200"/>
          <p14:tracePt t="14903" x="4406900" y="2736850"/>
          <p14:tracePt t="14919" x="4419600" y="2730500"/>
          <p14:tracePt t="14935" x="4419600" y="2724150"/>
          <p14:tracePt t="14951" x="4432300" y="2717800"/>
          <p14:tracePt t="14968" x="4438650" y="2705100"/>
          <p14:tracePt t="14984" x="4445000" y="2686050"/>
          <p14:tracePt t="15001" x="4451350" y="2673350"/>
          <p14:tracePt t="15018" x="4451350" y="2660650"/>
          <p14:tracePt t="15035" x="4451350" y="2647950"/>
          <p14:tracePt t="15053" x="4451350" y="2628900"/>
          <p14:tracePt t="15068" x="4451350" y="2616200"/>
          <p14:tracePt t="15084" x="4451350" y="2609850"/>
          <p14:tracePt t="15102" x="4451350" y="2597150"/>
          <p14:tracePt t="15118" x="4451350" y="2584450"/>
          <p14:tracePt t="15135" x="4451350" y="2578100"/>
          <p14:tracePt t="15152" x="4445000" y="2571750"/>
          <p14:tracePt t="15168" x="4438650" y="2565400"/>
          <p14:tracePt t="15185" x="4425950" y="2559050"/>
          <p14:tracePt t="15201" x="4419600" y="2552700"/>
          <p14:tracePt t="15218" x="4413250" y="2540000"/>
          <p14:tracePt t="15235" x="4400550" y="2533650"/>
          <p14:tracePt t="15251" x="4394200" y="2527300"/>
          <p14:tracePt t="15252" x="4394200" y="2520950"/>
          <p14:tracePt t="15268" x="4381500" y="2514600"/>
          <p14:tracePt t="15284" x="4375150" y="2508250"/>
          <p14:tracePt t="15301" x="4362450" y="2501900"/>
          <p14:tracePt t="15318" x="4349750" y="2501900"/>
          <p14:tracePt t="15334" x="4330700" y="2501900"/>
          <p14:tracePt t="15352" x="4330700" y="2495550"/>
          <p14:tracePt t="15385" x="4318000" y="2495550"/>
          <p14:tracePt t="15401" x="4318000" y="2489200"/>
          <p14:tracePt t="15418" x="4311650" y="2489200"/>
          <p14:tracePt t="15434" x="4298950" y="2482850"/>
          <p14:tracePt t="15451" x="4286250" y="2476500"/>
          <p14:tracePt t="15468" x="4267200" y="2476500"/>
          <p14:tracePt t="15484" x="4254500" y="2470150"/>
          <p14:tracePt t="15518" x="4248150" y="2470150"/>
          <p14:tracePt t="15535" x="4235450" y="2457450"/>
          <p14:tracePt t="15568" x="4229100" y="2457450"/>
          <p14:tracePt t="15584" x="4222750" y="2457450"/>
          <p14:tracePt t="15601" x="4210050" y="2457450"/>
          <p14:tracePt t="15635" x="4197350" y="2457450"/>
          <p14:tracePt t="15651" x="4191000" y="2457450"/>
          <p14:tracePt t="15653" x="4184650" y="2457450"/>
          <p14:tracePt t="15668" x="4171950" y="2457450"/>
          <p14:tracePt t="15701" x="4159250" y="2457450"/>
          <p14:tracePt t="15776" x="4152900" y="2457450"/>
          <p14:tracePt t="15784" x="4146550" y="2457450"/>
          <p14:tracePt t="15788" x="4146550" y="2463800"/>
          <p14:tracePt t="15801" x="4140200" y="2463800"/>
          <p14:tracePt t="15818" x="4133850" y="2476500"/>
          <p14:tracePt t="15834" x="4127500" y="2476500"/>
          <p14:tracePt t="15851" x="4127500" y="2482850"/>
          <p14:tracePt t="15868" x="4127500" y="2489200"/>
          <p14:tracePt t="15884" x="4127500" y="2495550"/>
          <p14:tracePt t="15901" x="4127500" y="2508250"/>
          <p14:tracePt t="15918" x="4127500" y="2520950"/>
          <p14:tracePt t="15935" x="4114800" y="2533650"/>
          <p14:tracePt t="15939" x="4114800" y="2540000"/>
          <p14:tracePt t="15951" x="4114800" y="2546350"/>
          <p14:tracePt t="15968" x="4102100" y="2559050"/>
          <p14:tracePt t="15985" x="4095750" y="2578100"/>
          <p14:tracePt t="16001" x="4095750" y="2590800"/>
          <p14:tracePt t="16018" x="4095750" y="2597150"/>
          <p14:tracePt t="16034" x="4089400" y="2609850"/>
          <p14:tracePt t="16052" x="4089400" y="2616200"/>
          <p14:tracePt t="16068" x="4089400" y="2628900"/>
          <p14:tracePt t="16085" x="4089400" y="2635250"/>
          <p14:tracePt t="16101" x="4089400" y="2647950"/>
          <p14:tracePt t="16118" x="4089400" y="2654300"/>
          <p14:tracePt t="16151" x="4089400" y="2667000"/>
          <p14:tracePt t="16168" x="4108450" y="2679700"/>
          <p14:tracePt t="16184" x="4108450" y="2686050"/>
          <p14:tracePt t="16201" x="4121150" y="2698750"/>
          <p14:tracePt t="16218" x="4133850" y="2711450"/>
          <p14:tracePt t="16234" x="4140200" y="2717800"/>
          <p14:tracePt t="16251" x="4152900" y="2730500"/>
          <p14:tracePt t="16252" x="4159250" y="2730500"/>
          <p14:tracePt t="16268" x="4165600" y="2736850"/>
          <p14:tracePt t="16284" x="4184650" y="2749550"/>
          <p14:tracePt t="16301" x="4191000" y="2755900"/>
          <p14:tracePt t="16318" x="4203700" y="2755900"/>
          <p14:tracePt t="16335" x="4222750" y="2755900"/>
          <p14:tracePt t="16352" x="4235450" y="2762250"/>
          <p14:tracePt t="16368" x="4241800" y="2762250"/>
          <p14:tracePt t="16384" x="4254500" y="2762250"/>
          <p14:tracePt t="16401" x="4273550" y="2762250"/>
          <p14:tracePt t="16417" x="4286250" y="2768600"/>
          <p14:tracePt t="16434" x="4298950" y="2768600"/>
          <p14:tracePt t="16451" x="4311650" y="2768600"/>
          <p14:tracePt t="16467" x="4324350" y="2768600"/>
          <p14:tracePt t="16490" x="4330700" y="2768600"/>
          <p14:tracePt t="16501" x="4337050" y="2768600"/>
          <p14:tracePt t="16517" x="4356100" y="2768600"/>
          <p14:tracePt t="16535" x="4375150" y="2768600"/>
          <p14:tracePt t="16551" x="4387850" y="2768600"/>
          <p14:tracePt t="16584" x="4394200" y="2762250"/>
          <p14:tracePt t="16601" x="4400550" y="2755900"/>
          <p14:tracePt t="16617" x="4406900" y="2749550"/>
          <p14:tracePt t="16635" x="4419600" y="2736850"/>
          <p14:tracePt t="16651" x="4419600" y="2730500"/>
          <p14:tracePt t="16667" x="4419600" y="2717800"/>
          <p14:tracePt t="16684" x="4419600" y="2705100"/>
          <p14:tracePt t="16701" x="4425950" y="2679700"/>
          <p14:tracePt t="16717" x="4438650" y="2660650"/>
          <p14:tracePt t="16735" x="4438650" y="2654300"/>
          <p14:tracePt t="16751" x="4438650" y="2641600"/>
          <p14:tracePt t="16767" x="4438650" y="2635250"/>
          <p14:tracePt t="16785" x="4438650" y="2628900"/>
          <p14:tracePt t="16801" x="4438650" y="2622550"/>
          <p14:tracePt t="16817" x="4438650" y="2609850"/>
          <p14:tracePt t="16851" x="4432300" y="2603500"/>
          <p14:tracePt t="16867" x="4432300" y="2597150"/>
          <p14:tracePt t="16884" x="4425950" y="2584450"/>
          <p14:tracePt t="16901" x="4413250" y="2578100"/>
          <p14:tracePt t="16917" x="4400550" y="2565400"/>
          <p14:tracePt t="16934" x="4400550" y="2559050"/>
          <p14:tracePt t="16951" x="4381500" y="2546350"/>
          <p14:tracePt t="16985" x="4368800" y="2527300"/>
          <p14:tracePt t="17017" x="4368800" y="2520950"/>
          <p14:tracePt t="17035" x="4362450" y="2514600"/>
          <p14:tracePt t="17052" x="4349750" y="2508250"/>
          <p14:tracePt t="17068" x="4337050" y="2508250"/>
          <p14:tracePt t="17084" x="4330700" y="2501900"/>
          <p14:tracePt t="17101" x="4324350" y="2501900"/>
          <p14:tracePt t="17117" x="4318000" y="2495550"/>
          <p14:tracePt t="17134" x="4311650" y="2495550"/>
          <p14:tracePt t="17151" x="4298950" y="2489200"/>
          <p14:tracePt t="17168" x="4286250" y="2482850"/>
          <p14:tracePt t="17185" x="4273550" y="2482850"/>
          <p14:tracePt t="17201" x="4267200" y="2482850"/>
          <p14:tracePt t="17217" x="4254500" y="2470150"/>
          <p14:tracePt t="17234" x="4235450" y="2470150"/>
          <p14:tracePt t="17251" x="4222750" y="2470150"/>
          <p14:tracePt t="17269" x="4210050" y="2470150"/>
          <p14:tracePt t="17284" x="4203700" y="2463800"/>
          <p14:tracePt t="17318" x="4197350" y="2457450"/>
          <p14:tracePt t="17335" x="4184650" y="2457450"/>
          <p14:tracePt t="17351" x="4178300" y="2457450"/>
          <p14:tracePt t="17367" x="4171950" y="2457450"/>
          <p14:tracePt t="17384" x="4165600" y="2457450"/>
          <p14:tracePt t="17413" x="4159250" y="2457450"/>
          <p14:tracePt t="17425" x="4152900" y="2457450"/>
          <p14:tracePt t="17434" x="4146550" y="2457450"/>
          <p14:tracePt t="17453" x="4140200" y="2457450"/>
          <p14:tracePt t="17498" x="4133850" y="2457450"/>
          <p14:tracePt t="17618" x="4127500" y="2457450"/>
          <p14:tracePt t="17621" x="4121150" y="2457450"/>
          <p14:tracePt t="17635" x="4114800" y="2457450"/>
          <p14:tracePt t="17669" x="4114800" y="2463800"/>
          <p14:tracePt t="17684" x="4114800" y="2470150"/>
          <p14:tracePt t="17691" x="4114800" y="2476500"/>
          <p14:tracePt t="17710" x="4108450" y="2476500"/>
          <p14:tracePt t="17717" x="4108450" y="2482850"/>
          <p14:tracePt t="17734" x="4108450" y="2495550"/>
          <p14:tracePt t="17767" x="4108450" y="2508250"/>
          <p14:tracePt t="17784" x="4108450" y="2514600"/>
          <p14:tracePt t="17801" x="4108450" y="2520950"/>
          <p14:tracePt t="17835" x="4108450" y="2527300"/>
          <p14:tracePt t="17851" x="4108450" y="2540000"/>
          <p14:tracePt t="17868" x="4108450" y="2546350"/>
          <p14:tracePt t="17884" x="4108450" y="2552700"/>
          <p14:tracePt t="17900" x="4108450" y="2559050"/>
          <p14:tracePt t="17917" x="4102100" y="2565400"/>
          <p14:tracePt t="17934" x="4095750" y="2565400"/>
          <p14:tracePt t="17950" x="4095750" y="2571750"/>
          <p14:tracePt t="18653" x="4095750" y="2578100"/>
          <p14:tracePt t="18674" x="4089400" y="2578100"/>
          <p14:tracePt t="18676" x="4089400" y="2584450"/>
          <p14:tracePt t="18685" x="4083050" y="2584450"/>
          <p14:tracePt t="18702" x="4083050" y="2590800"/>
          <p14:tracePt t="18906" x="4083050" y="2597150"/>
          <p14:tracePt t="18918" x="4083050" y="2603500"/>
          <p14:tracePt t="18938" x="4083050" y="2609850"/>
          <p14:tracePt t="18941" x="4083050" y="2616200"/>
          <p14:tracePt t="18950" x="4083050" y="2622550"/>
          <p14:tracePt t="18984" x="4083050" y="2635250"/>
          <p14:tracePt t="19017" x="4083050" y="2641600"/>
          <p14:tracePt t="19051" x="4095750" y="2660650"/>
          <p14:tracePt t="19084" x="4095750" y="2667000"/>
          <p14:tracePt t="19137" x="4095750" y="2673350"/>
          <p14:tracePt t="19145" x="4095750" y="2679700"/>
          <p14:tracePt t="19165" x="4102100" y="2679700"/>
          <p14:tracePt t="19381" x="4108450" y="2679700"/>
          <p14:tracePt t="19520" x="4114800" y="2679700"/>
          <p14:tracePt t="19528" x="4121150" y="2679700"/>
          <p14:tracePt t="19551" x="4127500" y="2679700"/>
          <p14:tracePt t="19597" x="4133850" y="2686050"/>
          <p14:tracePt t="19604" x="4133850" y="2692400"/>
          <p14:tracePt t="19609" x="4140200" y="2692400"/>
          <p14:tracePt t="19617" x="4140200" y="2698750"/>
          <p14:tracePt t="19650" x="4152900" y="2705100"/>
          <p14:tracePt t="19684" x="4165600" y="2711450"/>
          <p14:tracePt t="19718" x="4184650" y="2724150"/>
          <p14:tracePt t="19751" x="4191000" y="2730500"/>
          <p14:tracePt t="19754" x="4197350" y="2730500"/>
          <p14:tracePt t="19768" x="4203700" y="2730500"/>
          <p14:tracePt t="19790" x="4210050" y="2736850"/>
          <p14:tracePt t="19803" x="4216400" y="2736850"/>
          <p14:tracePt t="19818" x="4222750" y="2736850"/>
          <p14:tracePt t="19834" x="4235450" y="2743200"/>
          <p14:tracePt t="19851" x="4241800" y="2743200"/>
          <p14:tracePt t="19884" x="4260850" y="2743200"/>
          <p14:tracePt t="19900" x="4267200" y="2743200"/>
          <p14:tracePt t="19917" x="4279900" y="2743200"/>
          <p14:tracePt t="19934" x="4292600" y="2743200"/>
          <p14:tracePt t="19951" x="4311650" y="2743200"/>
          <p14:tracePt t="19967" x="4318000" y="2743200"/>
          <p14:tracePt t="19984" x="4330700" y="2743200"/>
          <p14:tracePt t="20000" x="4349750" y="2743200"/>
          <p14:tracePt t="20017" x="4362450" y="2743200"/>
          <p14:tracePt t="20034" x="4375150" y="2743200"/>
          <p14:tracePt t="20051" x="4381500" y="2743200"/>
          <p14:tracePt t="20067" x="4394200" y="2743200"/>
          <p14:tracePt t="20084" x="4406900" y="2743200"/>
          <p14:tracePt t="20102" x="4419600" y="2743200"/>
          <p14:tracePt t="20117" x="4425950" y="2743200"/>
          <p14:tracePt t="20133" x="4432300" y="2736850"/>
          <p14:tracePt t="20167" x="4432300" y="2717800"/>
          <p14:tracePt t="20184" x="4432300" y="2705100"/>
          <p14:tracePt t="20200" x="4425950" y="2679700"/>
          <p14:tracePt t="20217" x="4413250" y="2667000"/>
          <p14:tracePt t="20250" x="4413250" y="2660650"/>
          <p14:tracePt t="20267" x="4406900" y="2647950"/>
          <p14:tracePt t="20284" x="4394200" y="2635250"/>
          <p14:tracePt t="20301" x="4387850" y="2622550"/>
          <p14:tracePt t="20317" x="4375150" y="2609850"/>
          <p14:tracePt t="20334" x="4362450" y="2597150"/>
          <p14:tracePt t="20351" x="4349750" y="2584450"/>
          <p14:tracePt t="20367" x="4337050" y="2565400"/>
          <p14:tracePt t="20369" x="4337050" y="2559050"/>
          <p14:tracePt t="20384" x="4330700" y="2552700"/>
          <p14:tracePt t="20401" x="4318000" y="2533650"/>
          <p14:tracePt t="20417" x="4305300" y="2520950"/>
          <p14:tracePt t="20434" x="4298950" y="2514600"/>
          <p14:tracePt t="20450" x="4286250" y="2501900"/>
          <p14:tracePt t="20467" x="4279900" y="2489200"/>
          <p14:tracePt t="20484" x="4267200" y="2476500"/>
          <p14:tracePt t="20500" x="4254500" y="2470150"/>
          <p14:tracePt t="20517" x="4241800" y="2457450"/>
          <p14:tracePt t="20534" x="4235450" y="2438400"/>
          <p14:tracePt t="20551" x="4229100" y="2438400"/>
          <p14:tracePt t="20584" x="4229100" y="2432050"/>
          <p14:tracePt t="20700" x="4222750" y="2432050"/>
          <p14:tracePt t="20704" x="4222750" y="2438400"/>
          <p14:tracePt t="20717" x="4210050" y="2444750"/>
          <p14:tracePt t="20733" x="4210050" y="2463800"/>
          <p14:tracePt t="20750" x="4210050" y="2501900"/>
          <p14:tracePt t="20767" x="4197350" y="2546350"/>
          <p14:tracePt t="20783" x="4184650" y="2565400"/>
          <p14:tracePt t="20784" x="4184650" y="2571750"/>
          <p14:tracePt t="20801" x="4184650" y="2584450"/>
          <p14:tracePt t="20817" x="4184650" y="2616200"/>
          <p14:tracePt t="20834" x="4184650" y="2641600"/>
          <p14:tracePt t="20851" x="4184650" y="2660650"/>
          <p14:tracePt t="20867" x="4184650" y="2673350"/>
          <p14:tracePt t="20935" x="4184650" y="2679700"/>
          <p14:tracePt t="20941" x="4184650" y="2686050"/>
          <p14:tracePt t="21062" x="4191000" y="2686050"/>
          <p14:tracePt t="21073" x="4197350" y="2698750"/>
          <p14:tracePt t="21086" x="4203700" y="2711450"/>
          <p14:tracePt t="21090" x="4210050" y="2717800"/>
          <p14:tracePt t="21093" x="4210050" y="2724150"/>
          <p14:tracePt t="21096" x="4210050" y="2736850"/>
          <p14:tracePt t="21101" x="4210050" y="2743200"/>
          <p14:tracePt t="21117" x="4210050" y="2800350"/>
          <p14:tracePt t="21133" x="4241800" y="2933700"/>
          <p14:tracePt t="21150" x="4298950" y="3187700"/>
          <p14:tracePt t="21167" x="4343400" y="3346450"/>
          <p14:tracePt t="21184" x="4375150" y="3511550"/>
          <p14:tracePt t="21200" x="4387850" y="3594100"/>
          <p14:tracePt t="21217" x="4387850" y="3613150"/>
          <p14:tracePt t="21233" x="4387850" y="3625850"/>
          <p14:tracePt t="21250" x="4387850" y="3657600"/>
          <p14:tracePt t="21266" x="4387850" y="3689350"/>
          <p14:tracePt t="21283" x="4362450" y="3765550"/>
          <p14:tracePt t="21285" x="4356100" y="3784600"/>
          <p14:tracePt t="21300" x="4324350" y="3854450"/>
          <p14:tracePt t="21317" x="4279900" y="3956050"/>
          <p14:tracePt t="21334" x="4203700" y="4083050"/>
          <p14:tracePt t="21350" x="4178300" y="4152900"/>
          <p14:tracePt t="21367" x="4127500" y="4210050"/>
          <p14:tracePt t="21384" x="4064000" y="4279900"/>
          <p14:tracePt t="21400" x="4019550" y="4318000"/>
          <p14:tracePt t="21417" x="3975100" y="4356100"/>
          <p14:tracePt t="21433" x="3905250" y="4400550"/>
          <p14:tracePt t="21450" x="3854450" y="4432300"/>
          <p14:tracePt t="21467" x="3759200" y="4470400"/>
          <p14:tracePt t="21471" x="3733800" y="4483100"/>
          <p14:tracePt t="21483" x="3657600" y="4514850"/>
          <p14:tracePt t="21500" x="3549650" y="4546600"/>
          <p14:tracePt t="21516" x="3454400" y="4578350"/>
          <p14:tracePt t="21534" x="3371850" y="4597400"/>
          <p14:tracePt t="21551" x="3244850" y="4629150"/>
          <p14:tracePt t="21568" x="3162300" y="4654550"/>
          <p14:tracePt t="21569" x="3136900" y="4667250"/>
          <p14:tracePt t="21585" x="3041650" y="4711700"/>
          <p14:tracePt t="21601" x="2965450" y="4730750"/>
          <p14:tracePt t="21617" x="2901950" y="4756150"/>
          <p14:tracePt t="21634" x="2825750" y="4781550"/>
          <p14:tracePt t="21650" x="2743200" y="4794250"/>
          <p14:tracePt t="21667" x="2647950" y="4832350"/>
          <p14:tracePt t="21670" x="2622550" y="4838700"/>
          <p14:tracePt t="21685" x="2514600" y="4870450"/>
          <p14:tracePt t="21700" x="2444750" y="4883150"/>
          <p14:tracePt t="21717" x="2368550" y="4889500"/>
          <p14:tracePt t="21733" x="2292350" y="4902200"/>
          <p14:tracePt t="21750" x="2203450" y="4914900"/>
          <p14:tracePt t="21755" x="2184400" y="4914900"/>
          <p14:tracePt t="21756" x="2159000" y="4914900"/>
          <p14:tracePt t="21767" x="2108200" y="4914900"/>
          <p14:tracePt t="21783" x="2025650" y="4921250"/>
          <p14:tracePt t="21784" x="2012950" y="4921250"/>
          <p14:tracePt t="21800" x="1943100" y="4933950"/>
          <p14:tracePt t="21816" x="1866900" y="4933950"/>
          <p14:tracePt t="21833" x="1803400" y="4933950"/>
          <p14:tracePt t="21850" x="1778000" y="4933950"/>
          <p14:tracePt t="21867" x="1714500" y="4933950"/>
          <p14:tracePt t="21884" x="1682750" y="4933950"/>
          <p14:tracePt t="21900" x="1670050" y="4933950"/>
          <p14:tracePt t="21917" x="1657350" y="4933950"/>
          <p14:tracePt t="21933" x="1638300" y="4933950"/>
          <p14:tracePt t="21950" x="1612900" y="4933950"/>
          <p14:tracePt t="21967" x="1587500" y="4914900"/>
          <p14:tracePt t="21971" x="1581150" y="4914900"/>
          <p14:tracePt t="21972" x="1574800" y="4908550"/>
          <p14:tracePt t="21983" x="1574800" y="4902200"/>
          <p14:tracePt t="22000" x="1562100" y="4889500"/>
          <p14:tracePt t="22016" x="1549400" y="4883150"/>
          <p14:tracePt t="22033" x="1543050" y="4870450"/>
          <p14:tracePt t="22050" x="1536700" y="4864100"/>
          <p14:tracePt t="22066" x="1530350" y="4851400"/>
          <p14:tracePt t="22083" x="1504950" y="4838700"/>
          <p14:tracePt t="22105" x="1479550" y="4832350"/>
          <p14:tracePt t="22129" x="1479550" y="4826000"/>
          <p14:tracePt t="22168" x="1473200" y="4826000"/>
          <p14:tracePt t="22180" x="1466850" y="4826000"/>
          <p14:tracePt t="22224" x="1460500" y="4819650"/>
          <p14:tracePt t="22283" x="1460500" y="4813300"/>
          <p14:tracePt t="22291" x="1460500" y="4806950"/>
          <p14:tracePt t="22301" x="1454150" y="4806950"/>
          <p14:tracePt t="22380" x="1454150" y="4800600"/>
          <p14:tracePt t="22392" x="1460500" y="4800600"/>
          <p14:tracePt t="22400" x="1466850" y="4800600"/>
          <p14:tracePt t="22404" x="1473200" y="4800600"/>
          <p14:tracePt t="22417" x="1479550" y="4800600"/>
          <p14:tracePt t="22433" x="1485900" y="4800600"/>
          <p14:tracePt t="22450" x="1498600" y="4800600"/>
          <p14:tracePt t="22467" x="1504950" y="4800600"/>
          <p14:tracePt t="22484" x="1511300" y="4800600"/>
          <p14:tracePt t="22500" x="1517650" y="4800600"/>
          <p14:tracePt t="22516" x="1536700" y="4800600"/>
          <p14:tracePt t="22533" x="1549400" y="4800600"/>
          <p14:tracePt t="22551" x="1562100" y="4800600"/>
          <p14:tracePt t="22567" x="1581150" y="4800600"/>
          <p14:tracePt t="22570" x="1587500" y="4800600"/>
          <p14:tracePt t="22573" x="1593850" y="4800600"/>
          <p14:tracePt t="22578" x="1600200" y="4800600"/>
          <p14:tracePt t="22586" x="1612900" y="4800600"/>
          <p14:tracePt t="22601" x="1644650" y="4800600"/>
          <p14:tracePt t="22603" x="1657350" y="4800600"/>
          <p14:tracePt t="22607" x="1663700" y="4800600"/>
          <p14:tracePt t="22616" x="1682750" y="4794250"/>
          <p14:tracePt t="22633" x="1695450" y="4794250"/>
          <p14:tracePt t="22651" x="1733550" y="4794250"/>
          <p14:tracePt t="22667" x="1765300" y="4794250"/>
          <p14:tracePt t="22683" x="1803400" y="4794250"/>
          <p14:tracePt t="22700" x="1860550" y="4794250"/>
          <p14:tracePt t="22703" x="1873250" y="4794250"/>
          <p14:tracePt t="22708" x="1892300" y="4794250"/>
          <p14:tracePt t="22717" x="1911350" y="4787900"/>
          <p14:tracePt t="22734" x="1955800" y="4768850"/>
          <p14:tracePt t="22737" x="1962150" y="4768850"/>
          <p14:tracePt t="22739" x="1968500" y="4768850"/>
          <p14:tracePt t="22751" x="1974850" y="4762500"/>
          <p14:tracePt t="22766" x="1981200" y="4762500"/>
          <p14:tracePt t="22783" x="1987550" y="4762500"/>
          <p14:tracePt t="22829" x="1993900" y="4762500"/>
          <p14:tracePt t="22837" x="2000250" y="4762500"/>
          <p14:tracePt t="22854" x="2006600" y="4762500"/>
          <p14:tracePt t="22877" x="2012950" y="4762500"/>
          <p14:tracePt t="22885" x="2019300" y="4762500"/>
          <p14:tracePt t="22917" x="2025650" y="4762500"/>
          <p14:tracePt t="22923" x="2032000" y="4762500"/>
          <p14:tracePt t="22962" x="2038350" y="4762500"/>
          <p14:tracePt t="22969" x="2044700" y="4762500"/>
          <p14:tracePt t="22984" x="2051050" y="4762500"/>
          <p14:tracePt t="23028" x="2057400" y="4762500"/>
          <p14:tracePt t="23039" x="2063750" y="4762500"/>
          <p14:tracePt t="23132" x="2070100" y="4762500"/>
          <p14:tracePt t="23139" x="2076450" y="4762500"/>
          <p14:tracePt t="23151" x="2095500" y="4762500"/>
          <p14:tracePt t="23167" x="2101850" y="4768850"/>
          <p14:tracePt t="23183" x="2108200" y="4768850"/>
          <p14:tracePt t="23200" x="2114550" y="4768850"/>
          <p14:tracePt t="23217" x="2120900" y="4768850"/>
          <p14:tracePt t="23233" x="2127250" y="4768850"/>
          <p14:tracePt t="23285" x="2133600" y="4775200"/>
          <p14:tracePt t="23394" x="2139950" y="4775200"/>
          <p14:tracePt t="23450" x="2146300" y="4775200"/>
          <p14:tracePt t="23458" x="2152650" y="4775200"/>
          <p14:tracePt t="23466" x="2159000" y="4775200"/>
          <p14:tracePt t="23484" x="2171700" y="4781550"/>
          <p14:tracePt t="23499" x="2178050" y="4781550"/>
          <p14:tracePt t="23517" x="2190750" y="4781550"/>
          <p14:tracePt t="23551" x="2197100" y="4781550"/>
          <p14:tracePt t="23568" x="2203450" y="4781550"/>
          <p14:tracePt t="23584" x="2222500" y="4787900"/>
          <p14:tracePt t="23600" x="2241550" y="4794250"/>
          <p14:tracePt t="23617" x="2260600" y="4800600"/>
          <p14:tracePt t="23634" x="2298700" y="4806950"/>
          <p14:tracePt t="23639" x="2311400" y="4806950"/>
          <p14:tracePt t="23650" x="2324100" y="4806950"/>
          <p14:tracePt t="23666" x="2343150" y="4806950"/>
          <p14:tracePt t="23683" x="2368550" y="4806950"/>
          <p14:tracePt t="23700" x="2393950" y="4806950"/>
          <p14:tracePt t="23717" x="2400300" y="4800600"/>
          <p14:tracePt t="23733" x="2419350" y="4800600"/>
          <p14:tracePt t="23751" x="2451100" y="4800600"/>
          <p14:tracePt t="23755" x="2451100" y="4794250"/>
          <p14:tracePt t="23760" x="2457450" y="4787900"/>
          <p14:tracePt t="23769" x="2463800" y="4787900"/>
          <p14:tracePt t="23791" x="2476500" y="4787900"/>
          <p14:tracePt t="23800" x="2482850" y="4787900"/>
          <p14:tracePt t="23816" x="2489200" y="4787900"/>
          <p14:tracePt t="23834" x="2495550" y="4787900"/>
          <p14:tracePt t="23851" x="2514600" y="4787900"/>
          <p14:tracePt t="23886" x="2520950" y="4787900"/>
          <p14:tracePt t="23900" x="2540000" y="4787900"/>
          <p14:tracePt t="23917" x="2559050" y="4787900"/>
          <p14:tracePt t="23921" x="2565400" y="4787900"/>
          <p14:tracePt t="23933" x="2571750" y="4787900"/>
          <p14:tracePt t="23949" x="2584450" y="4787900"/>
          <p14:tracePt t="23967" x="2609850" y="4787900"/>
          <p14:tracePt t="23983" x="2616200" y="4787900"/>
          <p14:tracePt t="24000" x="2628900" y="4787900"/>
          <p14:tracePt t="24050" x="2635250" y="4787900"/>
          <p14:tracePt t="24059" x="2641600" y="4787900"/>
          <p14:tracePt t="24114" x="2647950" y="4787900"/>
          <p14:tracePt t="24125" x="2654300" y="4787900"/>
          <p14:tracePt t="24137" x="2660650" y="4787900"/>
          <p14:tracePt t="24150" x="2673350" y="4787900"/>
          <p14:tracePt t="24167" x="2692400" y="4787900"/>
          <p14:tracePt t="24183" x="2698750" y="4787900"/>
          <p14:tracePt t="24201" x="2705100" y="4787900"/>
          <p14:tracePt t="24217" x="2724150" y="4781550"/>
          <p14:tracePt t="24233" x="2730500" y="4768850"/>
          <p14:tracePt t="24269" x="2736850" y="4768850"/>
          <p14:tracePt t="24275" x="2743200" y="4768850"/>
          <p14:tracePt t="24285" x="2749550" y="4768850"/>
          <p14:tracePt t="24300" x="2755900" y="4768850"/>
          <p14:tracePt t="24317" x="2774950" y="4768850"/>
          <p14:tracePt t="24333" x="2787650" y="4768850"/>
          <p14:tracePt t="24351" x="2813050" y="4768850"/>
          <p14:tracePt t="24356" x="2819400" y="4768850"/>
          <p14:tracePt t="24367" x="2832100" y="4768850"/>
          <p14:tracePt t="24383" x="2851150" y="4768850"/>
          <p14:tracePt t="24400" x="2863850" y="4768850"/>
          <p14:tracePt t="24417" x="2870200" y="4768850"/>
          <p14:tracePt t="24685" x="2876550" y="4775200"/>
          <p14:tracePt t="24696" x="2882900" y="4775200"/>
          <p14:tracePt t="25179" x="2889250" y="4775200"/>
          <p14:tracePt t="25259" x="2901950" y="4775200"/>
          <p14:tracePt t="25267" x="2908300" y="4775200"/>
          <p14:tracePt t="25275" x="2914650" y="4775200"/>
          <p14:tracePt t="25284" x="2927350" y="4775200"/>
          <p14:tracePt t="25301" x="2946400" y="4775200"/>
          <p14:tracePt t="25316" x="2971800" y="4775200"/>
          <p14:tracePt t="25333" x="2997200" y="4775200"/>
          <p14:tracePt t="25334" x="3003550" y="4775200"/>
          <p14:tracePt t="25350" x="3016250" y="4775200"/>
          <p14:tracePt t="25516" x="3022600" y="4775200"/>
          <p14:tracePt t="25524" x="3028950" y="4775200"/>
          <p14:tracePt t="26267" x="3035300" y="4775200"/>
          <p14:tracePt t="26271" x="3041650" y="4775200"/>
          <p14:tracePt t="26282" x="3048000" y="4775200"/>
          <p14:tracePt t="26713" x="3054350" y="4775200"/>
          <p14:tracePt t="29364" x="3060700" y="4775200"/>
          <p14:tracePt t="29366" x="3060700" y="4781550"/>
          <p14:tracePt t="29383" x="3073400" y="4781550"/>
          <p14:tracePt t="30748" x="3079750" y="4781550"/>
          <p14:tracePt t="30753" x="3086100" y="4781550"/>
          <p14:tracePt t="30765" x="3111500" y="4781550"/>
          <p14:tracePt t="30781" x="3149600" y="4787900"/>
          <p14:tracePt t="30798" x="3200400" y="4794250"/>
          <p14:tracePt t="30815" x="3238500" y="4794250"/>
          <p14:tracePt t="30816" x="3244850" y="4794250"/>
          <p14:tracePt t="30832" x="3257550" y="4800600"/>
          <p14:tracePt t="30898" x="3289300" y="4806950"/>
          <p14:tracePt t="30932" x="3308350" y="4806950"/>
          <p14:tracePt t="30948" x="3321050" y="4806950"/>
          <p14:tracePt t="30965" x="3333750" y="4806950"/>
          <p14:tracePt t="30982" x="3365500" y="4806950"/>
          <p14:tracePt t="30998" x="3397250" y="4813300"/>
          <p14:tracePt t="31015" x="3416300" y="4819650"/>
          <p14:tracePt t="31032" x="3435350" y="4826000"/>
          <p14:tracePt t="31073" x="3441700" y="4826000"/>
          <p14:tracePt t="31084" x="3448050" y="4826000"/>
          <p14:tracePt t="31088" x="3454400" y="4826000"/>
          <p14:tracePt t="31098" x="3467100" y="4826000"/>
          <p14:tracePt t="31115" x="3486150" y="4826000"/>
          <p14:tracePt t="31131" x="3511550" y="4826000"/>
          <p14:tracePt t="31132" x="3517900" y="4826000"/>
          <p14:tracePt t="31148" x="3524250" y="4832350"/>
          <p14:tracePt t="31165" x="3536950" y="4832350"/>
          <p14:tracePt t="31181" x="3549650" y="4832350"/>
          <p14:tracePt t="31198" x="3556000" y="4832350"/>
          <p14:tracePt t="31214" x="3562350" y="4832350"/>
          <p14:tracePt t="31231" x="3568700" y="4832350"/>
          <p14:tracePt t="31351" x="3575050" y="4832350"/>
          <p14:tracePt t="31433" x="3581400" y="4832350"/>
          <p14:tracePt t="31442" x="3587750" y="4832350"/>
          <p14:tracePt t="31777" x="3594100" y="4838700"/>
          <p14:tracePt t="31845" x="3600450" y="4838700"/>
          <p14:tracePt t="31917" x="3600450" y="4845050"/>
          <p14:tracePt t="32009" x="3606800" y="4845050"/>
          <p14:tracePt t="32114" x="3613150" y="4851400"/>
          <p14:tracePt t="32116" x="3613150" y="4857750"/>
          <p14:tracePt t="33421" x="3619500" y="4864100"/>
          <p14:tracePt t="33426" x="3619500" y="4870450"/>
          <p14:tracePt t="33431" x="3619500" y="4876800"/>
          <p14:tracePt t="33448" x="3663950" y="4908550"/>
          <p14:tracePt t="33465" x="3695700" y="4908550"/>
          <p14:tracePt t="33481" x="3714750" y="4908550"/>
          <p14:tracePt t="33498" x="3727450" y="4908550"/>
          <p14:tracePt t="33515" x="3746500" y="4908550"/>
          <p14:tracePt t="33548" x="3778250" y="4895850"/>
          <p14:tracePt t="33581" x="3790950" y="4895850"/>
          <p14:tracePt t="33615" x="3816350" y="4895850"/>
          <p14:tracePt t="33632" x="3848100" y="4895850"/>
          <p14:tracePt t="33633" x="3854450" y="4895850"/>
          <p14:tracePt t="33648" x="3886200" y="4895850"/>
          <p14:tracePt t="33664" x="3917950" y="4895850"/>
          <p14:tracePt t="33681" x="3943350" y="4895850"/>
          <p14:tracePt t="33697" x="3968750" y="4895850"/>
          <p14:tracePt t="33715" x="3987800" y="4895850"/>
          <p14:tracePt t="33731" x="4019550" y="4895850"/>
          <p14:tracePt t="33747" x="4038600" y="4895850"/>
          <p14:tracePt t="33765" x="4064000" y="4895850"/>
          <p14:tracePt t="33781" x="4089400" y="4895850"/>
          <p14:tracePt t="33797" x="4121150" y="4895850"/>
          <p14:tracePt t="33814" x="4159250" y="4895850"/>
          <p14:tracePt t="33831" x="4210050" y="4895850"/>
          <p14:tracePt t="33847" x="4260850" y="4895850"/>
          <p14:tracePt t="33849" x="4279900" y="4895850"/>
          <p14:tracePt t="33865" x="4324350" y="4895850"/>
          <p14:tracePt t="33881" x="4400550" y="4895850"/>
          <p14:tracePt t="33897" x="4470400" y="4889500"/>
          <p14:tracePt t="33914" x="4540250" y="4889500"/>
          <p14:tracePt t="33931" x="4591050" y="4889500"/>
          <p14:tracePt t="33948" x="4603750" y="4889500"/>
          <p14:tracePt t="33965" x="4610100" y="4889500"/>
          <p14:tracePt t="33981" x="4622800" y="4889500"/>
          <p14:tracePt t="33997" x="4648200" y="4883150"/>
          <p14:tracePt t="34014" x="4673600" y="4870450"/>
          <p14:tracePt t="34031" x="4692650" y="4864100"/>
          <p14:tracePt t="34047" x="4762500" y="4864100"/>
          <p14:tracePt t="34050" x="4781550" y="4864100"/>
          <p14:tracePt t="34064" x="4851400" y="4864100"/>
          <p14:tracePt t="34081" x="4921250" y="4857750"/>
          <p14:tracePt t="34097" x="4997450" y="4845050"/>
          <p14:tracePt t="34115" x="5035550" y="4838700"/>
          <p14:tracePt t="34131" x="5048250" y="4832350"/>
          <p14:tracePt t="34133" x="5060950" y="4826000"/>
          <p14:tracePt t="34148" x="5092700" y="4819650"/>
          <p14:tracePt t="34166" x="5130800" y="4813300"/>
          <p14:tracePt t="34182" x="5149850" y="4813300"/>
          <p14:tracePt t="34185" x="5156200" y="4813300"/>
          <p14:tracePt t="34189" x="5168900" y="4806950"/>
          <p14:tracePt t="34198" x="5187950" y="4806950"/>
          <p14:tracePt t="34200" x="5200650" y="4806950"/>
          <p14:tracePt t="34214" x="5232400" y="4794250"/>
          <p14:tracePt t="34231" x="5276850" y="4787900"/>
          <p14:tracePt t="34247" x="5314950" y="4787900"/>
          <p14:tracePt t="34249" x="5321300" y="4787900"/>
          <p14:tracePt t="34264" x="5372100" y="4781550"/>
          <p14:tracePt t="34281" x="5461000" y="4768850"/>
          <p14:tracePt t="34297" x="5518150" y="4762500"/>
          <p14:tracePt t="34314" x="5575300" y="4749800"/>
          <p14:tracePt t="34331" x="5626100" y="4743450"/>
          <p14:tracePt t="34347" x="5676900" y="4730750"/>
          <p14:tracePt t="34364" x="5740400" y="4699000"/>
          <p14:tracePt t="34381" x="5784850" y="4673600"/>
          <p14:tracePt t="34397" x="5835650" y="4648200"/>
          <p14:tracePt t="34414" x="5861050" y="4641850"/>
          <p14:tracePt t="34432" x="5873750" y="4635500"/>
          <p14:tracePt t="34464" x="5880100" y="4616450"/>
          <p14:tracePt t="34481" x="5886450" y="4603750"/>
          <p14:tracePt t="34498" x="5899150" y="4584700"/>
          <p14:tracePt t="34515" x="5905500" y="4559300"/>
          <p14:tracePt t="34518" x="5905500" y="4552950"/>
          <p14:tracePt t="34522" x="5905500" y="4546600"/>
          <p14:tracePt t="34531" x="5905500" y="4540250"/>
          <p14:tracePt t="34549" x="5918200" y="4514850"/>
          <p14:tracePt t="34565" x="5918200" y="4502150"/>
          <p14:tracePt t="34581" x="5918200" y="4495800"/>
          <p14:tracePt t="34606" x="5918200" y="4489450"/>
          <p14:tracePt t="34614" x="5918200" y="4483100"/>
          <p14:tracePt t="34639" x="5918200" y="4476750"/>
          <p14:tracePt t="34647" x="5918200" y="4470400"/>
          <p14:tracePt t="34664" x="5911850" y="4470400"/>
          <p14:tracePt t="34681" x="5905500" y="4464050"/>
          <p14:tracePt t="34707" x="5899150" y="4464050"/>
          <p14:tracePt t="34717" x="5892800" y="4464050"/>
          <p14:tracePt t="34731" x="5886450" y="4457700"/>
          <p14:tracePt t="34757" x="5886450" y="4451350"/>
          <p14:tracePt t="34769" x="5880100" y="4451350"/>
          <p14:tracePt t="34803" x="5873750" y="4445000"/>
          <p14:tracePt t="34812" x="5867400" y="4438650"/>
          <p14:tracePt t="34865" x="5861050" y="4438650"/>
          <p14:tracePt t="34875" x="5854700" y="4438650"/>
          <p14:tracePt t="34895" x="5848350" y="4438650"/>
          <p14:tracePt t="34909" x="5842000" y="4438650"/>
          <p14:tracePt t="34917" x="5835650" y="4438650"/>
          <p14:tracePt t="34931" x="5829300" y="4438650"/>
          <p14:tracePt t="34948" x="5816600" y="4438650"/>
          <p14:tracePt t="34981" x="5810250" y="4438650"/>
          <p14:tracePt t="34998" x="5797550" y="4438650"/>
          <p14:tracePt t="35031" x="5778500" y="4445000"/>
          <p14:tracePt t="35049" x="5759450" y="4457700"/>
          <p14:tracePt t="35053" x="5746750" y="4457700"/>
          <p14:tracePt t="35065" x="5740400" y="4464050"/>
          <p14:tracePt t="35081" x="5734050" y="4464050"/>
          <p14:tracePt t="35103" x="5734050" y="4470400"/>
          <p14:tracePt t="35117" x="5727700" y="4470400"/>
          <p14:tracePt t="35131" x="5727700" y="4476750"/>
          <p14:tracePt t="35148" x="5721350" y="4476750"/>
          <p14:tracePt t="35175" x="5721350" y="4483100"/>
          <p14:tracePt t="35191" x="5721350" y="4489450"/>
          <p14:tracePt t="35203" x="5721350" y="4495800"/>
          <p14:tracePt t="35236" x="5715000" y="4495800"/>
          <p14:tracePt t="35275" x="5715000" y="4502150"/>
          <p14:tracePt t="35287" x="5715000" y="4508500"/>
          <p14:tracePt t="35298" x="5715000" y="4521200"/>
          <p14:tracePt t="35315" x="5715000" y="4527550"/>
          <p14:tracePt t="35399" x="5715000" y="4533900"/>
          <p14:tracePt t="35423" x="5721350" y="4540250"/>
          <p14:tracePt t="35434" x="5727700" y="4540250"/>
          <p14:tracePt t="35926" x="5734050" y="4540250"/>
          <p14:tracePt t="35929" x="5740400" y="4540250"/>
          <p14:tracePt t="35949" x="5727700" y="4540250"/>
          <p14:tracePt t="35954" x="5708650" y="4540250"/>
          <p14:tracePt t="35980" x="5435600" y="4597400"/>
          <p14:tracePt t="36014" x="5048250" y="4667250"/>
          <p14:tracePt t="36030" x="4921250" y="4705350"/>
          <p14:tracePt t="36047" x="4800600" y="4724400"/>
          <p14:tracePt t="36049" x="4787900" y="4724400"/>
          <p14:tracePt t="36065" x="4692650" y="4749800"/>
          <p14:tracePt t="36081" x="4597400" y="4775200"/>
          <p14:tracePt t="36097" x="4521200" y="4794250"/>
          <p14:tracePt t="36114" x="4464050" y="4806950"/>
          <p14:tracePt t="36131" x="4445000" y="4813300"/>
          <p14:tracePt t="36133" x="4438650" y="4813300"/>
          <p14:tracePt t="36164" x="4438650" y="4819650"/>
          <p14:tracePt t="36176" x="4432300" y="4819650"/>
          <p14:tracePt t="36254" x="4432300" y="4826000"/>
          <p14:tracePt t="36257" x="4432300" y="4832350"/>
          <p14:tracePt t="36265" x="4445000" y="4838700"/>
          <p14:tracePt t="36282" x="4483100" y="4838700"/>
          <p14:tracePt t="36298" x="4533900" y="4838700"/>
          <p14:tracePt t="36301" x="4546600" y="4838700"/>
          <p14:tracePt t="36306" x="4565650" y="4838700"/>
          <p14:tracePt t="36314" x="4597400" y="4838700"/>
          <p14:tracePt t="36330" x="4692650" y="4838700"/>
          <p14:tracePt t="36347" x="4832350" y="4838700"/>
          <p14:tracePt t="36366" x="4959350" y="4806950"/>
          <p14:tracePt t="36370" x="4984750" y="4794250"/>
          <p14:tracePt t="36374" x="5010150" y="4787900"/>
          <p14:tracePt t="36383" x="5041900" y="4768850"/>
          <p14:tracePt t="36386" x="5054600" y="4756150"/>
          <p14:tracePt t="36398" x="5086350" y="4743450"/>
          <p14:tracePt t="36414" x="5118100" y="4718050"/>
          <p14:tracePt t="36417" x="5124450" y="4711700"/>
          <p14:tracePt t="36421" x="5124450" y="4705350"/>
          <p14:tracePt t="36431" x="5130800" y="4699000"/>
          <p14:tracePt t="36448" x="5137150" y="4673600"/>
          <p14:tracePt t="36464" x="5149850" y="4654550"/>
          <p14:tracePt t="36480" x="5156200" y="4629150"/>
          <p14:tracePt t="36498" x="5162550" y="4616450"/>
          <p14:tracePt t="36514" x="5162550" y="4591050"/>
          <p14:tracePt t="36517" x="5162550" y="4584700"/>
          <p14:tracePt t="36521" x="5162550" y="4578350"/>
          <p14:tracePt t="36531" x="5162550" y="4572000"/>
          <p14:tracePt t="36547" x="5162550" y="4552950"/>
          <p14:tracePt t="36563" x="5162550" y="4533900"/>
          <p14:tracePt t="36580" x="5162550" y="4514850"/>
          <p14:tracePt t="36597" x="5156200" y="4495800"/>
          <p14:tracePt t="36614" x="5137150" y="4483100"/>
          <p14:tracePt t="36631" x="5130800" y="4445000"/>
          <p14:tracePt t="36647" x="5118100" y="4419600"/>
          <p14:tracePt t="36648" x="5118100" y="4413250"/>
          <p14:tracePt t="36666" x="5092700" y="4387850"/>
          <p14:tracePt t="36681" x="5086350" y="4375150"/>
          <p14:tracePt t="36697" x="5080000" y="4368800"/>
          <p14:tracePt t="36713" x="5067300" y="4362450"/>
          <p14:tracePt t="36730" x="5054600" y="4343400"/>
          <p14:tracePt t="36748" x="5041900" y="4330700"/>
          <p14:tracePt t="36753" x="5035550" y="4324350"/>
          <p14:tracePt t="36765" x="5022850" y="4324350"/>
          <p14:tracePt t="36782" x="5003800" y="4311650"/>
          <p14:tracePt t="36797" x="4997450" y="4305300"/>
          <p14:tracePt t="36800" x="4991100" y="4298950"/>
          <p14:tracePt t="36805" x="4984750" y="4298950"/>
          <p14:tracePt t="36831" x="4972050" y="4298950"/>
          <p14:tracePt t="36849" x="4953000" y="4292600"/>
          <p14:tracePt t="36865" x="4940300" y="4292600"/>
          <p14:tracePt t="36880" x="4933950" y="4292600"/>
          <p14:tracePt t="36898" x="4927600" y="4286250"/>
          <p14:tracePt t="36914" x="4921250" y="4286250"/>
          <p14:tracePt t="36931" x="4908550" y="4286250"/>
          <p14:tracePt t="36947" x="4895850" y="4279900"/>
          <p14:tracePt t="36963" x="4883150" y="4279900"/>
          <p14:tracePt t="36980" x="4864100" y="4279900"/>
          <p14:tracePt t="36997" x="4857750" y="4279900"/>
          <p14:tracePt t="37013" x="4851400" y="4279900"/>
          <p14:tracePt t="37030" x="4826000" y="4273550"/>
          <p14:tracePt t="37047" x="4813300" y="4292600"/>
          <p14:tracePt t="37065" x="4800600" y="4292600"/>
          <p14:tracePt t="37081" x="4794250" y="4292600"/>
          <p14:tracePt t="37098" x="4787900" y="4292600"/>
          <p14:tracePt t="37115" x="4781550" y="4298950"/>
          <p14:tracePt t="37131" x="4768850" y="4298950"/>
          <p14:tracePt t="37147" x="4756150" y="4305300"/>
          <p14:tracePt t="37163" x="4743450" y="4305300"/>
          <p14:tracePt t="37182" x="4724400" y="4318000"/>
          <p14:tracePt t="37185" x="4718050" y="4318000"/>
          <p14:tracePt t="37189" x="4718050" y="4324350"/>
          <p14:tracePt t="37197" x="4705350" y="4324350"/>
          <p14:tracePt t="37202" x="4699000" y="4324350"/>
          <p14:tracePt t="37215" x="4692650" y="4324350"/>
          <p14:tracePt t="37231" x="4692650" y="4330700"/>
          <p14:tracePt t="37248" x="4686300" y="4330700"/>
          <p14:tracePt t="37265" x="4679950" y="4337050"/>
          <p14:tracePt t="37280" x="4667250" y="4349750"/>
          <p14:tracePt t="37298" x="4654550" y="4356100"/>
          <p14:tracePt t="37314" x="4648200" y="4362450"/>
          <p14:tracePt t="37331" x="4635500" y="4375150"/>
          <p14:tracePt t="37348" x="4635500" y="4381500"/>
          <p14:tracePt t="37365" x="4629150" y="4394200"/>
          <p14:tracePt t="37370" x="4622800" y="4394200"/>
          <p14:tracePt t="37383" x="4622800" y="4400550"/>
          <p14:tracePt t="37397" x="4622800" y="4413250"/>
          <p14:tracePt t="37414" x="4622800" y="4419600"/>
          <p14:tracePt t="37430" x="4622800" y="4432300"/>
          <p14:tracePt t="37447" x="4622800" y="4445000"/>
          <p14:tracePt t="37465" x="4622800" y="4470400"/>
          <p14:tracePt t="37468" x="4616450" y="4476750"/>
          <p14:tracePt t="37481" x="4610100" y="4483100"/>
          <p14:tracePt t="37497" x="4610100" y="4495800"/>
          <p14:tracePt t="37514" x="4610100" y="4508500"/>
          <p14:tracePt t="37531" x="4610100" y="4533900"/>
          <p14:tracePt t="37534" x="4610100" y="4540250"/>
          <p14:tracePt t="37548" x="4610100" y="4552950"/>
          <p14:tracePt t="37564" x="4610100" y="4597400"/>
          <p14:tracePt t="37580" x="4622800" y="4622800"/>
          <p14:tracePt t="37598" x="4622800" y="4635500"/>
          <p14:tracePt t="37615" x="4635500" y="4654550"/>
          <p14:tracePt t="37631" x="4641850" y="4660900"/>
          <p14:tracePt t="37648" x="4667250" y="4686300"/>
          <p14:tracePt t="37663" x="4673600" y="4699000"/>
          <p14:tracePt t="37680" x="4699000" y="4718050"/>
          <p14:tracePt t="37697" x="4705350" y="4730750"/>
          <p14:tracePt t="37713" x="4718050" y="4743450"/>
          <p14:tracePt t="37730" x="4724400" y="4749800"/>
          <p14:tracePt t="37747" x="4730750" y="4749800"/>
          <p14:tracePt t="37748" x="4730750" y="4756150"/>
          <p14:tracePt t="37764" x="4749800" y="4762500"/>
          <p14:tracePt t="37782" x="4762500" y="4768850"/>
          <p14:tracePt t="37797" x="4781550" y="4781550"/>
          <p14:tracePt t="37815" x="4794250" y="4781550"/>
          <p14:tracePt t="37832" x="4806950" y="4781550"/>
          <p14:tracePt t="37847" x="4813300" y="4781550"/>
          <p14:tracePt t="37864" x="4819650" y="4787900"/>
          <p14:tracePt t="37881" x="4832350" y="4787900"/>
          <p14:tracePt t="37897" x="4845050" y="4794250"/>
          <p14:tracePt t="37914" x="4857750" y="4794250"/>
          <p14:tracePt t="37947" x="4870450" y="4794250"/>
          <p14:tracePt t="37964" x="4889500" y="4794250"/>
          <p14:tracePt t="37980" x="4902200" y="4794250"/>
          <p14:tracePt t="37997" x="4921250" y="4794250"/>
          <p14:tracePt t="37998" x="4927600" y="4794250"/>
          <p14:tracePt t="38013" x="4940300" y="4794250"/>
          <p14:tracePt t="38030" x="4965700" y="4781550"/>
          <p14:tracePt t="38047" x="4984750" y="4768850"/>
          <p14:tracePt t="38064" x="5010150" y="4762500"/>
          <p14:tracePt t="38067" x="5010150" y="4756150"/>
          <p14:tracePt t="38072" x="5016500" y="4749800"/>
          <p14:tracePt t="38074" x="5022850" y="4749800"/>
          <p14:tracePt t="38084" x="5035550" y="4743450"/>
          <p14:tracePt t="38097" x="5060950" y="4730750"/>
          <p14:tracePt t="38099" x="5067300" y="4730750"/>
          <p14:tracePt t="38113" x="5086350" y="4718050"/>
          <p14:tracePt t="38130" x="5092700" y="4692650"/>
          <p14:tracePt t="38147" x="5099050" y="4673600"/>
          <p14:tracePt t="38164" x="5130800" y="4641850"/>
          <p14:tracePt t="38167" x="5137150" y="4635500"/>
          <p14:tracePt t="38171" x="5143500" y="4635500"/>
          <p14:tracePt t="38180" x="5149850" y="4616450"/>
          <p14:tracePt t="38197" x="5162550" y="4610100"/>
          <p14:tracePt t="38198" x="5162550" y="4603750"/>
          <p14:tracePt t="38214" x="5162550" y="4591050"/>
          <p14:tracePt t="38231" x="5162550" y="4565650"/>
          <p14:tracePt t="38247" x="5162550" y="4552950"/>
          <p14:tracePt t="38253" x="5162550" y="4546600"/>
          <p14:tracePt t="38254" x="5162550" y="4540250"/>
          <p14:tracePt t="38263" x="5162550" y="4533900"/>
          <p14:tracePt t="38280" x="5162550" y="4521200"/>
          <p14:tracePt t="38296" x="5162550" y="4502150"/>
          <p14:tracePt t="38313" x="5162550" y="4495800"/>
          <p14:tracePt t="38330" x="5156200" y="4470400"/>
          <p14:tracePt t="38346" x="5143500" y="4451350"/>
          <p14:tracePt t="38363" x="5137150" y="4438650"/>
          <p14:tracePt t="38381" x="5118100" y="4413250"/>
          <p14:tracePt t="38397" x="5099050" y="4387850"/>
          <p14:tracePt t="38400" x="5092700" y="4387850"/>
          <p14:tracePt t="38414" x="5073650" y="4368800"/>
          <p14:tracePt t="38431" x="5067300" y="4368800"/>
          <p14:tracePt t="38447" x="5067300" y="4356100"/>
          <p14:tracePt t="38464" x="5029200" y="4311650"/>
          <p14:tracePt t="38480" x="5003800" y="4298950"/>
          <p14:tracePt t="38482" x="4997450" y="4292600"/>
          <p14:tracePt t="38497" x="4984750" y="4286250"/>
          <p14:tracePt t="38514" x="4959350" y="4279900"/>
          <p14:tracePt t="38519" x="4953000" y="4279900"/>
          <p14:tracePt t="38531" x="4940300" y="4279900"/>
          <p14:tracePt t="38547" x="4933950" y="4279900"/>
          <p14:tracePt t="38581" x="4921250" y="4279900"/>
          <p14:tracePt t="38597" x="4908550" y="4279900"/>
          <p14:tracePt t="38614" x="4895850" y="4279900"/>
          <p14:tracePt t="38630" x="4883150" y="4279900"/>
          <p14:tracePt t="38647" x="4870450" y="4279900"/>
          <p14:tracePt t="38664" x="4845050" y="4279900"/>
          <p14:tracePt t="38667" x="4845050" y="4286250"/>
          <p14:tracePt t="38672" x="4838700" y="4286250"/>
          <p14:tracePt t="38674" x="4832350" y="4292600"/>
          <p14:tracePt t="38684" x="4819650" y="4305300"/>
          <p14:tracePt t="38697" x="4794250" y="4318000"/>
          <p14:tracePt t="38714" x="4787900" y="4337050"/>
          <p14:tracePt t="38716" x="4781550" y="4343400"/>
          <p14:tracePt t="38731" x="4768850" y="4356100"/>
          <p14:tracePt t="38747" x="4737100" y="4381500"/>
          <p14:tracePt t="38763" x="4711700" y="4419600"/>
          <p14:tracePt t="38780" x="4686300" y="4451350"/>
          <p14:tracePt t="38796" x="4679950" y="4464050"/>
          <p14:tracePt t="38813" x="4667250" y="4489450"/>
          <p14:tracePt t="38830" x="4660900" y="4527550"/>
          <p14:tracePt t="38847" x="4654550" y="4565650"/>
          <p14:tracePt t="38864" x="4654550" y="4603750"/>
          <p14:tracePt t="38880" x="4654550" y="4648200"/>
          <p14:tracePt t="38883" x="4654550" y="4660900"/>
          <p14:tracePt t="38897" x="4679950" y="4699000"/>
          <p14:tracePt t="38913" x="4724400" y="4749800"/>
          <p14:tracePt t="38915" x="4737100" y="4768850"/>
          <p14:tracePt t="38931" x="4794250" y="4838700"/>
          <p14:tracePt t="38947" x="4851400" y="4864100"/>
          <p14:tracePt t="38963" x="4870450" y="4864100"/>
          <p14:tracePt t="38980" x="4889500" y="4864100"/>
          <p14:tracePt t="38997" x="4908550" y="4864100"/>
          <p14:tracePt t="39001" x="4914900" y="4864100"/>
          <p14:tracePt t="39003" x="4921250" y="4864100"/>
          <p14:tracePt t="39030" x="4946650" y="4864100"/>
          <p14:tracePt t="39047" x="4965700" y="4832350"/>
          <p14:tracePt t="39064" x="4972050" y="4819650"/>
          <p14:tracePt t="39080" x="4972050" y="4806950"/>
          <p14:tracePt t="39097" x="4978400" y="4787900"/>
          <p14:tracePt t="39115" x="4991100" y="4775200"/>
          <p14:tracePt t="39131" x="4991100" y="4768850"/>
          <p14:tracePt t="39205" x="4984750" y="4768850"/>
          <p14:tracePt t="39213" x="4978400" y="4768850"/>
          <p14:tracePt t="39220" x="4965700" y="4768850"/>
          <p14:tracePt t="39231" x="4953000" y="4768850"/>
          <p14:tracePt t="39247" x="4933950" y="4762500"/>
          <p14:tracePt t="39264" x="4895850" y="4756150"/>
          <p14:tracePt t="39280" x="4800600" y="4756150"/>
          <p14:tracePt t="39282" x="4775200" y="4756150"/>
          <p14:tracePt t="39297" x="4718050" y="4749800"/>
          <p14:tracePt t="39313" x="4641850" y="4737100"/>
          <p14:tracePt t="39316" x="4616450" y="4737100"/>
          <p14:tracePt t="39318" x="4584700" y="4737100"/>
          <p14:tracePt t="39331" x="4521200" y="4730750"/>
          <p14:tracePt t="39348" x="4438650" y="4718050"/>
          <p14:tracePt t="39351" x="4419600" y="4718050"/>
          <p14:tracePt t="39355" x="4406900" y="4718050"/>
          <p14:tracePt t="39364" x="4375150" y="4711700"/>
          <p14:tracePt t="39380" x="4318000" y="4692650"/>
          <p14:tracePt t="39382" x="4298950" y="4686300"/>
          <p14:tracePt t="39396" x="4241800" y="4673600"/>
          <p14:tracePt t="39414" x="4133850" y="4635500"/>
          <p14:tracePt t="39416" x="4121150" y="4629150"/>
          <p14:tracePt t="39418" x="4102100" y="4629150"/>
          <p14:tracePt t="39431" x="4051300" y="4603750"/>
          <p14:tracePt t="39447" x="3987800" y="4552950"/>
          <p14:tracePt t="39463" x="3937000" y="4495800"/>
          <p14:tracePt t="39480" x="3898900" y="4413250"/>
          <p14:tracePt t="39497" x="3854450" y="4337050"/>
          <p14:tracePt t="39514" x="3810000" y="4254500"/>
          <p14:tracePt t="39516" x="3797300" y="4235450"/>
          <p14:tracePt t="39530" x="3765550" y="4171950"/>
          <p14:tracePt t="39547" x="3746500" y="4114800"/>
          <p14:tracePt t="39564" x="3727450" y="4044950"/>
          <p14:tracePt t="39567" x="3727450" y="4019550"/>
          <p14:tracePt t="39570" x="3721100" y="3994150"/>
          <p14:tracePt t="39580" x="3721100" y="3956050"/>
          <p14:tracePt t="39596" x="3702050" y="3886200"/>
          <p14:tracePt t="39613" x="3702050" y="3816350"/>
          <p14:tracePt t="39615" x="3695700" y="3797300"/>
          <p14:tracePt t="39630" x="3695700" y="3733800"/>
          <p14:tracePt t="39646" x="3695700" y="3683000"/>
          <p14:tracePt t="39663" x="3695700" y="3632200"/>
          <p14:tracePt t="39679" x="3695700" y="3543300"/>
          <p14:tracePt t="39696" x="3695700" y="3435350"/>
          <p14:tracePt t="39713" x="3695700" y="3352800"/>
          <p14:tracePt t="39731" x="3695700" y="3263900"/>
          <p14:tracePt t="39736" x="3695700" y="3251200"/>
          <p14:tracePt t="39748" x="3695700" y="3225800"/>
          <p14:tracePt t="39752" x="3695700" y="3219450"/>
          <p14:tracePt t="39763" x="3695700" y="3200400"/>
          <p14:tracePt t="39780" x="3695700" y="3181350"/>
          <p14:tracePt t="39796" x="3695700" y="3168650"/>
          <p14:tracePt t="39814" x="3702050" y="3168650"/>
          <p14:tracePt t="39831" x="3714750" y="3162300"/>
          <p14:tracePt t="39848" x="3727450" y="3162300"/>
          <p14:tracePt t="39864" x="3740150" y="3162300"/>
          <p14:tracePt t="39880" x="3746500" y="3162300"/>
          <p14:tracePt t="39902" x="3740150" y="3162300"/>
          <p14:tracePt t="39913" x="3727450" y="3175000"/>
          <p14:tracePt t="39930" x="3632200" y="3232150"/>
          <p14:tracePt t="39946" x="3562350" y="3282950"/>
          <p14:tracePt t="39963" x="3467100" y="3346450"/>
          <p14:tracePt t="39980" x="3384550" y="3422650"/>
          <p14:tracePt t="39996" x="3263900" y="3517900"/>
          <p14:tracePt t="39999" x="3232150" y="3536950"/>
          <p14:tracePt t="40014" x="3117850" y="3613150"/>
          <p14:tracePt t="40031" x="2952750" y="3740150"/>
          <p14:tracePt t="40047" x="2819400" y="3841750"/>
          <p14:tracePt t="40063" x="2698750" y="3949700"/>
          <p14:tracePt t="40080" x="2565400" y="4083050"/>
          <p14:tracePt t="40097" x="2425700" y="4235450"/>
          <p14:tracePt t="40100" x="2393950" y="4267200"/>
          <p14:tracePt t="40115" x="2266950" y="4400550"/>
          <p14:tracePt t="40130" x="2152650" y="4514850"/>
          <p14:tracePt t="40147" x="2063750" y="4616450"/>
          <p14:tracePt t="40164" x="1993900" y="4686300"/>
          <p14:tracePt t="40167" x="1981200" y="4699000"/>
          <p14:tracePt t="40171" x="1968500" y="4705350"/>
          <p14:tracePt t="40180" x="1955800" y="4724400"/>
          <p14:tracePt t="40196" x="1930400" y="4756150"/>
          <p14:tracePt t="40312" x="1936750" y="4730750"/>
          <p14:tracePt t="40320" x="1962150" y="4692650"/>
          <p14:tracePt t="40323" x="1968500" y="4667250"/>
          <p14:tracePt t="40328" x="1974850" y="4648200"/>
          <p14:tracePt t="40336" x="2000250" y="4603750"/>
          <p14:tracePt t="40339" x="2019300" y="4572000"/>
          <p14:tracePt t="40343" x="2051050" y="4533900"/>
          <p14:tracePt t="40351" x="2101850" y="4457700"/>
          <p14:tracePt t="40363" x="2209800" y="4343400"/>
          <p14:tracePt t="40380" x="2305050" y="4203700"/>
          <p14:tracePt t="40396" x="2387600" y="4051300"/>
          <p14:tracePt t="40413" x="2520950" y="3879850"/>
          <p14:tracePt t="40430" x="2679700" y="3702050"/>
          <p14:tracePt t="40447" x="2762250" y="3587750"/>
          <p14:tracePt t="40463" x="2832100" y="3486150"/>
          <p14:tracePt t="40480" x="2889250" y="3422650"/>
          <p14:tracePt t="40496" x="2940050" y="3371850"/>
          <p14:tracePt t="40513" x="2978150" y="3333750"/>
          <p14:tracePt t="40530" x="2990850" y="3314700"/>
          <p14:tracePt t="40546" x="3003550" y="3314700"/>
          <p14:tracePt t="40579" x="3009900" y="3314700"/>
          <p14:tracePt t="40604" x="3016250" y="3314700"/>
          <p14:tracePt t="40613" x="3022600" y="3314700"/>
          <p14:tracePt t="40631" x="3028950" y="3314700"/>
          <p14:tracePt t="40655" x="3035300" y="3314700"/>
          <p14:tracePt t="40720" x="3041650" y="3314700"/>
          <p14:tracePt t="40736" x="3048000" y="3314700"/>
          <p14:tracePt t="40744" x="3054350" y="3314700"/>
          <p14:tracePt t="40756" x="3054350" y="3321050"/>
          <p14:tracePt t="40767" x="3054350" y="3327400"/>
          <p14:tracePt t="40779" x="3054350" y="3333750"/>
          <p14:tracePt t="40796" x="3054350" y="3346450"/>
          <p14:tracePt t="40813" x="3067050" y="3352800"/>
          <p14:tracePt t="40829" x="3067050" y="3365500"/>
          <p14:tracePt t="40850" x="3067050" y="3371850"/>
          <p14:tracePt t="40863" x="3067050" y="3378200"/>
          <p14:tracePt t="41062" x="3067050" y="3384550"/>
          <p14:tracePt t="41066" x="3067050" y="3390900"/>
          <p14:tracePt t="41079" x="3067050" y="3397250"/>
          <p14:tracePt t="41096" x="3067050" y="3409950"/>
          <p14:tracePt t="41113" x="3067050" y="3429000"/>
          <p14:tracePt t="41129" x="3067050" y="3467100"/>
          <p14:tracePt t="41130" x="3067050" y="3473450"/>
          <p14:tracePt t="41146" x="3067050" y="3511550"/>
          <p14:tracePt t="41163" x="3067050" y="3556000"/>
          <p14:tracePt t="41179" x="3067050" y="3600450"/>
          <p14:tracePt t="41196" x="3048000" y="3644900"/>
          <p14:tracePt t="41212" x="3009900" y="3759200"/>
          <p14:tracePt t="41229" x="2984500" y="3848100"/>
          <p14:tracePt t="41246" x="2940050" y="3968750"/>
          <p14:tracePt t="41263" x="2914650" y="4114800"/>
          <p14:tracePt t="41279" x="2889250" y="4178300"/>
          <p14:tracePt t="41296" x="2876550" y="4248150"/>
          <p14:tracePt t="41313" x="2851150" y="4298950"/>
          <p14:tracePt t="41330" x="2819400" y="4349750"/>
          <p14:tracePt t="41346" x="2774950" y="4425950"/>
          <p14:tracePt t="41362" x="2698750" y="4591050"/>
          <p14:tracePt t="41380" x="2597150" y="4768850"/>
          <p14:tracePt t="41396" x="2508250" y="4864100"/>
          <p14:tracePt t="41413" x="2482850" y="4895850"/>
          <p14:tracePt t="41429" x="2476500" y="4908550"/>
          <p14:tracePt t="41446" x="2463800" y="4908550"/>
          <p14:tracePt t="41462" x="2444750" y="4921250"/>
          <p14:tracePt t="41479" x="2413000" y="4940300"/>
          <p14:tracePt t="41496" x="2362200" y="4972050"/>
          <p14:tracePt t="41512" x="2260600" y="4991100"/>
          <p14:tracePt t="41529" x="2159000" y="5010150"/>
          <p14:tracePt t="41546" x="2025650" y="5016500"/>
          <p14:tracePt t="41562" x="1917700" y="5029200"/>
          <p14:tracePt t="41579" x="1854200" y="5029200"/>
          <p14:tracePt t="41596" x="1790700" y="5029200"/>
          <p14:tracePt t="41613" x="1714500" y="5003800"/>
          <p14:tracePt t="41629" x="1638300" y="4984750"/>
          <p14:tracePt t="41630" x="1625600" y="4978400"/>
          <p14:tracePt t="41646" x="1562100" y="4946650"/>
          <p14:tracePt t="41662" x="1524000" y="4927600"/>
          <p14:tracePt t="41679" x="1498600" y="4914900"/>
          <p14:tracePt t="41696" x="1473200" y="4895850"/>
          <p14:tracePt t="41712" x="1441450" y="4876800"/>
          <p14:tracePt t="41729" x="1416050" y="4864100"/>
          <p14:tracePt t="41730" x="1409700" y="4857750"/>
          <p14:tracePt t="41746" x="1397000" y="4851400"/>
          <p14:tracePt t="41762" x="1384300" y="4845050"/>
          <p14:tracePt t="41779" x="1371600" y="4838700"/>
          <p14:tracePt t="41796" x="1365250" y="4826000"/>
          <p14:tracePt t="41812" x="1352550" y="4819650"/>
          <p14:tracePt t="41829" x="1339850" y="4806950"/>
          <p14:tracePt t="41846" x="1333500" y="4806950"/>
          <p14:tracePt t="41863" x="1327150" y="4806950"/>
          <p14:tracePt t="41879" x="1320800" y="4806950"/>
          <p14:tracePt t="41912" x="1320800" y="4800600"/>
          <p14:tracePt t="41938" x="1320800" y="4794250"/>
          <p14:tracePt t="41950" x="1320800" y="4787900"/>
          <p14:tracePt t="42055" x="1327150" y="4787900"/>
          <p14:tracePt t="42082" x="1333500" y="4787900"/>
          <p14:tracePt t="42098" x="1339850" y="4787900"/>
          <p14:tracePt t="42110" x="1346200" y="4787900"/>
          <p14:tracePt t="42122" x="1352550" y="4787900"/>
          <p14:tracePt t="42129" x="1358900" y="4787900"/>
          <p14:tracePt t="42146" x="1371600" y="4787900"/>
          <p14:tracePt t="42162" x="1390650" y="4787900"/>
          <p14:tracePt t="42180" x="1403350" y="4781550"/>
          <p14:tracePt t="42196" x="1416050" y="4775200"/>
          <p14:tracePt t="42212" x="1435100" y="4775200"/>
          <p14:tracePt t="42229" x="1441450" y="4775200"/>
          <p14:tracePt t="42246" x="1492250" y="4775200"/>
          <p14:tracePt t="42262" x="1530350" y="4775200"/>
          <p14:tracePt t="42279" x="1581150" y="4775200"/>
          <p14:tracePt t="42296" x="1651000" y="4775200"/>
          <p14:tracePt t="42312" x="1714500" y="4775200"/>
          <p14:tracePt t="42329" x="1752600" y="4775200"/>
          <p14:tracePt t="42346" x="1797050" y="4768850"/>
          <p14:tracePt t="42362" x="1828800" y="4762500"/>
          <p14:tracePt t="42379" x="1866900" y="4756150"/>
          <p14:tracePt t="42396" x="1885950" y="4749800"/>
          <p14:tracePt t="42412" x="1936750" y="4743450"/>
          <p14:tracePt t="42429" x="1974850" y="4743450"/>
          <p14:tracePt t="42446" x="2063750" y="4737100"/>
          <p14:tracePt t="42462" x="2095500" y="4737100"/>
          <p14:tracePt t="42479" x="2146300" y="4737100"/>
          <p14:tracePt t="42496" x="2197100" y="4737100"/>
          <p14:tracePt t="42512" x="2241550" y="4737100"/>
          <p14:tracePt t="42529" x="2273300" y="4737100"/>
          <p14:tracePt t="42546" x="2330450" y="4737100"/>
          <p14:tracePt t="42563" x="2368550" y="4737100"/>
          <p14:tracePt t="42579" x="2419350" y="4737100"/>
          <p14:tracePt t="42596" x="2457450" y="4737100"/>
          <p14:tracePt t="42613" x="2501900" y="4737100"/>
          <p14:tracePt t="42629" x="2540000" y="4737100"/>
          <p14:tracePt t="42630" x="2552700" y="4737100"/>
          <p14:tracePt t="42646" x="2578100" y="4743450"/>
          <p14:tracePt t="42662" x="2616200" y="4756150"/>
          <p14:tracePt t="42679" x="2660650" y="4762500"/>
          <p14:tracePt t="42696" x="2686050" y="4762500"/>
          <p14:tracePt t="42712" x="2724150" y="4762500"/>
          <p14:tracePt t="42729" x="2749550" y="4775200"/>
          <p14:tracePt t="42746" x="2774950" y="4775200"/>
          <p14:tracePt t="42762" x="2806700" y="4775200"/>
          <p14:tracePt t="42779" x="2851150" y="4787900"/>
          <p14:tracePt t="42796" x="2901950" y="4787900"/>
          <p14:tracePt t="42812" x="2952750" y="4787900"/>
          <p14:tracePt t="42830" x="3009900" y="4787900"/>
          <p14:tracePt t="42846" x="3060700" y="4787900"/>
          <p14:tracePt t="42862" x="3117850" y="4787900"/>
          <p14:tracePt t="42879" x="3168650" y="4787900"/>
          <p14:tracePt t="42896" x="3206750" y="4787900"/>
          <p14:tracePt t="42912" x="3238500" y="4794250"/>
          <p14:tracePt t="42929" x="3270250" y="4794250"/>
          <p14:tracePt t="42946" x="3321050" y="4794250"/>
          <p14:tracePt t="42962" x="3371850" y="4794250"/>
          <p14:tracePt t="42979" x="3435350" y="4794250"/>
          <p14:tracePt t="42996" x="3479800" y="4794250"/>
          <p14:tracePt t="43012" x="3524250" y="4794250"/>
          <p14:tracePt t="43029" x="3568700" y="4794250"/>
          <p14:tracePt t="43046" x="3632200" y="4794250"/>
          <p14:tracePt t="43047" x="3644900" y="4794250"/>
          <p14:tracePt t="43062" x="3714750" y="4794250"/>
          <p14:tracePt t="43079" x="3784600" y="4794250"/>
          <p14:tracePt t="43096" x="3829050" y="4794250"/>
          <p14:tracePt t="43112" x="3873500" y="4794250"/>
          <p14:tracePt t="43129" x="3911600" y="4794250"/>
          <p14:tracePt t="43146" x="3987800" y="4794250"/>
          <p14:tracePt t="43162" x="4006850" y="4794250"/>
          <p14:tracePt t="43179" x="4038600" y="4794250"/>
          <p14:tracePt t="43196" x="4070350" y="4794250"/>
          <p14:tracePt t="43213" x="4114800" y="4794250"/>
          <p14:tracePt t="43229" x="4159250" y="4794250"/>
          <p14:tracePt t="43230" x="4178300" y="4794250"/>
          <p14:tracePt t="43246" x="4203700" y="4794250"/>
          <p14:tracePt t="43247" x="4210050" y="4794250"/>
          <p14:tracePt t="43262" x="4248150" y="4794250"/>
          <p14:tracePt t="43279" x="4286250" y="4794250"/>
          <p14:tracePt t="43295" x="4298950" y="4794250"/>
          <p14:tracePt t="43312" x="4330700" y="4794250"/>
          <p14:tracePt t="43329" x="4349750" y="4794250"/>
          <p14:tracePt t="43345" x="4375150" y="4794250"/>
          <p14:tracePt t="43347" x="4381500" y="4794250"/>
          <p14:tracePt t="43362" x="4400550" y="4794250"/>
          <p14:tracePt t="43379" x="4419600" y="4794250"/>
          <p14:tracePt t="43395" x="4438650" y="4794250"/>
          <p14:tracePt t="43412" x="4476750" y="4794250"/>
          <p14:tracePt t="43429" x="4514850" y="4800600"/>
          <p14:tracePt t="43446" x="4540250" y="4806950"/>
          <p14:tracePt t="43447" x="4546600" y="4806950"/>
          <p14:tracePt t="43462" x="4584700" y="4806950"/>
          <p14:tracePt t="43479" x="4616450" y="4806950"/>
          <p14:tracePt t="43495" x="4648200" y="4806950"/>
          <p14:tracePt t="43512" x="4667250" y="4806950"/>
          <p14:tracePt t="43529" x="4699000" y="4806950"/>
          <p14:tracePt t="43545" x="4718050" y="4806950"/>
          <p14:tracePt t="43562" x="4743450" y="4806950"/>
          <p14:tracePt t="43579" x="4794250" y="4806950"/>
          <p14:tracePt t="43595" x="4851400" y="4806950"/>
          <p14:tracePt t="43612" x="4914900" y="4806950"/>
          <p14:tracePt t="43629" x="5003800" y="4806950"/>
          <p14:tracePt t="43645" x="5099050" y="4806950"/>
          <p14:tracePt t="43647" x="5130800" y="4806950"/>
          <p14:tracePt t="43662" x="5232400" y="4806950"/>
          <p14:tracePt t="43679" x="5295900" y="4806950"/>
          <p14:tracePt t="43695" x="5359400" y="4806950"/>
          <p14:tracePt t="43712" x="5416550" y="4806950"/>
          <p14:tracePt t="43729" x="5435600" y="4806950"/>
          <p14:tracePt t="43745" x="5448300" y="4806950"/>
          <p14:tracePt t="44037" x="5441950" y="4806950"/>
          <p14:tracePt t="44108" x="5435600" y="4806950"/>
          <p14:tracePt t="44111" x="5429250" y="4806950"/>
          <p14:tracePt t="44115" x="5422900" y="4806950"/>
          <p14:tracePt t="44129" x="5359400" y="4826000"/>
          <p14:tracePt t="44163" x="5067300" y="4953000"/>
          <p14:tracePt t="44196" x="4749800" y="5130800"/>
          <p14:tracePt t="44229" x="4305300" y="5276850"/>
          <p14:tracePt t="44247" x="3911600" y="5276850"/>
          <p14:tracePt t="44263" x="3613150" y="5302250"/>
          <p14:tracePt t="44279" x="3346450" y="5295900"/>
          <p14:tracePt t="44295" x="3130550" y="5257800"/>
          <p14:tracePt t="44312" x="2971800" y="5232400"/>
          <p14:tracePt t="44329" x="2857500" y="5187950"/>
          <p14:tracePt t="44330" x="2832100" y="5175250"/>
          <p14:tracePt t="44345" x="2755900" y="5156200"/>
          <p14:tracePt t="44362" x="2647950" y="5130800"/>
          <p14:tracePt t="44379" x="2489200" y="5099050"/>
          <p14:tracePt t="44396" x="2305050" y="5086350"/>
          <p14:tracePt t="44413" x="2101850" y="5080000"/>
          <p14:tracePt t="44415" x="2051050" y="5080000"/>
          <p14:tracePt t="44429" x="1936750" y="5073650"/>
          <p14:tracePt t="44447" x="1708150" y="5060950"/>
          <p14:tracePt t="44451" x="1676400" y="5060950"/>
          <p14:tracePt t="44463" x="1587500" y="5060950"/>
          <p14:tracePt t="44479" x="1517650" y="5060950"/>
          <p14:tracePt t="44495" x="1466850" y="5060950"/>
          <p14:tracePt t="44513" x="1416050" y="5060950"/>
          <p14:tracePt t="44529" x="1371600" y="5060950"/>
          <p14:tracePt t="44532" x="1352550" y="5060950"/>
          <p14:tracePt t="44534" x="1346200" y="5060950"/>
          <p14:tracePt t="44545" x="1320800" y="5060950"/>
          <p14:tracePt t="44562" x="1289050" y="5067300"/>
          <p14:tracePt t="44579" x="1282700" y="5073650"/>
          <p14:tracePt t="44596" x="1276350" y="5080000"/>
          <p14:tracePt t="44613" x="1270000" y="5086350"/>
          <p14:tracePt t="44630" x="1263650" y="5092700"/>
          <p14:tracePt t="44633" x="1263650" y="5099050"/>
          <p14:tracePt t="44646" x="1263650" y="5105400"/>
          <p14:tracePt t="44662" x="1257300" y="5118100"/>
          <p14:tracePt t="44679" x="1250950" y="5124450"/>
          <p14:tracePt t="44697" x="1250950" y="5143500"/>
          <p14:tracePt t="44702" x="1250950" y="5149850"/>
          <p14:tracePt t="44704" x="1250950" y="5156200"/>
          <p14:tracePt t="44707" x="1250950" y="5168900"/>
          <p14:tracePt t="44716" x="1250950" y="5187950"/>
          <p14:tracePt t="44718" x="1250950" y="5194300"/>
          <p14:tracePt t="44729" x="1263650" y="5213350"/>
          <p14:tracePt t="44747" x="1276350" y="5257800"/>
          <p14:tracePt t="44763" x="1289050" y="5276850"/>
          <p14:tracePt t="44779" x="1295400" y="5289550"/>
          <p14:tracePt t="44796" x="1308100" y="5308600"/>
          <p14:tracePt t="44812" x="1352550" y="5346700"/>
          <p14:tracePt t="44814" x="1365250" y="5346700"/>
          <p14:tracePt t="44829" x="1390650" y="5384800"/>
          <p14:tracePt t="44847" x="1416050" y="5416550"/>
          <p14:tracePt t="44852" x="1422400" y="5422900"/>
          <p14:tracePt t="44863" x="1435100" y="5435600"/>
          <p14:tracePt t="44880" x="1441450" y="5435600"/>
          <p14:tracePt t="44896" x="1447800" y="5448300"/>
          <p14:tracePt t="44945" x="1454150" y="5448300"/>
          <p14:tracePt t="44953" x="1460500" y="5454650"/>
          <p14:tracePt t="45981" x="1460500" y="5448300"/>
          <p14:tracePt t="45990" x="1460500" y="5441950"/>
          <p14:tracePt t="46036" x="1466850" y="5441950"/>
          <p14:tracePt t="46051" x="1466850" y="5435600"/>
          <p14:tracePt t="46083" x="1466850" y="5429250"/>
          <p14:tracePt t="46088" x="1466850" y="5422900"/>
          <p14:tracePt t="46169" x="1473200" y="5422900"/>
          <p14:tracePt t="46174" x="1473200" y="5416550"/>
          <p14:tracePt t="46178" x="1473200" y="5410200"/>
          <p14:tracePt t="46212" x="1479550" y="5384800"/>
          <p14:tracePt t="46228" x="1479550" y="5372100"/>
          <p14:tracePt t="46246" x="1479550" y="5359400"/>
          <p14:tracePt t="46278" x="1479550" y="5353050"/>
          <p14:tracePt t="46290" x="1485900" y="5346700"/>
          <p14:tracePt t="46297" x="1492250" y="5334000"/>
          <p14:tracePt t="46312" x="1498600" y="5314950"/>
          <p14:tracePt t="46328" x="1511300" y="5289550"/>
          <p14:tracePt t="46345" x="1524000" y="5270500"/>
          <p14:tracePt t="46362" x="1530350" y="5245100"/>
          <p14:tracePt t="46379" x="1555750" y="5207000"/>
          <p14:tracePt t="46381" x="1568450" y="5200650"/>
          <p14:tracePt t="46395" x="1600200" y="5156200"/>
          <p14:tracePt t="46412" x="1651000" y="5099050"/>
          <p14:tracePt t="46428" x="1701800" y="5048250"/>
          <p14:tracePt t="46445" x="1746250" y="4997450"/>
          <p14:tracePt t="46462" x="1778000" y="4972050"/>
          <p14:tracePt t="46478" x="1797050" y="4946650"/>
          <p14:tracePt t="46495" x="1828800" y="4921250"/>
          <p14:tracePt t="46512" x="1847850" y="4895850"/>
          <p14:tracePt t="46528" x="1860550" y="4889500"/>
          <p14:tracePt t="46545" x="1879600" y="4883150"/>
          <p14:tracePt t="46562" x="1892300" y="4864100"/>
          <p14:tracePt t="46578" x="1924050" y="4845050"/>
          <p14:tracePt t="46580" x="1930400" y="4838700"/>
          <p14:tracePt t="46595" x="1943100" y="4826000"/>
          <p14:tracePt t="46614" x="1968500" y="4794250"/>
          <p14:tracePt t="46618" x="1974850" y="4787900"/>
          <p14:tracePt t="46629" x="2000250" y="4768850"/>
          <p14:tracePt t="46646" x="2012950" y="4749800"/>
          <p14:tracePt t="46662" x="2051050" y="4718050"/>
          <p14:tracePt t="46679" x="2095500" y="4673600"/>
          <p14:tracePt t="46682" x="2108200" y="4660900"/>
          <p14:tracePt t="46684" x="2114550" y="4654550"/>
          <p14:tracePt t="46698" x="2152650" y="4629150"/>
          <p14:tracePt t="46712" x="2184400" y="4603750"/>
          <p14:tracePt t="46729" x="2197100" y="4591050"/>
          <p14:tracePt t="46746" x="2216150" y="4565650"/>
          <p14:tracePt t="46750" x="2222500" y="4559300"/>
          <p14:tracePt t="46762" x="2241550" y="4533900"/>
          <p14:tracePt t="46778" x="2279650" y="4483100"/>
          <p14:tracePt t="46795" x="2330450" y="4419600"/>
          <p14:tracePt t="46812" x="2362200" y="4387850"/>
          <p14:tracePt t="46830" x="2374900" y="4368800"/>
          <p14:tracePt t="46846" x="2387600" y="4356100"/>
          <p14:tracePt t="46863" x="2400300" y="4349750"/>
          <p14:tracePt t="46879" x="2406650" y="4330700"/>
          <p14:tracePt t="46881" x="2413000" y="4330700"/>
          <p14:tracePt t="46895" x="2425700" y="4318000"/>
          <p14:tracePt t="46911" x="2463800" y="4279900"/>
          <p14:tracePt t="46913" x="2476500" y="4273550"/>
          <p14:tracePt t="46930" x="2514600" y="4229100"/>
          <p14:tracePt t="46946" x="2559050" y="4184650"/>
          <p14:tracePt t="46949" x="2571750" y="4178300"/>
          <p14:tracePt t="46953" x="2578100" y="4178300"/>
          <p14:tracePt t="46963" x="2603500" y="4159250"/>
          <p14:tracePt t="46978" x="2616200" y="4133850"/>
          <p14:tracePt t="46980" x="2616200" y="4127500"/>
          <p14:tracePt t="46995" x="2635250" y="4114800"/>
          <p14:tracePt t="47013" x="2647950" y="4102100"/>
          <p14:tracePt t="47018" x="2647950" y="4095750"/>
          <p14:tracePt t="47029" x="2673350" y="4070350"/>
          <p14:tracePt t="47045" x="2698750" y="4044950"/>
          <p14:tracePt t="47062" x="2724150" y="4013200"/>
          <p14:tracePt t="47079" x="2755900" y="3994150"/>
          <p14:tracePt t="47083" x="2768600" y="3987800"/>
          <p14:tracePt t="47085" x="2774950" y="3981450"/>
          <p14:tracePt t="47089" x="2787650" y="3968750"/>
          <p14:tracePt t="47095" x="2794000" y="3962400"/>
          <p14:tracePt t="47115" x="2870200" y="3924300"/>
          <p14:tracePt t="47118" x="2908300" y="3911600"/>
          <p14:tracePt t="47121" x="2940050" y="3898900"/>
          <p14:tracePt t="47125" x="2959100" y="3886200"/>
          <p14:tracePt t="47129" x="2978150" y="3873500"/>
          <p14:tracePt t="47146" x="3028950" y="3822700"/>
          <p14:tracePt t="47162" x="3073400" y="3797300"/>
          <p14:tracePt t="47178" x="3086100" y="3790950"/>
          <p14:tracePt t="47195" x="3098800" y="3778250"/>
          <p14:tracePt t="47213" x="3124200" y="3759200"/>
          <p14:tracePt t="47216" x="3124200" y="3752850"/>
          <p14:tracePt t="47229" x="3149600" y="3740150"/>
          <p14:tracePt t="47245" x="3168650" y="3727450"/>
          <p14:tracePt t="47248" x="3175000" y="3721100"/>
          <p14:tracePt t="47262" x="3194050" y="3702050"/>
          <p14:tracePt t="47279" x="3219450" y="3676650"/>
          <p14:tracePt t="47296" x="3251200" y="3651250"/>
          <p14:tracePt t="47299" x="3257550" y="3638550"/>
          <p14:tracePt t="47313" x="3289300" y="3600450"/>
          <p14:tracePt t="47328" x="3340100" y="3556000"/>
          <p14:tracePt t="47345" x="3378200" y="3511550"/>
          <p14:tracePt t="47362" x="3422650" y="3460750"/>
          <p14:tracePt t="47366" x="3435350" y="3448050"/>
          <p14:tracePt t="47368" x="3448050" y="3435350"/>
          <p14:tracePt t="47378" x="3467100" y="3416300"/>
          <p14:tracePt t="47396" x="3530600" y="3340100"/>
          <p14:tracePt t="47413" x="3581400" y="3282950"/>
          <p14:tracePt t="47430" x="3619500" y="3232150"/>
          <p14:tracePt t="47433" x="3625850" y="3219450"/>
          <p14:tracePt t="47437" x="3638550" y="3206750"/>
          <p14:tracePt t="47446" x="3651250" y="3194050"/>
          <p14:tracePt t="47461" x="3689350" y="3155950"/>
          <p14:tracePt t="47478" x="3727450" y="3117850"/>
          <p14:tracePt t="47495" x="3733800" y="3092450"/>
          <p14:tracePt t="47513" x="3752850" y="3067050"/>
          <p14:tracePt t="47517" x="3759200" y="3060700"/>
          <p14:tracePt t="47529" x="3759200" y="3048000"/>
          <p14:tracePt t="47545" x="3759200" y="3028950"/>
          <p14:tracePt t="47562" x="3778250" y="2997200"/>
          <p14:tracePt t="47566" x="3778250" y="2990850"/>
          <p14:tracePt t="47570" x="3778250" y="2984500"/>
          <p14:tracePt t="47589" x="3784600" y="2978150"/>
          <p14:tracePt t="47595" x="3784600" y="2971800"/>
          <p14:tracePt t="47611" x="3797300" y="2952750"/>
          <p14:tracePt t="47628" x="3810000" y="2921000"/>
          <p14:tracePt t="47645" x="3816350" y="2908300"/>
          <p14:tracePt t="47661" x="3816350" y="2895600"/>
          <p14:tracePt t="47679" x="3835400" y="2870200"/>
          <p14:tracePt t="47696" x="3841750" y="2851150"/>
          <p14:tracePt t="47713" x="3848100" y="2832100"/>
          <p14:tracePt t="47729" x="3854450" y="2819400"/>
          <p14:tracePt t="47745" x="3860800" y="2800350"/>
          <p14:tracePt t="47761" x="3867150" y="2781300"/>
          <p14:tracePt t="47778" x="3879850" y="2768600"/>
          <p14:tracePt t="47795" x="3886200" y="2749550"/>
          <p14:tracePt t="47811" x="3905250" y="2736850"/>
          <p14:tracePt t="47812" x="3911600" y="2736850"/>
          <p14:tracePt t="47828" x="3930650" y="2736850"/>
          <p14:tracePt t="47845" x="3949700" y="2743200"/>
          <p14:tracePt t="47879" x="3962400" y="2724150"/>
          <p14:tracePt t="47895" x="3962400" y="2717800"/>
          <p14:tracePt t="47911" x="3962400" y="2711450"/>
          <p14:tracePt t="47929" x="3975100" y="2698750"/>
          <p14:tracePt t="47945" x="3975100" y="2686050"/>
          <p14:tracePt t="47962" x="3975100" y="2673350"/>
          <p14:tracePt t="47965" x="3975100" y="2667000"/>
          <p14:tracePt t="47979" x="3981450" y="2660650"/>
          <p14:tracePt t="47995" x="3987800" y="2647950"/>
          <p14:tracePt t="48011" x="3987800" y="2641600"/>
          <p14:tracePt t="48028" x="3994150" y="2622550"/>
          <p14:tracePt t="48045" x="3994150" y="2616200"/>
          <p14:tracePt t="48063" x="4000500" y="2616200"/>
          <p14:tracePt t="48079" x="4000500" y="2603500"/>
          <p14:tracePt t="48095" x="4000500" y="2597150"/>
          <p14:tracePt t="48113" x="4006850" y="2590800"/>
          <p14:tracePt t="48128" x="4013200" y="2578100"/>
          <p14:tracePt t="48146" x="4013200" y="2571750"/>
          <p14:tracePt t="48251" x="4019550" y="2571750"/>
          <p14:tracePt t="48263" x="4025900" y="2571750"/>
          <p14:tracePt t="48279" x="4032250" y="2571750"/>
          <p14:tracePt t="48286" x="4038600" y="2578100"/>
          <p14:tracePt t="48295" x="4038600" y="2597150"/>
          <p14:tracePt t="48299" x="4038600" y="2603500"/>
          <p14:tracePt t="48301" x="4038600" y="2616200"/>
          <p14:tracePt t="48306" x="4038600" y="2622550"/>
          <p14:tracePt t="48313" x="4038600" y="2641600"/>
          <p14:tracePt t="48328" x="4038600" y="2679700"/>
          <p14:tracePt t="48345" x="4032250" y="2711450"/>
          <p14:tracePt t="48364" x="4025900" y="2743200"/>
          <p14:tracePt t="48379" x="3994150" y="2794000"/>
          <p14:tracePt t="48382" x="3987800" y="2806700"/>
          <p14:tracePt t="48385" x="3981450" y="2813050"/>
          <p14:tracePt t="48396" x="3949700" y="2857500"/>
          <p14:tracePt t="48413" x="3886200" y="2952750"/>
          <p14:tracePt t="48430" x="3829050" y="3028950"/>
          <p14:tracePt t="48445" x="3816350" y="3048000"/>
          <p14:tracePt t="48448" x="3803650" y="3054350"/>
          <p14:tracePt t="48453" x="3797300" y="3067050"/>
          <p14:tracePt t="48461" x="3784600" y="3079750"/>
          <p14:tracePt t="48478" x="3721100" y="3130550"/>
          <p14:tracePt t="48495" x="3632200" y="3200400"/>
          <p14:tracePt t="48513" x="3556000" y="3282950"/>
          <p14:tracePt t="48530" x="3498850" y="3333750"/>
          <p14:tracePt t="48532" x="3492500" y="3340100"/>
          <p14:tracePt t="48537" x="3479800" y="3352800"/>
          <p14:tracePt t="48545" x="3454400" y="3371850"/>
          <p14:tracePt t="48561" x="3422650" y="3403600"/>
          <p14:tracePt t="48579" x="3371850" y="3435350"/>
          <p14:tracePt t="48595" x="3333750" y="3467100"/>
          <p14:tracePt t="48599" x="3321050" y="3479800"/>
          <p14:tracePt t="48601" x="3308350" y="3486150"/>
          <p14:tracePt t="48612" x="3270250" y="3524250"/>
          <p14:tracePt t="48628" x="3225800" y="3556000"/>
          <p14:tracePt t="48646" x="3187700" y="3587750"/>
          <p14:tracePt t="48662" x="3168650" y="3606800"/>
          <p14:tracePt t="48665" x="3168650" y="3619500"/>
          <p14:tracePt t="48668" x="3168650" y="3625850"/>
          <p14:tracePt t="48679" x="3168650" y="3632200"/>
          <p14:tracePt t="48695" x="3136900" y="3663950"/>
          <p14:tracePt t="48696" x="3124200" y="3676650"/>
          <p14:tracePt t="48711" x="3098800" y="3702050"/>
          <p14:tracePt t="48728" x="3048000" y="3759200"/>
          <p14:tracePt t="48744" x="2990850" y="3829050"/>
          <p14:tracePt t="48761" x="2952750" y="3892550"/>
          <p14:tracePt t="48778" x="2901950" y="3949700"/>
          <p14:tracePt t="48795" x="2851150" y="4006850"/>
          <p14:tracePt t="48813" x="2794000" y="4064000"/>
          <p14:tracePt t="48817" x="2787650" y="4076700"/>
          <p14:tracePt t="48829" x="2762250" y="4108450"/>
          <p14:tracePt t="48832" x="2762250" y="4114800"/>
          <p14:tracePt t="48845" x="2743200" y="4127500"/>
          <p14:tracePt t="48862" x="2730500" y="4146550"/>
          <p14:tracePt t="48879" x="2711450" y="4171950"/>
          <p14:tracePt t="48882" x="2705100" y="4178300"/>
          <p14:tracePt t="48885" x="2698750" y="4184650"/>
          <p14:tracePt t="48895" x="2692400" y="4191000"/>
          <p14:tracePt t="48911" x="2667000" y="4229100"/>
          <p14:tracePt t="48928" x="2641600" y="4267200"/>
          <p14:tracePt t="48944" x="2622550" y="4292600"/>
          <p14:tracePt t="48962" x="2609850" y="4305300"/>
          <p14:tracePt t="48979" x="2590800" y="4324350"/>
          <p14:tracePt t="48982" x="2584450" y="4324350"/>
          <p14:tracePt t="48985" x="2578100" y="4324350"/>
          <p14:tracePt t="48990" x="2578100" y="4330700"/>
          <p14:tracePt t="48993" x="2565400" y="4330700"/>
          <p14:tracePt t="49001" x="2559050" y="4337050"/>
          <p14:tracePt t="49014" x="2546350" y="4343400"/>
          <p14:tracePt t="49028" x="2520950" y="4356100"/>
          <p14:tracePt t="49044" x="2501900" y="4368800"/>
          <p14:tracePt t="49062" x="2476500" y="4381500"/>
          <p14:tracePt t="49078" x="2444750" y="4400550"/>
          <p14:tracePt t="49082" x="2444750" y="4406900"/>
          <p14:tracePt t="49095" x="2419350" y="4413250"/>
          <p14:tracePt t="49111" x="2374900" y="4445000"/>
          <p14:tracePt t="49112" x="2362200" y="4451350"/>
          <p14:tracePt t="49128" x="2330450" y="4470400"/>
          <p14:tracePt t="49144" x="2298700" y="4489450"/>
          <p14:tracePt t="49161" x="2266950" y="4514850"/>
          <p14:tracePt t="49178" x="2216150" y="4546600"/>
          <p14:tracePt t="49195" x="2165350" y="4591050"/>
          <p14:tracePt t="49212" x="2108200" y="4610100"/>
          <p14:tracePt t="49214" x="2108200" y="4616450"/>
          <p14:tracePt t="49229" x="2089150" y="4622800"/>
          <p14:tracePt t="49245" x="2089150" y="4629150"/>
          <p14:tracePt t="49249" x="2089150" y="4635500"/>
          <p14:tracePt t="49262" x="2082800" y="4635500"/>
          <p14:tracePt t="49279" x="2076450" y="4641850"/>
          <p14:tracePt t="49294" x="2063750" y="4648200"/>
          <p14:tracePt t="49312" x="2038350" y="4654550"/>
          <p14:tracePt t="49316" x="2032000" y="4660900"/>
          <p14:tracePt t="49329" x="2012950" y="4673600"/>
          <p14:tracePt t="49346" x="1981200" y="4692650"/>
          <p14:tracePt t="49362" x="1968500" y="4692650"/>
          <p14:tracePt t="49379" x="1949450" y="4705350"/>
          <p14:tracePt t="49395" x="1943100" y="4705350"/>
          <p14:tracePt t="49411" x="1936750" y="4705350"/>
          <p14:tracePt t="49725" x="1936750" y="4699000"/>
          <p14:tracePt t="49729" x="1943100" y="4699000"/>
          <p14:tracePt t="49745" x="1943100" y="4686300"/>
          <p14:tracePt t="49761" x="1943100" y="4673600"/>
          <p14:tracePt t="49778" x="1962150" y="4648200"/>
          <p14:tracePt t="49794" x="1974850" y="4635500"/>
          <p14:tracePt t="49811" x="1993900" y="4616450"/>
          <p14:tracePt t="49828" x="2019300" y="4584700"/>
          <p14:tracePt t="49861" x="2095500" y="4502150"/>
          <p14:tracePt t="49895" x="2197100" y="4406900"/>
          <p14:tracePt t="49929" x="2317750" y="4337050"/>
          <p14:tracePt t="49934" x="2324100" y="4330700"/>
          <p14:tracePt t="49937" x="2330450" y="4324350"/>
          <p14:tracePt t="49941" x="2336800" y="4324350"/>
          <p14:tracePt t="49949" x="2349500" y="4305300"/>
          <p14:tracePt t="49961" x="2381250" y="4286250"/>
          <p14:tracePt t="49978" x="2470150" y="4241800"/>
          <p14:tracePt t="49997" x="2514600" y="4210050"/>
          <p14:tracePt t="50011" x="2540000" y="4191000"/>
          <p14:tracePt t="50028" x="2578100" y="4159250"/>
          <p14:tracePt t="50044" x="2622550" y="4127500"/>
          <p14:tracePt t="50063" x="2679700" y="4089400"/>
          <p14:tracePt t="50078" x="2730500" y="4051300"/>
          <p14:tracePt t="50082" x="2743200" y="4038600"/>
          <p14:tracePt t="50084" x="2755900" y="4032250"/>
          <p14:tracePt t="50094" x="2781300" y="4013200"/>
          <p14:tracePt t="50112" x="2832100" y="3962400"/>
          <p14:tracePt t="50129" x="2882900" y="3917950"/>
          <p14:tracePt t="50144" x="2946400" y="3867150"/>
          <p14:tracePt t="50161" x="3003550" y="3829050"/>
          <p14:tracePt t="50178" x="3060700" y="3784600"/>
          <p14:tracePt t="50194" x="3117850" y="3740150"/>
          <p14:tracePt t="50211" x="3175000" y="3708400"/>
          <p14:tracePt t="50213" x="3194050" y="3695700"/>
          <p14:tracePt t="50228" x="3251200" y="3651250"/>
          <p14:tracePt t="50245" x="3302000" y="3606800"/>
          <p14:tracePt t="50261" x="3371850" y="3549650"/>
          <p14:tracePt t="50278" x="3416300" y="3498850"/>
          <p14:tracePt t="50294" x="3460750" y="3460750"/>
          <p14:tracePt t="50311" x="3505200" y="3416300"/>
          <p14:tracePt t="50314" x="3517900" y="3409950"/>
          <p14:tracePt t="50329" x="3549650" y="3371850"/>
          <p14:tracePt t="50345" x="3575050" y="3333750"/>
          <p14:tracePt t="50362" x="3600450" y="3321050"/>
          <p14:tracePt t="50378" x="3600450" y="3314700"/>
          <p14:tracePt t="50394" x="3606800" y="3308350"/>
          <p14:tracePt t="50411" x="3619500" y="3308350"/>
          <p14:tracePt t="50428" x="3619500" y="3302000"/>
          <p14:tracePt t="50476" x="3613150" y="3302000"/>
          <p14:tracePt t="50508" x="3613150" y="3308350"/>
          <p14:tracePt t="50809" x="3613150" y="3314700"/>
          <p14:tracePt t="50840" x="3606800" y="3314700"/>
          <p14:tracePt t="50881" x="0" y="0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Granični prihod-monopol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2015" t="37987" r="32015" b="26657"/>
          <a:stretch>
            <a:fillRect/>
          </a:stretch>
        </p:blipFill>
        <p:spPr bwMode="auto">
          <a:xfrm>
            <a:off x="1143000" y="1676399"/>
            <a:ext cx="7010400" cy="393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61"/>
    </mc:Choice>
    <mc:Fallback xmlns="">
      <p:transition spd="slow" advTm="12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08" x="3879850" y="2660650"/>
          <p14:tracePt t="6112" x="3873500" y="2660650"/>
          <p14:tracePt t="6135" x="3822700" y="2660650"/>
          <p14:tracePt t="6149" x="3810000" y="2660650"/>
          <p14:tracePt t="6306" x="3803650" y="2660650"/>
          <p14:tracePt t="6314" x="3797300" y="2660650"/>
          <p14:tracePt t="6334" x="3790950" y="2660650"/>
          <p14:tracePt t="6349" x="3727450" y="2660650"/>
          <p14:tracePt t="6383" x="3632200" y="2673350"/>
          <p14:tracePt t="6465" x="3632200" y="2679700"/>
          <p14:tracePt t="6481" x="3638550" y="2679700"/>
          <p14:tracePt t="6485" x="3644900" y="2679700"/>
          <p14:tracePt t="6499" x="3663950" y="2679700"/>
          <p14:tracePt t="6515" x="3702050" y="2686050"/>
          <p14:tracePt t="6532" x="3721100" y="2686050"/>
          <p14:tracePt t="6628" x="3727450" y="2686050"/>
          <p14:tracePt t="6834" x="3727450" y="2692400"/>
          <p14:tracePt t="6924" x="3733800" y="2692400"/>
          <p14:tracePt t="6932" x="3740150" y="2692400"/>
          <p14:tracePt t="7174" x="3746500" y="2692400"/>
          <p14:tracePt t="7243" x="3752850" y="2692400"/>
          <p14:tracePt t="7303" x="3759200" y="2692400"/>
          <p14:tracePt t="7429" x="3765550" y="2692400"/>
          <p14:tracePt t="7436" x="3771900" y="2692400"/>
          <p14:tracePt t="7554" x="3778250" y="2692400"/>
          <p14:tracePt t="7581" x="3784600" y="2692400"/>
          <p14:tracePt t="7589" x="3790950" y="2692400"/>
          <p14:tracePt t="7629" x="3797300" y="2698750"/>
          <p14:tracePt t="7642" x="3803650" y="2698750"/>
          <p14:tracePt t="7731" x="3810000" y="2698750"/>
          <p14:tracePt t="7739" x="3816350" y="2698750"/>
          <p14:tracePt t="7789" x="3822700" y="2698750"/>
          <p14:tracePt t="7800" x="3829050" y="2698750"/>
          <p14:tracePt t="7815" x="3835400" y="2698750"/>
          <p14:tracePt t="7820" x="3835400" y="2705100"/>
          <p14:tracePt t="7832" x="3841750" y="2705100"/>
          <p14:tracePt t="7850" x="3854450" y="2705100"/>
          <p14:tracePt t="7865" x="3873500" y="2705100"/>
          <p14:tracePt t="7882" x="3898900" y="2711450"/>
          <p14:tracePt t="7899" x="3924300" y="2717800"/>
          <p14:tracePt t="7915" x="3943350" y="2717800"/>
          <p14:tracePt t="7932" x="3968750" y="2717800"/>
          <p14:tracePt t="7949" x="3987800" y="2717800"/>
          <p14:tracePt t="7965" x="4000500" y="2717800"/>
          <p14:tracePt t="7982" x="4013200" y="2717800"/>
          <p14:tracePt t="7999" x="4025900" y="2717800"/>
          <p14:tracePt t="8015" x="4038600" y="2717800"/>
          <p14:tracePt t="8032" x="4044950" y="2717800"/>
          <p14:tracePt t="8049" x="4064000" y="2717800"/>
          <p14:tracePt t="8065" x="4070350" y="2717800"/>
          <p14:tracePt t="8082" x="4083050" y="2717800"/>
          <p14:tracePt t="8099" x="4095750" y="2717800"/>
          <p14:tracePt t="8115" x="4108450" y="2717800"/>
          <p14:tracePt t="8132" x="4121150" y="2717800"/>
          <p14:tracePt t="8149" x="4152900" y="2717800"/>
          <p14:tracePt t="8165" x="4197350" y="2717800"/>
          <p14:tracePt t="8182" x="4235450" y="2717800"/>
          <p14:tracePt t="8199" x="4273550" y="2717800"/>
          <p14:tracePt t="8215" x="4311650" y="2717800"/>
          <p14:tracePt t="8232" x="4362450" y="2717800"/>
          <p14:tracePt t="8249" x="4406900" y="2717800"/>
          <p14:tracePt t="8266" x="4425950" y="2717800"/>
          <p14:tracePt t="8282" x="4438650" y="2717800"/>
          <p14:tracePt t="8299" x="4451350" y="2717800"/>
          <p14:tracePt t="8316" x="4470400" y="2717800"/>
          <p14:tracePt t="8332" x="4495800" y="2717800"/>
          <p14:tracePt t="8334" x="4508500" y="2717800"/>
          <p14:tracePt t="8349" x="4533900" y="2717800"/>
          <p14:tracePt t="8365" x="4565650" y="2717800"/>
          <p14:tracePt t="8382" x="4591050" y="2717800"/>
          <p14:tracePt t="8399" x="4603750" y="2717800"/>
          <p14:tracePt t="8415" x="4629150" y="2717800"/>
          <p14:tracePt t="8432" x="4667250" y="2717800"/>
          <p14:tracePt t="8449" x="4679950" y="2717800"/>
          <p14:tracePt t="8465" x="4718050" y="2717800"/>
          <p14:tracePt t="8482" x="4737100" y="2705100"/>
          <p14:tracePt t="8498" x="4768850" y="2705100"/>
          <p14:tracePt t="8515" x="4787900" y="2705100"/>
          <p14:tracePt t="8532" x="4826000" y="2698750"/>
          <p14:tracePt t="8549" x="4845050" y="2692400"/>
          <p14:tracePt t="8566" x="4870450" y="2692400"/>
          <p14:tracePt t="8582" x="4902200" y="2692400"/>
          <p14:tracePt t="8583" x="4908550" y="2692400"/>
          <p14:tracePt t="8598" x="4927600" y="2686050"/>
          <p14:tracePt t="8615" x="4953000" y="2673350"/>
          <p14:tracePt t="8632" x="4965700" y="2667000"/>
          <p14:tracePt t="8648" x="4978400" y="2647950"/>
          <p14:tracePt t="8665" x="5003800" y="2628900"/>
          <p14:tracePt t="8667" x="5016500" y="2622550"/>
          <p14:tracePt t="8682" x="5035550" y="2609850"/>
          <p14:tracePt t="8698" x="5060950" y="2590800"/>
          <p14:tracePt t="8715" x="5073650" y="2578100"/>
          <p14:tracePt t="8733" x="5073650" y="2571750"/>
          <p14:tracePt t="8750" x="5073650" y="2559050"/>
          <p14:tracePt t="8766" x="5073650" y="2552700"/>
          <p14:tracePt t="8782" x="5073650" y="2533650"/>
          <p14:tracePt t="8784" x="5073650" y="2527300"/>
          <p14:tracePt t="8799" x="5073650" y="2514600"/>
          <p14:tracePt t="8816" x="5073650" y="2495550"/>
          <p14:tracePt t="8833" x="5073650" y="2482850"/>
          <p14:tracePt t="8849" x="5073650" y="2463800"/>
          <p14:tracePt t="8853" x="5073650" y="2457450"/>
          <p14:tracePt t="8866" x="5067300" y="2451100"/>
          <p14:tracePt t="8883" x="5060950" y="2444750"/>
          <p14:tracePt t="8900" x="5048250" y="2432050"/>
          <p14:tracePt t="8916" x="5035550" y="2419350"/>
          <p14:tracePt t="8932" x="5022850" y="2413000"/>
          <p14:tracePt t="8949" x="5003800" y="2400300"/>
          <p14:tracePt t="8966" x="4984750" y="2387600"/>
          <p14:tracePt t="8969" x="4972050" y="2381250"/>
          <p14:tracePt t="8983" x="4953000" y="2374900"/>
          <p14:tracePt t="8999" x="4933950" y="2362200"/>
          <p14:tracePt t="9000" x="4927600" y="2362200"/>
          <p14:tracePt t="9015" x="4908550" y="2349500"/>
          <p14:tracePt t="9033" x="4889500" y="2343150"/>
          <p14:tracePt t="9049" x="4857750" y="2330450"/>
          <p14:tracePt t="9053" x="4845050" y="2330450"/>
          <p14:tracePt t="9057" x="4826000" y="2330450"/>
          <p14:tracePt t="9065" x="4806950" y="2324100"/>
          <p14:tracePt t="9082" x="4730750" y="2305050"/>
          <p14:tracePt t="9101" x="4603750" y="2298700"/>
          <p14:tracePt t="9116" x="4565650" y="2298700"/>
          <p14:tracePt t="9120" x="4559300" y="2298700"/>
          <p14:tracePt t="9132" x="4533900" y="2298700"/>
          <p14:tracePt t="9149" x="4483100" y="2298700"/>
          <p14:tracePt t="9152" x="4476750" y="2298700"/>
          <p14:tracePt t="9156" x="4470400" y="2298700"/>
          <p14:tracePt t="9166" x="4445000" y="2298700"/>
          <p14:tracePt t="9168" x="4432300" y="2298700"/>
          <p14:tracePt t="9182" x="4419600" y="2298700"/>
          <p14:tracePt t="9199" x="4394200" y="2298700"/>
          <p14:tracePt t="9215" x="4368800" y="2298700"/>
          <p14:tracePt t="9232" x="4343400" y="2298700"/>
          <p14:tracePt t="9248" x="4311650" y="2336800"/>
          <p14:tracePt t="9265" x="4292600" y="2368550"/>
          <p14:tracePt t="9282" x="4273550" y="2374900"/>
          <p14:tracePt t="9299" x="4248150" y="2374900"/>
          <p14:tracePt t="9317" x="4222750" y="2374900"/>
          <p14:tracePt t="9333" x="4203700" y="2381250"/>
          <p14:tracePt t="9350" x="4191000" y="2381250"/>
          <p14:tracePt t="9365" x="4152900" y="2387600"/>
          <p14:tracePt t="9368" x="4140200" y="2387600"/>
          <p14:tracePt t="9382" x="4114800" y="2387600"/>
          <p14:tracePt t="9400" x="4064000" y="2400300"/>
          <p14:tracePt t="9405" x="4051300" y="2400300"/>
          <p14:tracePt t="9417" x="4025900" y="2406650"/>
          <p14:tracePt t="9433" x="4013200" y="2406650"/>
          <p14:tracePt t="9436" x="4006850" y="2406650"/>
          <p14:tracePt t="9449" x="4000500" y="2406650"/>
          <p14:tracePt t="9466" x="3987800" y="2413000"/>
          <p14:tracePt t="9499" x="3975100" y="2419350"/>
          <p14:tracePt t="9516" x="3968750" y="2419350"/>
          <p14:tracePt t="9532" x="3943350" y="2425700"/>
          <p14:tracePt t="9536" x="3930650" y="2432050"/>
          <p14:tracePt t="9548" x="3911600" y="2444750"/>
          <p14:tracePt t="9583" x="3898900" y="2451100"/>
          <p14:tracePt t="9600" x="3892550" y="2451100"/>
          <p14:tracePt t="9617" x="3892550" y="2457450"/>
          <p14:tracePt t="9632" x="3886200" y="2457450"/>
          <p14:tracePt t="9649" x="3879850" y="2463800"/>
          <p14:tracePt t="9666" x="3873500" y="2476500"/>
          <p14:tracePt t="9673" x="3867150" y="2476500"/>
          <p14:tracePt t="9684" x="3867150" y="2482850"/>
          <p14:tracePt t="9698" x="3867150" y="2489200"/>
          <p14:tracePt t="9716" x="3860800" y="2508250"/>
          <p14:tracePt t="9732" x="3848100" y="2520950"/>
          <p14:tracePt t="9748" x="3848100" y="2533650"/>
          <p14:tracePt t="9765" x="3841750" y="2552700"/>
          <p14:tracePt t="9782" x="3835400" y="2565400"/>
          <p14:tracePt t="9798" x="3835400" y="2578100"/>
          <p14:tracePt t="9800" x="3835400" y="2584450"/>
          <p14:tracePt t="9815" x="3835400" y="2603500"/>
          <p14:tracePt t="9873" x="3835400" y="2609850"/>
          <p14:tracePt t="9880" x="3835400" y="2616200"/>
          <p14:tracePt t="9913" x="3835400" y="2622550"/>
          <p14:tracePt t="9926" x="3841750" y="2628900"/>
          <p14:tracePt t="9951" x="3848100" y="2635250"/>
          <p14:tracePt t="9968" x="3854450" y="2641600"/>
          <p14:tracePt t="9998" x="3860800" y="2641600"/>
          <p14:tracePt t="10030" x="3867150" y="2647950"/>
          <p14:tracePt t="10090" x="3873500" y="2654300"/>
          <p14:tracePt t="10100" x="3886200" y="2660650"/>
          <p14:tracePt t="10117" x="3905250" y="2667000"/>
          <p14:tracePt t="10132" x="3911600" y="2667000"/>
          <p14:tracePt t="10149" x="3917950" y="2673350"/>
          <p14:tracePt t="10214" x="3924300" y="2673350"/>
          <p14:tracePt t="10223" x="3924300" y="2679700"/>
          <p14:tracePt t="10233" x="3937000" y="2679700"/>
          <p14:tracePt t="10236" x="3943350" y="2686050"/>
          <p14:tracePt t="10248" x="3962400" y="2698750"/>
          <p14:tracePt t="10265" x="3975100" y="2705100"/>
          <p14:tracePt t="10281" x="3981450" y="2711450"/>
          <p14:tracePt t="10315" x="3987800" y="2711450"/>
          <p14:tracePt t="10357" x="3994150" y="2711450"/>
          <p14:tracePt t="10401" x="4000500" y="2711450"/>
          <p14:tracePt t="10430" x="4006850" y="2711450"/>
          <p14:tracePt t="10441" x="4013200" y="2711450"/>
          <p14:tracePt t="10449" x="4019550" y="2717800"/>
          <p14:tracePt t="10465" x="4032250" y="2724150"/>
          <p14:tracePt t="10482" x="4038600" y="2724150"/>
          <p14:tracePt t="10498" x="4044950" y="2724150"/>
          <p14:tracePt t="10515" x="4051300" y="2724150"/>
          <p14:tracePt t="10534" x="4057650" y="2724150"/>
          <p14:tracePt t="10549" x="4070350" y="2724150"/>
          <p14:tracePt t="10566" x="4083050" y="2724150"/>
          <p14:tracePt t="10582" x="4095750" y="2724150"/>
          <p14:tracePt t="10598" x="4108450" y="2724150"/>
          <p14:tracePt t="10615" x="4114800" y="2724150"/>
          <p14:tracePt t="10648" x="4127500" y="2730500"/>
          <p14:tracePt t="10682" x="4133850" y="2730500"/>
          <p14:tracePt t="10698" x="4146550" y="2730500"/>
          <p14:tracePt t="10780" x="4152900" y="2730500"/>
          <p14:tracePt t="10788" x="4159250" y="2730500"/>
          <p14:tracePt t="10817" x="4165600" y="2730500"/>
          <p14:tracePt t="10828" x="4171950" y="2736850"/>
          <p14:tracePt t="10836" x="4178300" y="2736850"/>
          <p14:tracePt t="10871" x="4184650" y="2736850"/>
          <p14:tracePt t="10913" x="4191000" y="2736850"/>
          <p14:tracePt t="10956" x="4197350" y="2736850"/>
          <p14:tracePt t="10988" x="4203700" y="2736850"/>
          <p14:tracePt t="11000" x="4210050" y="2736850"/>
          <p14:tracePt t="11028" x="4210050" y="2743200"/>
          <p14:tracePt t="11252" x="4216400" y="2743200"/>
          <p14:tracePt t="11260" x="4222750" y="2743200"/>
          <p14:tracePt t="11486" x="4216400" y="2743200"/>
          <p14:tracePt t="11518" x="4210050" y="2743200"/>
          <p14:tracePt t="11526" x="4203700" y="2743200"/>
          <p14:tracePt t="11541" x="4197350" y="2736850"/>
          <p14:tracePt t="11588" x="4191000" y="2736850"/>
          <p14:tracePt t="11600" x="4184650" y="2730500"/>
          <p14:tracePt t="11616" x="4184650" y="2724150"/>
          <p14:tracePt t="11648" x="4184650" y="2717800"/>
          <p14:tracePt t="11884" x="4184650" y="2711450"/>
          <p14:tracePt t="11956" x="4191000" y="2711450"/>
          <p14:tracePt t="11963" x="4191000" y="2705100"/>
          <p14:tracePt t="11996" x="4197350" y="2705100"/>
          <p14:tracePt t="12012" x="4203700" y="2705100"/>
          <p14:tracePt t="12020" x="4210050" y="2705100"/>
          <p14:tracePt t="12048" x="4222750" y="2698750"/>
          <p14:tracePt t="12064" x="4235450" y="2698750"/>
          <p14:tracePt t="12081" x="4248150" y="2698750"/>
          <p14:tracePt t="12098" x="4260850" y="2686050"/>
          <p14:tracePt t="12115" x="4273550" y="2686050"/>
          <p14:tracePt t="12132" x="4286250" y="2686050"/>
          <p14:tracePt t="12148" x="4292600" y="2686050"/>
          <p14:tracePt t="12181" x="4298950" y="2686050"/>
          <p14:tracePt t="12198" x="4311650" y="2686050"/>
          <p14:tracePt t="12215" x="4330700" y="2686050"/>
          <p14:tracePt t="12232" x="4337050" y="2686050"/>
          <p14:tracePt t="12248" x="4349750" y="2686050"/>
          <p14:tracePt t="12265" x="4356100" y="2673350"/>
          <p14:tracePt t="12281" x="4362450" y="2673350"/>
          <p14:tracePt t="12298" x="4368800" y="2673350"/>
          <p14:tracePt t="12315" x="4381500" y="2673350"/>
          <p14:tracePt t="12331" x="4394200" y="2673350"/>
          <p14:tracePt t="12349" x="4400550" y="2673350"/>
          <p14:tracePt t="12364" x="4419600" y="2673350"/>
          <p14:tracePt t="12381" x="4425950" y="2673350"/>
          <p14:tracePt t="12398" x="4432300" y="2673350"/>
          <p14:tracePt t="12415" x="4445000" y="2673350"/>
          <p14:tracePt t="12431" x="4457700" y="2673350"/>
          <p14:tracePt t="12465" x="4470400" y="2673350"/>
          <p14:tracePt t="12481" x="4476750" y="2673350"/>
          <p14:tracePt t="12498" x="4483100" y="2673350"/>
          <p14:tracePt t="12531" x="4489450" y="2673350"/>
          <p14:tracePt t="12548" x="4489450" y="2667000"/>
          <p14:tracePt t="12564" x="4489450" y="2660650"/>
          <p14:tracePt t="12649" x="4495800" y="2660650"/>
          <p14:tracePt t="12656" x="4502150" y="2660650"/>
          <p14:tracePt t="12666" x="4508500" y="2660650"/>
          <p14:tracePt t="12696" x="4514850" y="2660650"/>
          <p14:tracePt t="12705" x="4521200" y="2660650"/>
          <p14:tracePt t="12769" x="4527550" y="2660650"/>
          <p14:tracePt t="12772" x="4533900" y="2660650"/>
          <p14:tracePt t="12781" x="4540250" y="2660650"/>
          <p14:tracePt t="12798" x="4552950" y="2654300"/>
          <p14:tracePt t="12815" x="4559300" y="2635250"/>
          <p14:tracePt t="12832" x="4572000" y="2628900"/>
          <p14:tracePt t="12848" x="4578350" y="2628900"/>
          <p14:tracePt t="12865" x="4584700" y="2628900"/>
          <p14:tracePt t="12881" x="4591050" y="2628900"/>
          <p14:tracePt t="12898" x="4597400" y="2628900"/>
          <p14:tracePt t="12915" x="4603750" y="2622550"/>
          <p14:tracePt t="13040" x="4610100" y="2622550"/>
          <p14:tracePt t="13113" x="4616450" y="2622550"/>
          <p14:tracePt t="13125" x="4622800" y="2622550"/>
          <p14:tracePt t="13132" x="4629150" y="2622550"/>
          <p14:tracePt t="13156" x="4635500" y="2622550"/>
          <p14:tracePt t="13394" x="4641850" y="2628900"/>
          <p14:tracePt t="13567" x="4648200" y="2628900"/>
          <p14:tracePt t="13586" x="4648200" y="2635250"/>
          <p14:tracePt t="13598" x="4648200" y="2641600"/>
          <p14:tracePt t="13614" x="4654550" y="2641600"/>
          <p14:tracePt t="13653" x="4660900" y="2641600"/>
          <p14:tracePt t="13984" x="4660900" y="2647950"/>
          <p14:tracePt t="13992" x="4654550" y="2647950"/>
          <p14:tracePt t="13997" x="4654550" y="2660650"/>
          <p14:tracePt t="14014" x="4635500" y="2673350"/>
          <p14:tracePt t="14031" x="4622800" y="2692400"/>
          <p14:tracePt t="14049" x="4603750" y="2698750"/>
          <p14:tracePt t="14065" x="4565650" y="2717800"/>
          <p14:tracePt t="14069" x="4559300" y="2717800"/>
          <p14:tracePt t="14071" x="4546600" y="2724150"/>
          <p14:tracePt t="14098" x="4483100" y="2755900"/>
          <p14:tracePt t="14131" x="4375150" y="2774950"/>
          <p14:tracePt t="14164" x="4279900" y="2787650"/>
          <p14:tracePt t="14167" x="4267200" y="2787650"/>
          <p14:tracePt t="14181" x="4235450" y="2794000"/>
          <p14:tracePt t="14198" x="4197350" y="2794000"/>
          <p14:tracePt t="14214" x="4152900" y="2794000"/>
          <p14:tracePt t="14216" x="4146550" y="2794000"/>
          <p14:tracePt t="14232" x="4102100" y="2806700"/>
          <p14:tracePt t="14249" x="4089400" y="2806700"/>
          <p14:tracePt t="14252" x="4083050" y="2806700"/>
          <p14:tracePt t="14256" x="4076700" y="2806700"/>
          <p14:tracePt t="14265" x="4064000" y="2806700"/>
          <p14:tracePt t="14282" x="4057650" y="2806700"/>
          <p14:tracePt t="14298" x="4044950" y="2806700"/>
          <p14:tracePt t="14304" x="4038600" y="2806700"/>
          <p14:tracePt t="14315" x="4032250" y="2806700"/>
          <p14:tracePt t="14333" x="4025900" y="2806700"/>
          <p14:tracePt t="14349" x="4013200" y="2806700"/>
          <p14:tracePt t="14352" x="4006850" y="2806700"/>
          <p14:tracePt t="14355" x="4006850" y="2800350"/>
          <p14:tracePt t="14364" x="4000500" y="2794000"/>
          <p14:tracePt t="14381" x="3987800" y="2787650"/>
          <p14:tracePt t="14398" x="3987800" y="2774950"/>
          <p14:tracePt t="14415" x="3981450" y="2762250"/>
          <p14:tracePt t="14432" x="3975100" y="2749550"/>
          <p14:tracePt t="14437" x="3975100" y="2743200"/>
          <p14:tracePt t="14448" x="3975100" y="2724150"/>
          <p14:tracePt t="14465" x="3975100" y="2705100"/>
          <p14:tracePt t="14481" x="3975100" y="2679700"/>
          <p14:tracePt t="14497" x="3975100" y="2660650"/>
          <p14:tracePt t="14514" x="3975100" y="2635250"/>
          <p14:tracePt t="14516" x="3975100" y="2622550"/>
          <p14:tracePt t="14532" x="3975100" y="2609850"/>
          <p14:tracePt t="14549" x="3968750" y="2590800"/>
          <p14:tracePt t="14552" x="3968750" y="2584450"/>
          <p14:tracePt t="14565" x="3962400" y="2578100"/>
          <p14:tracePt t="14582" x="3962400" y="2565400"/>
          <p14:tracePt t="14600" x="3962400" y="2533650"/>
          <p14:tracePt t="14604" x="3962400" y="2527300"/>
          <p14:tracePt t="14608" x="3962400" y="2514600"/>
          <p14:tracePt t="14616" x="3962400" y="2508250"/>
          <p14:tracePt t="14632" x="3956050" y="2489200"/>
          <p14:tracePt t="14648" x="3949700" y="2470150"/>
          <p14:tracePt t="14666" x="3937000" y="2451100"/>
          <p14:tracePt t="14673" x="3937000" y="2444750"/>
          <p14:tracePt t="14681" x="3937000" y="2432050"/>
          <p14:tracePt t="14701" x="3917950" y="2406650"/>
          <p14:tracePt t="14705" x="3911600" y="2400300"/>
          <p14:tracePt t="14708" x="3911600" y="2393950"/>
          <p14:tracePt t="14720" x="3905250" y="2381250"/>
          <p14:tracePt t="14731" x="3892550" y="2368550"/>
          <p14:tracePt t="14749" x="3886200" y="2362200"/>
          <p14:tracePt t="14765" x="3873500" y="2349500"/>
          <p14:tracePt t="14768" x="3867150" y="2343150"/>
          <p14:tracePt t="14773" x="3860800" y="2343150"/>
          <p14:tracePt t="14788" x="3854450" y="2336800"/>
          <p14:tracePt t="14805" x="3848100" y="2330450"/>
          <p14:tracePt t="14826" x="3841750" y="2324100"/>
          <p14:tracePt t="14845" x="3835400" y="2324100"/>
          <p14:tracePt t="14853" x="3829050" y="2317750"/>
          <p14:tracePt t="14865" x="3822700" y="2317750"/>
          <p14:tracePt t="14882" x="3810000" y="2317750"/>
          <p14:tracePt t="14885" x="3803650" y="2317750"/>
          <p14:tracePt t="14898" x="3797300" y="2317750"/>
          <p14:tracePt t="14915" x="3765550" y="2317750"/>
          <p14:tracePt t="14931" x="3740150" y="2317750"/>
          <p14:tracePt t="14948" x="3714750" y="2317750"/>
          <p14:tracePt t="14965" x="3702050" y="2324100"/>
          <p14:tracePt t="14982" x="3689350" y="2336800"/>
          <p14:tracePt t="14988" x="3683000" y="2336800"/>
          <p14:tracePt t="14992" x="3683000" y="2343150"/>
          <p14:tracePt t="15000" x="3676650" y="2349500"/>
          <p14:tracePt t="15016" x="3663950" y="2362200"/>
          <p14:tracePt t="15032" x="3651250" y="2368550"/>
          <p14:tracePt t="15049" x="3651250" y="2374900"/>
          <p14:tracePt t="15065" x="3657600" y="2413000"/>
          <p14:tracePt t="15081" x="3657600" y="2438400"/>
          <p14:tracePt t="15098" x="3651250" y="2463800"/>
          <p14:tracePt t="15099" x="3644900" y="2470150"/>
          <p14:tracePt t="15114" x="3632200" y="2489200"/>
          <p14:tracePt t="15132" x="3632200" y="2514600"/>
          <p14:tracePt t="15149" x="3632200" y="2540000"/>
          <p14:tracePt t="15152" x="3632200" y="2546350"/>
          <p14:tracePt t="15156" x="3632200" y="2552700"/>
          <p14:tracePt t="15165" x="3632200" y="2571750"/>
          <p14:tracePt t="15181" x="3632200" y="2590800"/>
          <p14:tracePt t="15199" x="3632200" y="2622550"/>
          <p14:tracePt t="15214" x="3632200" y="2641600"/>
          <p14:tracePt t="15231" x="3632200" y="2667000"/>
          <p14:tracePt t="15247" x="3632200" y="2679700"/>
          <p14:tracePt t="15264" x="3632200" y="2686050"/>
          <p14:tracePt t="15280" x="3638550" y="2686050"/>
          <p14:tracePt t="15329" x="3644900" y="2692400"/>
          <p14:tracePt t="15362" x="3651250" y="2698750"/>
          <p14:tracePt t="15374" x="3657600" y="2705100"/>
          <p14:tracePt t="15418" x="3657600" y="2711450"/>
          <p14:tracePt t="15478" x="3663950" y="2711450"/>
          <p14:tracePt t="15502" x="3670300" y="2717800"/>
          <p14:tracePt t="15539" x="3676650" y="2724150"/>
          <p14:tracePt t="15550" x="3683000" y="2724150"/>
          <p14:tracePt t="15558" x="3683000" y="2730500"/>
          <p14:tracePt t="15564" x="3689350" y="2730500"/>
          <p14:tracePt t="15584" x="3695700" y="2730500"/>
          <p14:tracePt t="15598" x="3702050" y="2736850"/>
          <p14:tracePt t="15631" x="3721100" y="2749550"/>
          <p14:tracePt t="15664" x="3733800" y="2749550"/>
          <p14:tracePt t="15669" x="3740150" y="2749550"/>
          <p14:tracePt t="15681" x="3752850" y="2755900"/>
          <p14:tracePt t="15698" x="3759200" y="2762250"/>
          <p14:tracePt t="15701" x="3765550" y="2762250"/>
          <p14:tracePt t="15714" x="3771900" y="2762250"/>
          <p14:tracePt t="15731" x="3784600" y="2762250"/>
          <p14:tracePt t="15747" x="3797300" y="2762250"/>
          <p14:tracePt t="15764" x="3810000" y="2762250"/>
          <p14:tracePt t="15781" x="3816350" y="2762250"/>
          <p14:tracePt t="15798" x="3829050" y="2762250"/>
          <p14:tracePt t="15815" x="3841750" y="2762250"/>
          <p14:tracePt t="15832" x="3854450" y="2762250"/>
          <p14:tracePt t="15848" x="3879850" y="2762250"/>
          <p14:tracePt t="15865" x="3886200" y="2762250"/>
          <p14:tracePt t="15881" x="3892550" y="2755900"/>
          <p14:tracePt t="15898" x="3911600" y="2749550"/>
          <p14:tracePt t="15915" x="3924300" y="2736850"/>
          <p14:tracePt t="15921" x="3930650" y="2730500"/>
          <p14:tracePt t="15931" x="3943350" y="2724150"/>
          <p14:tracePt t="15947" x="3956050" y="2711450"/>
          <p14:tracePt t="15964" x="3962400" y="2692400"/>
          <p14:tracePt t="15981" x="3968750" y="2679700"/>
          <p14:tracePt t="16014" x="3968750" y="2673350"/>
          <p14:tracePt t="16328" x="3962400" y="2686050"/>
          <p14:tracePt t="16337" x="3962400" y="2692400"/>
          <p14:tracePt t="16351" x="3962400" y="2698750"/>
          <p14:tracePt t="16366" x="3956050" y="2698750"/>
          <p14:tracePt t="16504" x="3956050" y="2705100"/>
          <p14:tracePt t="16510" x="3975100" y="2705100"/>
          <p14:tracePt t="16548" x="3987800" y="2705100"/>
          <p14:tracePt t="16581" x="4013200" y="2705100"/>
          <p14:tracePt t="16614" x="4038600" y="2705100"/>
          <p14:tracePt t="16630" x="4057650" y="2705100"/>
          <p14:tracePt t="16647" x="4064000" y="2705100"/>
          <p14:tracePt t="16664" x="4070350" y="2705100"/>
          <p14:tracePt t="16707" x="4076700" y="2705100"/>
          <p14:tracePt t="16714" x="4083050" y="2705100"/>
          <p14:tracePt t="16723" x="4089400" y="2705100"/>
          <p14:tracePt t="16730" x="4095750" y="2705100"/>
          <p14:tracePt t="16747" x="4121150" y="2705100"/>
          <p14:tracePt t="16764" x="4133850" y="2705100"/>
          <p14:tracePt t="16781" x="4146550" y="2705100"/>
          <p14:tracePt t="16797" x="4165600" y="2705100"/>
          <p14:tracePt t="16814" x="4184650" y="2705100"/>
          <p14:tracePt t="16830" x="4216400" y="2705100"/>
          <p14:tracePt t="16848" x="4235450" y="2705100"/>
          <p14:tracePt t="16864" x="4279900" y="2705100"/>
          <p14:tracePt t="16867" x="4286250" y="2705100"/>
          <p14:tracePt t="16880" x="4298950" y="2705100"/>
          <p14:tracePt t="16898" x="4349750" y="2705100"/>
          <p14:tracePt t="16914" x="4387850" y="2705100"/>
          <p14:tracePt t="16930" x="4425950" y="2705100"/>
          <p14:tracePt t="16947" x="4451350" y="2705100"/>
          <p14:tracePt t="16964" x="4476750" y="2711450"/>
          <p14:tracePt t="16981" x="4514850" y="2711450"/>
          <p14:tracePt t="16998" x="4565650" y="2711450"/>
          <p14:tracePt t="17014" x="4660900" y="2711450"/>
          <p14:tracePt t="17030" x="4724400" y="2705100"/>
          <p14:tracePt t="17047" x="4756150" y="2698750"/>
          <p14:tracePt t="17064" x="4768850" y="2698750"/>
          <p14:tracePt t="17065" x="4775200" y="2692400"/>
          <p14:tracePt t="17080" x="4781550" y="2686050"/>
          <p14:tracePt t="17098" x="4800600" y="2667000"/>
          <p14:tracePt t="17114" x="4819650" y="2647950"/>
          <p14:tracePt t="17130" x="4832350" y="2616200"/>
          <p14:tracePt t="17147" x="4832350" y="2590800"/>
          <p14:tracePt t="17164" x="4832350" y="2565400"/>
          <p14:tracePt t="17167" x="4832350" y="2559050"/>
          <p14:tracePt t="17181" x="4838700" y="2546350"/>
          <p14:tracePt t="17198" x="4838700" y="2520950"/>
          <p14:tracePt t="17214" x="4838700" y="2495550"/>
          <p14:tracePt t="17231" x="4832350" y="2476500"/>
          <p14:tracePt t="17247" x="4819650" y="2470150"/>
          <p14:tracePt t="17264" x="4794250" y="2444750"/>
          <p14:tracePt t="17280" x="4749800" y="2419350"/>
          <p14:tracePt t="17282" x="4743450" y="2406650"/>
          <p14:tracePt t="17297" x="4730750" y="2393950"/>
          <p14:tracePt t="17314" x="4692650" y="2368550"/>
          <p14:tracePt t="17330" x="4673600" y="2362200"/>
          <p14:tracePt t="17347" x="4635500" y="2336800"/>
          <p14:tracePt t="17364" x="4603750" y="2336800"/>
          <p14:tracePt t="17367" x="4591050" y="2336800"/>
          <p14:tracePt t="17380" x="4552950" y="2336800"/>
          <p14:tracePt t="17397" x="4445000" y="2349500"/>
          <p14:tracePt t="17414" x="4400550" y="2381250"/>
          <p14:tracePt t="17431" x="4368800" y="2406650"/>
          <p14:tracePt t="17447" x="4343400" y="2432050"/>
          <p14:tracePt t="17463" x="4318000" y="2463800"/>
          <p14:tracePt t="17480" x="4305300" y="2489200"/>
          <p14:tracePt t="17497" x="4298950" y="2501900"/>
          <p14:tracePt t="17530" x="4298950" y="2514600"/>
          <p14:tracePt t="17547" x="4298950" y="2520950"/>
          <p14:tracePt t="17580" x="4298950" y="2527300"/>
          <p14:tracePt t="17597" x="4298950" y="2533650"/>
          <p14:tracePt t="17627" x="4298950" y="2540000"/>
          <p14:tracePt t="17814" x="4298950" y="2546350"/>
          <p14:tracePt t="17822" x="4298950" y="2552700"/>
          <p14:tracePt t="17840" x="4298950" y="2559050"/>
          <p14:tracePt t="17847" x="4305300" y="2565400"/>
          <p14:tracePt t="17880" x="4311650" y="2584450"/>
          <p14:tracePt t="17897" x="4318000" y="2597150"/>
          <p14:tracePt t="17947" x="4330700" y="2616200"/>
          <p14:tracePt t="17980" x="4337050" y="2641600"/>
          <p14:tracePt t="18013" x="4337050" y="2660650"/>
          <p14:tracePt t="18030" x="4349750" y="2673350"/>
          <p14:tracePt t="18047" x="4349750" y="2679700"/>
          <p14:tracePt t="18080" x="4362450" y="2692400"/>
          <p14:tracePt t="18207" x="4362450" y="2698750"/>
          <p14:tracePt t="18216" x="4362450" y="2705100"/>
          <p14:tracePt t="18265" x="4356100" y="2705100"/>
          <p14:tracePt t="18272" x="4349750" y="2705100"/>
          <p14:tracePt t="18281" x="4343400" y="2705100"/>
          <p14:tracePt t="18297" x="4318000" y="2705100"/>
          <p14:tracePt t="18313" x="4305300" y="2705100"/>
          <p14:tracePt t="18330" x="4298950" y="2698750"/>
          <p14:tracePt t="18347" x="4292600" y="2698750"/>
          <p14:tracePt t="18364" x="4279900" y="2698750"/>
          <p14:tracePt t="18380" x="4273550" y="2698750"/>
          <p14:tracePt t="18397" x="4260850" y="2679700"/>
          <p14:tracePt t="18416" x="4254500" y="2679700"/>
          <p14:tracePt t="18431" x="4241800" y="2673350"/>
          <p14:tracePt t="18448" x="4229100" y="2673350"/>
          <p14:tracePt t="18451" x="4222750" y="2673350"/>
          <p14:tracePt t="18464" x="4216400" y="2673350"/>
          <p14:tracePt t="18481" x="4210050" y="2673350"/>
          <p14:tracePt t="18511" x="4203700" y="2673350"/>
          <p14:tracePt t="18819" x="4197350" y="2673350"/>
          <p14:tracePt t="18834" x="4191000" y="2673350"/>
          <p14:tracePt t="18838" x="4184650" y="2673350"/>
          <p14:tracePt t="18855" x="4178300" y="2673350"/>
          <p14:tracePt t="18864" x="4171950" y="2679700"/>
          <p14:tracePt t="18880" x="4165600" y="2686050"/>
          <p14:tracePt t="18897" x="4152900" y="2692400"/>
          <p14:tracePt t="18930" x="4133850" y="2711450"/>
          <p14:tracePt t="18964" x="4114800" y="2724150"/>
          <p14:tracePt t="18997" x="4108450" y="2730500"/>
          <p14:tracePt t="19013" x="4102100" y="2736850"/>
          <p14:tracePt t="19030" x="4089400" y="2736850"/>
          <p14:tracePt t="19047" x="4076700" y="2736850"/>
          <p14:tracePt t="19064" x="4070350" y="2736850"/>
          <p14:tracePt t="19080" x="4064000" y="2736850"/>
          <p14:tracePt t="19098" x="4044950" y="2736850"/>
          <p14:tracePt t="19114" x="4032250" y="2736850"/>
          <p14:tracePt t="19131" x="4025900" y="2736850"/>
          <p14:tracePt t="19147" x="4019550" y="2736850"/>
          <p14:tracePt t="19216" x="4013200" y="2736850"/>
          <p14:tracePt t="19483" x="4013200" y="2724150"/>
          <p14:tracePt t="19492" x="4019550" y="2717800"/>
          <p14:tracePt t="19497" x="4019550" y="2711450"/>
          <p14:tracePt t="19514" x="4019550" y="2692400"/>
          <p14:tracePt t="19530" x="4019550" y="2686050"/>
          <p14:tracePt t="19669" x="4019550" y="2692400"/>
          <p14:tracePt t="19680" x="4019550" y="2698750"/>
          <p14:tracePt t="19687" x="4025900" y="2705100"/>
          <p14:tracePt t="19713" x="4038600" y="2705100"/>
          <p14:tracePt t="19749" x="4044950" y="2705100"/>
          <p14:tracePt t="19765" x="4051300" y="2705100"/>
          <p14:tracePt t="19780" x="4057650" y="2705100"/>
          <p14:tracePt t="19797" x="4070350" y="2705100"/>
          <p14:tracePt t="19814" x="4083050" y="2711450"/>
          <p14:tracePt t="19830" x="4089400" y="2711450"/>
          <p14:tracePt t="19848" x="4095750" y="2717800"/>
          <p14:tracePt t="19913" x="4102100" y="2717800"/>
          <p14:tracePt t="19920" x="4108450" y="2717800"/>
          <p14:tracePt t="19931" x="4114800" y="2717800"/>
          <p14:tracePt t="19971" x="4121150" y="2724150"/>
          <p14:tracePt t="19978" x="4127500" y="2724150"/>
          <p14:tracePt t="20005" x="4133850" y="2730500"/>
          <p14:tracePt t="20013" x="4140200" y="2736850"/>
          <p14:tracePt t="20084" x="4146550" y="2736850"/>
          <p14:tracePt t="20103" x="4152900" y="2736850"/>
          <p14:tracePt t="20189" x="4159250" y="2736850"/>
          <p14:tracePt t="20213" x="4165600" y="2736850"/>
          <p14:tracePt t="20220" x="4171950" y="2736850"/>
          <p14:tracePt t="20252" x="4178300" y="2736850"/>
          <p14:tracePt t="20272" x="4184650" y="2736850"/>
          <p14:tracePt t="20337" x="4191000" y="2736850"/>
          <p14:tracePt t="20359" x="4197350" y="2736850"/>
          <p14:tracePt t="20385" x="4203700" y="2736850"/>
          <p14:tracePt t="20392" x="4210050" y="2736850"/>
          <p14:tracePt t="20406" x="4216400" y="2736850"/>
          <p14:tracePt t="20413" x="4222750" y="2736850"/>
          <p14:tracePt t="20429" x="4241800" y="2736850"/>
          <p14:tracePt t="20446" x="4254500" y="2736850"/>
          <p14:tracePt t="20463" x="4273550" y="2736850"/>
          <p14:tracePt t="20480" x="4298950" y="2736850"/>
          <p14:tracePt t="20496" x="4324350" y="2730500"/>
          <p14:tracePt t="20499" x="4337050" y="2724150"/>
          <p14:tracePt t="20514" x="4362450" y="2717800"/>
          <p14:tracePt t="20530" x="4387850" y="2705100"/>
          <p14:tracePt t="20546" x="4400550" y="2698750"/>
          <p14:tracePt t="20563" x="4413250" y="2692400"/>
          <p14:tracePt t="20613" x="4419600" y="2692400"/>
          <p14:tracePt t="20624" x="4419600" y="2686050"/>
          <p14:tracePt t="20783" x="4419600" y="2679700"/>
          <p14:tracePt t="20787" x="4419600" y="2673350"/>
          <p14:tracePt t="20799" x="4406900" y="2679700"/>
          <p14:tracePt t="20814" x="4375150" y="2686050"/>
          <p14:tracePt t="20846" x="4375150" y="2679700"/>
          <p14:tracePt t="20863" x="4375150" y="2673350"/>
          <p14:tracePt t="20880" x="4368800" y="2698750"/>
          <p14:tracePt t="20897" x="4362450" y="2705100"/>
          <p14:tracePt t="20915" x="4362450" y="2717800"/>
          <p14:tracePt t="20984" x="4362450" y="2724150"/>
          <p14:tracePt t="21036" x="4368800" y="2724150"/>
          <p14:tracePt t="21060" x="4368800" y="2730500"/>
          <p14:tracePt t="21068" x="4375150" y="2736850"/>
          <p14:tracePt t="21080" x="4381500" y="2736850"/>
          <p14:tracePt t="21097" x="4394200" y="2736850"/>
          <p14:tracePt t="21114" x="4400550" y="2736850"/>
          <p14:tracePt t="21130" x="4419600" y="2736850"/>
          <p14:tracePt t="21147" x="4425950" y="2736850"/>
          <p14:tracePt t="21179" x="4432300" y="2736850"/>
          <p14:tracePt t="21196" x="4445000" y="2736850"/>
          <p14:tracePt t="21213" x="4451350" y="2724150"/>
          <p14:tracePt t="21229" x="4457700" y="2717800"/>
          <p14:tracePt t="21246" x="4464050" y="2711450"/>
          <p14:tracePt t="21299" x="4470400" y="2705100"/>
          <p14:tracePt t="21306" x="4470400" y="2698750"/>
          <p14:tracePt t="21315" x="4476750" y="2698750"/>
          <p14:tracePt t="21342" x="4476750" y="2692400"/>
          <p14:tracePt t="21346" x="4483100" y="2692400"/>
          <p14:tracePt t="21363" x="4489450" y="2686050"/>
          <p14:tracePt t="21380" x="4495800" y="2686050"/>
          <p14:tracePt t="21396" x="4495800" y="2673350"/>
          <p14:tracePt t="21413" x="4495800" y="2667000"/>
          <p14:tracePt t="21430" x="4495800" y="2660650"/>
          <p14:tracePt t="21494" x="4495800" y="2654300"/>
          <p14:tracePt t="21500" x="4495800" y="2647950"/>
          <p14:tracePt t="21514" x="4495800" y="2641600"/>
          <p14:tracePt t="21541" x="4502150" y="2641600"/>
          <p14:tracePt t="21620" x="4508500" y="2641600"/>
          <p14:tracePt t="21667" x="4514850" y="2641600"/>
          <p14:tracePt t="21679" x="4521200" y="2641600"/>
          <p14:tracePt t="21702" x="4527550" y="2641600"/>
          <p14:tracePt t="21728" x="4533900" y="2641600"/>
          <p14:tracePt t="21735" x="4540250" y="2641600"/>
          <p14:tracePt t="21747" x="4546600" y="2641600"/>
          <p14:tracePt t="21819" x="4552950" y="2641600"/>
          <p14:tracePt t="21827" x="4552950" y="2635250"/>
          <p14:tracePt t="21866" x="4552950" y="2628900"/>
          <p14:tracePt t="21874" x="4552950" y="2622550"/>
          <p14:tracePt t="21892" x="4552950" y="2616200"/>
          <p14:tracePt t="21898" x="4559300" y="2609850"/>
          <p14:tracePt t="21914" x="4559300" y="2603500"/>
          <p14:tracePt t="21961" x="4559300" y="2597150"/>
          <p14:tracePt t="22139" x="4559300" y="2603500"/>
          <p14:tracePt t="22147" x="4559300" y="2609850"/>
          <p14:tracePt t="22151" x="4559300" y="2616200"/>
          <p14:tracePt t="22187" x="4559300" y="2622550"/>
          <p14:tracePt t="22226" x="4559300" y="2628900"/>
          <p14:tracePt t="22982" x="4565650" y="2628900"/>
          <p14:tracePt t="22986" x="4572000" y="2628900"/>
          <p14:tracePt t="23017" x="4578350" y="2628900"/>
          <p14:tracePt t="23021" x="4584700" y="2628900"/>
          <p14:tracePt t="23053" x="4591050" y="2628900"/>
          <p14:tracePt t="23061" x="4597400" y="2628900"/>
          <p14:tracePt t="23150" x="4603750" y="2628900"/>
          <p14:tracePt t="23254" x="4610100" y="2628900"/>
          <p14:tracePt t="23262" x="4616450" y="2628900"/>
          <p14:tracePt t="23267" x="4622800" y="2628900"/>
          <p14:tracePt t="23279" x="4635500" y="2628900"/>
          <p14:tracePt t="23296" x="4641850" y="2628900"/>
          <p14:tracePt t="23312" x="4654550" y="2628900"/>
          <p14:tracePt t="23346" x="4667250" y="2628900"/>
          <p14:tracePt t="23362" x="4673600" y="2628900"/>
          <p14:tracePt t="23379" x="4679950" y="2628900"/>
          <p14:tracePt t="23396" x="4692650" y="2628900"/>
          <p14:tracePt t="23413" x="4705350" y="2628900"/>
          <p14:tracePt t="23430" x="4711700" y="2628900"/>
          <p14:tracePt t="23446" x="4718050" y="2628900"/>
          <p14:tracePt t="23463" x="4724400" y="2628900"/>
          <p14:tracePt t="23479" x="4730750" y="2628900"/>
          <p14:tracePt t="23496" x="4737100" y="2628900"/>
          <p14:tracePt t="23663" x="4737100" y="2635250"/>
          <p14:tracePt t="23678" x="4737100" y="2641600"/>
          <p14:tracePt t="23686" x="4737100" y="2647950"/>
          <p14:tracePt t="23696" x="4737100" y="2654300"/>
          <p14:tracePt t="23724" x="4737100" y="2660650"/>
          <p14:tracePt t="23729" x="4730750" y="2660650"/>
          <p14:tracePt t="23746" x="4724400" y="2667000"/>
          <p14:tracePt t="23762" x="4711700" y="2679700"/>
          <p14:tracePt t="23779" x="4699000" y="2717800"/>
          <p14:tracePt t="23796" x="4679950" y="2762250"/>
          <p14:tracePt t="23812" x="4673600" y="2806700"/>
          <p14:tracePt t="23829" x="4648200" y="2857500"/>
          <p14:tracePt t="23846" x="4610100" y="3048000"/>
          <p14:tracePt t="23847" x="4597400" y="3079750"/>
          <p14:tracePt t="23862" x="4578350" y="3149600"/>
          <p14:tracePt t="23879" x="4540250" y="3282950"/>
          <p14:tracePt t="23896" x="4495800" y="3409950"/>
          <p14:tracePt t="23912" x="4445000" y="3517900"/>
          <p14:tracePt t="23930" x="4387850" y="3625850"/>
          <p14:tracePt t="23946" x="4305300" y="3810000"/>
          <p14:tracePt t="23947" x="4286250" y="3867150"/>
          <p14:tracePt t="23963" x="4216400" y="4013200"/>
          <p14:tracePt t="23980" x="4121150" y="4146550"/>
          <p14:tracePt t="23996" x="4070350" y="4210050"/>
          <p14:tracePt t="24012" x="4025900" y="4241800"/>
          <p14:tracePt t="24029" x="4006850" y="4267200"/>
          <p14:tracePt t="24046" x="3987800" y="4286250"/>
          <p14:tracePt t="24047" x="3981450" y="4298950"/>
          <p14:tracePt t="24062" x="3956050" y="4330700"/>
          <p14:tracePt t="24080" x="3835400" y="4457700"/>
          <p14:tracePt t="24096" x="3778250" y="4521200"/>
          <p14:tracePt t="24112" x="3752850" y="4540250"/>
          <p14:tracePt t="24129" x="3727450" y="4584700"/>
          <p14:tracePt t="24145" x="3708400" y="4616450"/>
          <p14:tracePt t="24162" x="3708400" y="4648200"/>
          <p14:tracePt t="24164" x="3708400" y="4654550"/>
          <p14:tracePt t="24179" x="3689350" y="4718050"/>
          <p14:tracePt t="24195" x="3657600" y="4775200"/>
          <p14:tracePt t="24213" x="3632200" y="4806950"/>
          <p14:tracePt t="24230" x="3625850" y="4832350"/>
          <p14:tracePt t="24233" x="3619500" y="4832350"/>
          <p14:tracePt t="24246" x="3619500" y="4838700"/>
          <p14:tracePt t="24263" x="3619500" y="4864100"/>
          <p14:tracePt t="24279" x="3613150" y="4864100"/>
          <p14:tracePt t="24326" x="3606800" y="4864100"/>
          <p14:tracePt t="24341" x="3600450" y="4864100"/>
          <p14:tracePt t="24351" x="3600450" y="4870450"/>
          <p14:tracePt t="24363" x="3594100" y="4889500"/>
          <p14:tracePt t="24380" x="3594100" y="4908550"/>
          <p14:tracePt t="24397" x="3594100" y="4933950"/>
          <p14:tracePt t="24401" x="3594100" y="4940300"/>
          <p14:tracePt t="24413" x="3594100" y="4953000"/>
          <p14:tracePt t="24429" x="3594100" y="4991100"/>
          <p14:tracePt t="24446" x="3600450" y="5022850"/>
          <p14:tracePt t="24463" x="3606800" y="5035550"/>
          <p14:tracePt t="24480" x="3606800" y="5060950"/>
          <p14:tracePt t="24483" x="3606800" y="5067300"/>
          <p14:tracePt t="24499" x="3606800" y="5073650"/>
          <p14:tracePt t="24513" x="3606800" y="5086350"/>
          <p14:tracePt t="24529" x="3606800" y="5118100"/>
          <p14:tracePt t="24545" x="3606800" y="5130800"/>
          <p14:tracePt t="24563" x="3606800" y="5156200"/>
          <p14:tracePt t="24580" x="3606800" y="5175250"/>
          <p14:tracePt t="24584" x="3613150" y="5181600"/>
          <p14:tracePt t="24599" x="3619500" y="5187950"/>
          <p14:tracePt t="24618" x="3619500" y="5194300"/>
          <p14:tracePt t="24637" x="3619500" y="5200650"/>
          <p14:tracePt t="24654" x="3619500" y="5207000"/>
          <p14:tracePt t="24670" x="3625850" y="5213350"/>
          <p14:tracePt t="24679" x="3632200" y="5213350"/>
          <p14:tracePt t="24730" x="3638550" y="5213350"/>
          <p14:tracePt t="24736" x="3638550" y="5219700"/>
          <p14:tracePt t="24746" x="3651250" y="5226050"/>
          <p14:tracePt t="24763" x="3657600" y="5232400"/>
          <p14:tracePt t="24796" x="3670300" y="5232400"/>
          <p14:tracePt t="24813" x="3689350" y="5245100"/>
          <p14:tracePt t="24829" x="3695700" y="5245100"/>
          <p14:tracePt t="24845" x="3702050" y="5245100"/>
          <p14:tracePt t="24902" x="3708400" y="5245100"/>
          <p14:tracePt t="24911" x="3714750" y="5245100"/>
          <p14:tracePt t="24934" x="3721100" y="5251450"/>
          <p14:tracePt t="24950" x="3727450" y="5251450"/>
          <p14:tracePt t="24966" x="3733800" y="5251450"/>
          <p14:tracePt t="24974" x="3733800" y="5257800"/>
          <p14:tracePt t="24985" x="3740150" y="5257800"/>
          <p14:tracePt t="24995" x="3746500" y="5257800"/>
          <p14:tracePt t="25012" x="3752850" y="5257800"/>
          <p14:tracePt t="25029" x="3765550" y="5264150"/>
          <p14:tracePt t="25062" x="3778250" y="5264150"/>
          <p14:tracePt t="25097" x="3784600" y="5264150"/>
          <p14:tracePt t="25112" x="3803650" y="5276850"/>
          <p14:tracePt t="25129" x="3816350" y="5276850"/>
          <p14:tracePt t="25146" x="3829050" y="5276850"/>
          <p14:tracePt t="25163" x="3841750" y="5283200"/>
          <p14:tracePt t="25179" x="3860800" y="5295900"/>
          <p14:tracePt t="25196" x="3879850" y="5295900"/>
          <p14:tracePt t="25212" x="3892550" y="5295900"/>
          <p14:tracePt t="25229" x="3898900" y="5295900"/>
          <p14:tracePt t="25448" x="3905250" y="5302250"/>
          <p14:tracePt t="25456" x="3905250" y="5308600"/>
          <p14:tracePt t="25462" x="3911600" y="5308600"/>
          <p14:tracePt t="25479" x="3937000" y="5308600"/>
          <p14:tracePt t="25496" x="3956050" y="5314950"/>
          <p14:tracePt t="25512" x="3975100" y="5327650"/>
          <p14:tracePt t="25529" x="3994150" y="5327650"/>
          <p14:tracePt t="25546" x="4013200" y="5327650"/>
          <p14:tracePt t="25563" x="4025900" y="5327650"/>
          <p14:tracePt t="25580" x="4038600" y="5327650"/>
          <p14:tracePt t="25625" x="4044950" y="5327650"/>
          <p14:tracePt t="25630" x="4051300" y="5327650"/>
          <p14:tracePt t="25665" x="4057650" y="5327650"/>
          <p14:tracePt t="25670" x="4057650" y="5334000"/>
          <p14:tracePt t="25681" x="4064000" y="5334000"/>
          <p14:tracePt t="25717" x="4070350" y="5340350"/>
          <p14:tracePt t="25937" x="4076700" y="5340350"/>
          <p14:tracePt t="25940" x="4083050" y="5340350"/>
          <p14:tracePt t="25948" x="4089400" y="5340350"/>
          <p14:tracePt t="25963" x="4102100" y="5340350"/>
          <p14:tracePt t="25980" x="4114800" y="5340350"/>
          <p14:tracePt t="25996" x="4121150" y="5334000"/>
          <p14:tracePt t="26012" x="4133850" y="5327650"/>
          <p14:tracePt t="26029" x="4140200" y="5321300"/>
          <p14:tracePt t="26046" x="4146550" y="5314950"/>
          <p14:tracePt t="26062" x="4159250" y="5302250"/>
          <p14:tracePt t="26096" x="4171950" y="5295900"/>
          <p14:tracePt t="26112" x="4191000" y="5283200"/>
          <p14:tracePt t="26129" x="4210050" y="5276850"/>
          <p14:tracePt t="26145" x="4222750" y="5270500"/>
          <p14:tracePt t="26162" x="4229100" y="5264150"/>
          <p14:tracePt t="26179" x="4235450" y="5257800"/>
          <p14:tracePt t="26196" x="4241800" y="5257800"/>
          <p14:tracePt t="26212" x="4241800" y="5251450"/>
          <p14:tracePt t="26253" x="4248150" y="5245100"/>
          <p14:tracePt t="26262" x="4254500" y="5238750"/>
          <p14:tracePt t="26279" x="4260850" y="5232400"/>
          <p14:tracePt t="26296" x="4273550" y="5226050"/>
          <p14:tracePt t="26312" x="4279900" y="5219700"/>
          <p14:tracePt t="26329" x="4286250" y="5219700"/>
          <p14:tracePt t="26345" x="4286250" y="5213350"/>
          <p14:tracePt t="26424" x="4292600" y="5213350"/>
          <p14:tracePt t="26436" x="4298950" y="5213350"/>
          <p14:tracePt t="26448" x="4305300" y="5213350"/>
          <p14:tracePt t="26460" x="4311650" y="5213350"/>
          <p14:tracePt t="26468" x="4318000" y="5213350"/>
          <p14:tracePt t="26479" x="4324350" y="5207000"/>
          <p14:tracePt t="26496" x="4337050" y="5207000"/>
          <p14:tracePt t="26513" x="4349750" y="5207000"/>
          <p14:tracePt t="26530" x="4356100" y="5207000"/>
          <p14:tracePt t="26546" x="4362450" y="5207000"/>
          <p14:tracePt t="26793" x="4368800" y="5207000"/>
          <p14:tracePt t="26813" x="4368800" y="5213350"/>
          <p14:tracePt t="26833" x="4368800" y="5219700"/>
          <p14:tracePt t="26841" x="4368800" y="5226050"/>
          <p14:tracePt t="26862" x="4375150" y="5232400"/>
          <p14:tracePt t="27093" x="4381500" y="5232400"/>
          <p14:tracePt t="27101" x="4387850" y="5232400"/>
          <p14:tracePt t="27112" x="4419600" y="5232400"/>
          <p14:tracePt t="27128" x="4457700" y="5232400"/>
          <p14:tracePt t="27145" x="4489450" y="5232400"/>
          <p14:tracePt t="27162" x="4502150" y="5232400"/>
          <p14:tracePt t="27179" x="4508500" y="5232400"/>
          <p14:tracePt t="27479" x="4514850" y="5232400"/>
          <p14:tracePt t="27491" x="4521200" y="5232400"/>
          <p14:tracePt t="27503" x="4527550" y="5232400"/>
          <p14:tracePt t="27519" x="4533900" y="5232400"/>
          <p14:tracePt t="27558" x="4540250" y="5232400"/>
          <p14:tracePt t="27585" x="4546600" y="5232400"/>
          <p14:tracePt t="27596" x="4552950" y="5232400"/>
          <p14:tracePt t="27652" x="4559300" y="5232400"/>
          <p14:tracePt t="27665" x="4565650" y="5232400"/>
          <p14:tracePt t="27672" x="4572000" y="5232400"/>
          <p14:tracePt t="27689" x="4578350" y="5232400"/>
          <p14:tracePt t="27899" x="4584700" y="5232400"/>
          <p14:tracePt t="27912" x="4572000" y="5251450"/>
          <p14:tracePt t="27921" x="4565650" y="5257800"/>
          <p14:tracePt t="27928" x="4559300" y="5264150"/>
          <p14:tracePt t="27945" x="4552950" y="5264150"/>
          <p14:tracePt t="28014" x="4546600" y="5264150"/>
          <p14:tracePt t="28157" x="4540250" y="5264150"/>
          <p14:tracePt t="28170" x="4533900" y="5264150"/>
          <p14:tracePt t="28261" x="4527550" y="5264150"/>
          <p14:tracePt t="28268" x="4521200" y="5264150"/>
          <p14:tracePt t="28280" x="4514850" y="5264150"/>
          <p14:tracePt t="28295" x="4495800" y="5264150"/>
          <p14:tracePt t="28361" x="0" y="0"/>
        </p14:tracePtLst>
        <p14:tracePtLst>
          <p14:tracePt t="29425" x="5003800" y="5080000"/>
          <p14:tracePt t="29864" x="5003800" y="5086350"/>
          <p14:tracePt t="29881" x="5010150" y="5086350"/>
          <p14:tracePt t="29892" x="5016500" y="5086350"/>
          <p14:tracePt t="29900" x="5022850" y="5086350"/>
          <p14:tracePt t="29994" x="5029200" y="5086350"/>
          <p14:tracePt t="30002" x="5035550" y="5086350"/>
          <p14:tracePt t="30170" x="5041900" y="5086350"/>
          <p14:tracePt t="30178" x="5048250" y="5086350"/>
          <p14:tracePt t="30200" x="5054600" y="5086350"/>
          <p14:tracePt t="30225" x="5060950" y="5086350"/>
          <p14:tracePt t="30240" x="5067300" y="5086350"/>
          <p14:tracePt t="30265" x="5073650" y="5086350"/>
          <p14:tracePt t="30272" x="5080000" y="5086350"/>
          <p14:tracePt t="30311" x="5086350" y="5086350"/>
          <p14:tracePt t="30323" x="5092700" y="5086350"/>
          <p14:tracePt t="30331" x="5099050" y="5086350"/>
          <p14:tracePt t="30347" x="5105400" y="5086350"/>
          <p14:tracePt t="30375" x="5111750" y="5086350"/>
          <p14:tracePt t="30383" x="5118100" y="5086350"/>
          <p14:tracePt t="30404" x="5124450" y="5086350"/>
          <p14:tracePt t="30413" x="5130800" y="5086350"/>
          <p14:tracePt t="30983" x="5137150" y="5086350"/>
          <p14:tracePt t="30989" x="5149850" y="5086350"/>
          <p14:tracePt t="30996" x="5162550" y="5086350"/>
          <p14:tracePt t="31011" x="5194300" y="5086350"/>
          <p14:tracePt t="31027" x="5245100" y="5092700"/>
          <p14:tracePt t="31044" x="5314950" y="5099050"/>
          <p14:tracePt t="31061" x="5403850" y="5111750"/>
          <p14:tracePt t="31095" x="5492750" y="5124450"/>
          <p14:tracePt t="31128" x="5505450" y="5124450"/>
          <p14:tracePt t="31268" x="5511800" y="5124450"/>
          <p14:tracePt t="31272" x="5524500" y="5124450"/>
          <p14:tracePt t="31278" x="5530850" y="5124450"/>
          <p14:tracePt t="31294" x="5556250" y="5124450"/>
          <p14:tracePt t="31311" x="5594350" y="5124450"/>
          <p14:tracePt t="31328" x="5619750" y="5124450"/>
          <p14:tracePt t="31345" x="5651500" y="5124450"/>
          <p14:tracePt t="31347" x="5664200" y="5118100"/>
          <p14:tracePt t="31362" x="5702300" y="5099050"/>
          <p14:tracePt t="31377" x="5740400" y="5086350"/>
          <p14:tracePt t="31394" x="5772150" y="5067300"/>
          <p14:tracePt t="31411" x="5797550" y="5054600"/>
          <p14:tracePt t="31428" x="5816600" y="5041900"/>
          <p14:tracePt t="31445" x="5835650" y="5035550"/>
          <p14:tracePt t="31462" x="5854700" y="5022850"/>
          <p14:tracePt t="31478" x="5861050" y="5010150"/>
          <p14:tracePt t="31494" x="5867400" y="5010150"/>
          <p14:tracePt t="31511" x="5873750" y="4991100"/>
          <p14:tracePt t="31528" x="5886450" y="4978400"/>
          <p14:tracePt t="31530" x="5886450" y="4972050"/>
          <p14:tracePt t="31544" x="5886450" y="4965700"/>
          <p14:tracePt t="31561" x="5886450" y="4959350"/>
          <p14:tracePt t="31579" x="5886450" y="4953000"/>
          <p14:tracePt t="31595" x="5886450" y="4946650"/>
          <p14:tracePt t="31614" x="5886450" y="4940300"/>
          <p14:tracePt t="31627" x="5886450" y="4933950"/>
          <p14:tracePt t="31646" x="5886450" y="4921250"/>
          <p14:tracePt t="31662" x="5873750" y="4908550"/>
          <p14:tracePt t="31678" x="5873750" y="4895850"/>
          <p14:tracePt t="31694" x="5835650" y="4857750"/>
          <p14:tracePt t="31711" x="5822950" y="4851400"/>
          <p14:tracePt t="31728" x="5822950" y="4845050"/>
          <p14:tracePt t="31744" x="5816600" y="4832350"/>
          <p14:tracePt t="31746" x="5810250" y="4826000"/>
          <p14:tracePt t="31761" x="5797550" y="4813300"/>
          <p14:tracePt t="31777" x="5765800" y="4800600"/>
          <p14:tracePt t="31794" x="5727700" y="4775200"/>
          <p14:tracePt t="31811" x="5676900" y="4775200"/>
          <p14:tracePt t="31827" x="5619750" y="4762500"/>
          <p14:tracePt t="31844" x="5568950" y="4756150"/>
          <p14:tracePt t="31862" x="5524500" y="4749800"/>
          <p14:tracePt t="31878" x="5492750" y="4737100"/>
          <p14:tracePt t="31895" x="5461000" y="4737100"/>
          <p14:tracePt t="31912" x="5441950" y="4737100"/>
          <p14:tracePt t="31928" x="5403850" y="4737100"/>
          <p14:tracePt t="31932" x="5397500" y="4737100"/>
          <p14:tracePt t="31935" x="5384800" y="4737100"/>
          <p14:tracePt t="31938" x="5378450" y="4737100"/>
          <p14:tracePt t="31941" x="5359400" y="4737100"/>
          <p14:tracePt t="31946" x="5346700" y="4737100"/>
          <p14:tracePt t="31962" x="5308600" y="4737100"/>
          <p14:tracePt t="31980" x="5264150" y="4737100"/>
          <p14:tracePt t="31995" x="5226050" y="4737100"/>
          <p14:tracePt t="31998" x="5213350" y="4737100"/>
          <p14:tracePt t="32003" x="5200650" y="4737100"/>
          <p14:tracePt t="32011" x="5175250" y="4737100"/>
          <p14:tracePt t="32028" x="5156200" y="4749800"/>
          <p14:tracePt t="32034" x="5149850" y="4749800"/>
          <p14:tracePt t="32044" x="5143500" y="4749800"/>
          <p14:tracePt t="32062" x="5130800" y="4749800"/>
          <p14:tracePt t="32066" x="5124450" y="4749800"/>
          <p14:tracePt t="32080" x="5118100" y="4749800"/>
          <p14:tracePt t="32094" x="5099050" y="4749800"/>
          <p14:tracePt t="32111" x="5080000" y="4762500"/>
          <p14:tracePt t="32128" x="5067300" y="4768850"/>
          <p14:tracePt t="32145" x="5041900" y="4775200"/>
          <p14:tracePt t="32148" x="5041900" y="4781550"/>
          <p14:tracePt t="32152" x="5035550" y="4781550"/>
          <p14:tracePt t="32163" x="5029200" y="4787900"/>
          <p14:tracePt t="32169" x="5022850" y="4794250"/>
          <p14:tracePt t="32178" x="5010150" y="4794250"/>
          <p14:tracePt t="32194" x="5003800" y="4800600"/>
          <p14:tracePt t="32213" x="4997450" y="4819650"/>
          <p14:tracePt t="32229" x="4978400" y="4826000"/>
          <p14:tracePt t="32245" x="4978400" y="4832350"/>
          <p14:tracePt t="32261" x="4965700" y="4838700"/>
          <p14:tracePt t="32278" x="4959350" y="4851400"/>
          <p14:tracePt t="32294" x="4946650" y="4857750"/>
          <p14:tracePt t="32328" x="4946650" y="4864100"/>
          <p14:tracePt t="32345" x="4933950" y="4883150"/>
          <p14:tracePt t="32361" x="4933950" y="4889500"/>
          <p14:tracePt t="32378" x="4933950" y="4895850"/>
          <p14:tracePt t="32395" x="4927600" y="4908550"/>
          <p14:tracePt t="32398" x="4921250" y="4914900"/>
          <p14:tracePt t="32411" x="4921250" y="4927600"/>
          <p14:tracePt t="32427" x="4921250" y="4953000"/>
          <p14:tracePt t="32444" x="4921250" y="4965700"/>
          <p14:tracePt t="32460" x="4927600" y="4978400"/>
          <p14:tracePt t="32477" x="4927600" y="4991100"/>
          <p14:tracePt t="32494" x="4940300" y="5003800"/>
          <p14:tracePt t="32510" x="4940300" y="5010150"/>
          <p14:tracePt t="32527" x="4946650" y="5016500"/>
          <p14:tracePt t="32544" x="4959350" y="5029200"/>
          <p14:tracePt t="32561" x="4965700" y="5041900"/>
          <p14:tracePt t="32578" x="4978400" y="5054600"/>
          <p14:tracePt t="32595" x="4984750" y="5060950"/>
          <p14:tracePt t="32611" x="4991100" y="5073650"/>
          <p14:tracePt t="32628" x="5010150" y="5086350"/>
          <p14:tracePt t="32632" x="5016500" y="5086350"/>
          <p14:tracePt t="32634" x="5022850" y="5086350"/>
          <p14:tracePt t="32645" x="5035550" y="5092700"/>
          <p14:tracePt t="32661" x="5054600" y="5099050"/>
          <p14:tracePt t="32667" x="5060950" y="5105400"/>
          <p14:tracePt t="32677" x="5080000" y="5111750"/>
          <p14:tracePt t="32694" x="5099050" y="5124450"/>
          <p14:tracePt t="32711" x="5130800" y="5137150"/>
          <p14:tracePt t="32730" x="5143500" y="5143500"/>
          <p14:tracePt t="32746" x="5168900" y="5149850"/>
          <p14:tracePt t="32750" x="5181600" y="5149850"/>
          <p14:tracePt t="32754" x="5181600" y="5156200"/>
          <p14:tracePt t="32762" x="5194300" y="5156200"/>
          <p14:tracePt t="32778" x="5232400" y="5162550"/>
          <p14:tracePt t="32794" x="5251450" y="5168900"/>
          <p14:tracePt t="32812" x="5270500" y="5175250"/>
          <p14:tracePt t="32818" x="5283200" y="5175250"/>
          <p14:tracePt t="32827" x="5308600" y="5175250"/>
          <p14:tracePt t="32844" x="5346700" y="5187950"/>
          <p14:tracePt t="32846" x="5353050" y="5187950"/>
          <p14:tracePt t="32860" x="5391150" y="5187950"/>
          <p14:tracePt t="32877" x="5461000" y="5187950"/>
          <p14:tracePt t="32894" x="5511800" y="5187950"/>
          <p14:tracePt t="32910" x="5549900" y="5187950"/>
          <p14:tracePt t="32927" x="5594350" y="5187950"/>
          <p14:tracePt t="32944" x="5632450" y="5187950"/>
          <p14:tracePt t="32960" x="5689600" y="5187950"/>
          <p14:tracePt t="32962" x="5695950" y="5187950"/>
          <p14:tracePt t="32979" x="5740400" y="5187950"/>
          <p14:tracePt t="32994" x="5791200" y="5175250"/>
          <p14:tracePt t="33012" x="5842000" y="5162550"/>
          <p14:tracePt t="33028" x="5867400" y="5137150"/>
          <p14:tracePt t="33031" x="5867400" y="5130800"/>
          <p14:tracePt t="33034" x="5873750" y="5124450"/>
          <p14:tracePt t="33045" x="5880100" y="5124450"/>
          <p14:tracePt t="33062" x="5886450" y="5111750"/>
          <p14:tracePt t="33078" x="5886450" y="5086350"/>
          <p14:tracePt t="33094" x="5886450" y="5073650"/>
          <p14:tracePt t="33110" x="5886450" y="5054600"/>
          <p14:tracePt t="33127" x="5886450" y="5016500"/>
          <p14:tracePt t="33144" x="5880100" y="4991100"/>
          <p14:tracePt t="33148" x="5880100" y="4984750"/>
          <p14:tracePt t="33150" x="5880100" y="4978400"/>
          <p14:tracePt t="33163" x="5873750" y="4959350"/>
          <p14:tracePt t="33168" x="5873750" y="4953000"/>
          <p14:tracePt t="33171" x="5873750" y="4946650"/>
          <p14:tracePt t="33177" x="5867400" y="4940300"/>
          <p14:tracePt t="33195" x="5854700" y="4921250"/>
          <p14:tracePt t="33211" x="5842000" y="4908550"/>
          <p14:tracePt t="33229" x="5822950" y="4889500"/>
          <p14:tracePt t="33245" x="5778500" y="4845050"/>
          <p14:tracePt t="33250" x="5765800" y="4838700"/>
          <p14:tracePt t="33260" x="5746750" y="4826000"/>
          <p14:tracePt t="33278" x="5702300" y="4806950"/>
          <p14:tracePt t="33294" x="5683250" y="4794250"/>
          <p14:tracePt t="33310" x="5651500" y="4781550"/>
          <p14:tracePt t="33328" x="5613400" y="4756150"/>
          <p14:tracePt t="33344" x="5562600" y="4730750"/>
          <p14:tracePt t="33349" x="5543550" y="4724400"/>
          <p14:tracePt t="33352" x="5511800" y="4711700"/>
          <p14:tracePt t="33355" x="5480050" y="4705350"/>
          <p14:tracePt t="33358" x="5435600" y="4699000"/>
          <p14:tracePt t="33366" x="5416550" y="4673600"/>
          <p14:tracePt t="33378" x="5403850" y="4673600"/>
          <p14:tracePt t="33394" x="5365750" y="4673600"/>
          <p14:tracePt t="33411" x="5308600" y="4660900"/>
          <p14:tracePt t="33428" x="5245100" y="4654550"/>
          <p14:tracePt t="33444" x="5213350" y="4654550"/>
          <p14:tracePt t="33448" x="5200650" y="4654550"/>
          <p14:tracePt t="33461" x="5181600" y="4654550"/>
          <p14:tracePt t="33479" x="5175250" y="4654550"/>
          <p14:tracePt t="33494" x="5156200" y="4654550"/>
          <p14:tracePt t="33499" x="5149850" y="4654550"/>
          <p14:tracePt t="33511" x="5137150" y="4654550"/>
          <p14:tracePt t="33527" x="5111750" y="4654550"/>
          <p14:tracePt t="33544" x="5086350" y="4654550"/>
          <p14:tracePt t="33560" x="5073650" y="4654550"/>
          <p14:tracePt t="33578" x="5067300" y="4654550"/>
          <p14:tracePt t="33595" x="5054600" y="4654550"/>
          <p14:tracePt t="33611" x="5041900" y="4654550"/>
          <p14:tracePt t="33614" x="5035550" y="4654550"/>
          <p14:tracePt t="33627" x="5016500" y="4654550"/>
          <p14:tracePt t="33644" x="5003800" y="4654550"/>
          <p14:tracePt t="33662" x="4984750" y="4654550"/>
          <p14:tracePt t="33666" x="4984750" y="4660900"/>
          <p14:tracePt t="33677" x="4972050" y="4667250"/>
          <p14:tracePt t="33693" x="4965700" y="4673600"/>
          <p14:tracePt t="33711" x="4946650" y="4686300"/>
          <p14:tracePt t="33727" x="4940300" y="4699000"/>
          <p14:tracePt t="33729" x="4933950" y="4699000"/>
          <p14:tracePt t="33744" x="4921250" y="4711700"/>
          <p14:tracePt t="33762" x="4908550" y="4730750"/>
          <p14:tracePt t="33778" x="4902200" y="4743450"/>
          <p14:tracePt t="33795" x="4895850" y="4762500"/>
          <p14:tracePt t="33811" x="4889500" y="4781550"/>
          <p14:tracePt t="33827" x="4883150" y="4800600"/>
          <p14:tracePt t="33844" x="4876800" y="4819650"/>
          <p14:tracePt t="33861" x="4870450" y="4832350"/>
          <p14:tracePt t="33878" x="4870450" y="4864100"/>
          <p14:tracePt t="33895" x="4883150" y="4883150"/>
          <p14:tracePt t="33912" x="4889500" y="4902200"/>
          <p14:tracePt t="33928" x="4902200" y="4908550"/>
          <p14:tracePt t="33944" x="4914900" y="4921250"/>
          <p14:tracePt t="33960" x="4921250" y="4933950"/>
          <p14:tracePt t="33962" x="4927600" y="4940300"/>
          <p14:tracePt t="33978" x="4933950" y="4946650"/>
          <p14:tracePt t="33994" x="4946650" y="4984750"/>
          <p14:tracePt t="34010" x="4959350" y="5003800"/>
          <p14:tracePt t="34027" x="4991100" y="5029200"/>
          <p14:tracePt t="34043" x="5022850" y="5048250"/>
          <p14:tracePt t="34060" x="5054600" y="5073650"/>
          <p14:tracePt t="34061" x="5073650" y="5080000"/>
          <p14:tracePt t="34078" x="5124450" y="5105400"/>
          <p14:tracePt t="34094" x="5181600" y="5111750"/>
          <p14:tracePt t="34110" x="5226050" y="5118100"/>
          <p14:tracePt t="34127" x="5270500" y="5124450"/>
          <p14:tracePt t="34144" x="5289550" y="5130800"/>
          <p14:tracePt t="34147" x="5295900" y="5130800"/>
          <p14:tracePt t="34172" x="5302250" y="5130800"/>
          <p14:tracePt t="34179" x="5308600" y="5130800"/>
          <p14:tracePt t="34674" x="5308600" y="5137150"/>
          <p14:tracePt t="34686" x="5302250" y="5143500"/>
          <p14:tracePt t="34691" x="5289550" y="5149850"/>
          <p14:tracePt t="34694" x="5283200" y="5149850"/>
          <p14:tracePt t="34710" x="5200650" y="5175250"/>
          <p14:tracePt t="34727" x="5035550" y="5219700"/>
          <p14:tracePt t="34744" x="4813300" y="5270500"/>
          <p14:tracePt t="34777" x="4305300" y="5397500"/>
          <p14:tracePt t="34810" x="3879850" y="5461000"/>
          <p14:tracePt t="34844" x="3759200" y="5492750"/>
          <p14:tracePt t="34860" x="3752850" y="5499100"/>
          <p14:tracePt t="34877" x="3740150" y="5499100"/>
          <p14:tracePt t="34894" x="3727450" y="5486400"/>
          <p14:tracePt t="34911" x="3689350" y="5467350"/>
          <p14:tracePt t="34927" x="3657600" y="5441950"/>
          <p14:tracePt t="34944" x="3632200" y="5422900"/>
          <p14:tracePt t="34960" x="3606800" y="5397500"/>
          <p14:tracePt t="34961" x="3606800" y="5391150"/>
          <p14:tracePt t="34978" x="3594100" y="5378450"/>
          <p14:tracePt t="34993" x="3575050" y="5359400"/>
          <p14:tracePt t="35010" x="3562350" y="5346700"/>
          <p14:tracePt t="35027" x="3556000" y="5346700"/>
          <p14:tracePt t="35044" x="3530600" y="5327650"/>
          <p14:tracePt t="35060" x="3517900" y="5314950"/>
          <p14:tracePt t="35077" x="3498850" y="5276850"/>
          <p14:tracePt t="35093" x="3486150" y="5251450"/>
          <p14:tracePt t="35110" x="3467100" y="5219700"/>
          <p14:tracePt t="35127" x="3460750" y="5187950"/>
          <p14:tracePt t="35143" x="3448050" y="5149850"/>
          <p14:tracePt t="35162" x="3441700" y="5105400"/>
          <p14:tracePt t="35165" x="3435350" y="5105400"/>
          <p14:tracePt t="35177" x="3435350" y="5099050"/>
          <p14:tracePt t="35193" x="3435350" y="5086350"/>
          <p14:tracePt t="35211" x="3429000" y="5073650"/>
          <p14:tracePt t="35228" x="3429000" y="5067300"/>
          <p14:tracePt t="35245" x="3429000" y="5060950"/>
          <p14:tracePt t="35261" x="3429000" y="5054600"/>
          <p14:tracePt t="35281" x="3429000" y="5048250"/>
          <p14:tracePt t="35295" x="3429000" y="5035550"/>
          <p14:tracePt t="35327" x="3429000" y="5022850"/>
          <p14:tracePt t="35380" x="3429000" y="5016500"/>
          <p14:tracePt t="35387" x="3435350" y="5010150"/>
          <p14:tracePt t="35395" x="3435350" y="5003800"/>
          <p14:tracePt t="35427" x="3441700" y="5003800"/>
          <p14:tracePt t="35444" x="3454400" y="5003800"/>
          <p14:tracePt t="35460" x="3460750" y="5003800"/>
          <p14:tracePt t="35479" x="3467100" y="5003800"/>
          <p14:tracePt t="35495" x="3473450" y="5003800"/>
          <p14:tracePt t="35511" x="3479800" y="5003800"/>
          <p14:tracePt t="35528" x="3479800" y="5016500"/>
          <p14:tracePt t="35544" x="3492500" y="5029200"/>
          <p14:tracePt t="35561" x="3492500" y="5054600"/>
          <p14:tracePt t="35565" x="3492500" y="5067300"/>
          <p14:tracePt t="35578" x="3492500" y="5099050"/>
          <p14:tracePt t="35594" x="3492500" y="5130800"/>
          <p14:tracePt t="35610" x="3492500" y="5149850"/>
          <p14:tracePt t="35627" x="3492500" y="5156200"/>
          <p14:tracePt t="35643" x="3492500" y="5168900"/>
          <p14:tracePt t="35645" x="3498850" y="5168900"/>
          <p14:tracePt t="35662" x="3505200" y="5181600"/>
          <p14:tracePt t="35670" x="3511550" y="5181600"/>
          <p14:tracePt t="35677" x="3511550" y="5187950"/>
          <p14:tracePt t="35693" x="3511550" y="5194300"/>
          <p14:tracePt t="35712" x="3511550" y="5207000"/>
          <p14:tracePt t="35728" x="3511550" y="5213350"/>
          <p14:tracePt t="35744" x="3517900" y="5232400"/>
          <p14:tracePt t="35748" x="3524250" y="5238750"/>
          <p14:tracePt t="35760" x="3524250" y="5245100"/>
          <p14:tracePt t="35776" x="3524250" y="5257800"/>
          <p14:tracePt t="35793" x="3543300" y="5276850"/>
          <p14:tracePt t="35810" x="3549650" y="5283200"/>
          <p14:tracePt t="35826" x="3562350" y="5289550"/>
          <p14:tracePt t="35843" x="3575050" y="5308600"/>
          <p14:tracePt t="35861" x="3587750" y="5308600"/>
          <p14:tracePt t="35877" x="3606800" y="5321300"/>
          <p14:tracePt t="35895" x="3638550" y="5334000"/>
          <p14:tracePt t="35912" x="3676650" y="5346700"/>
          <p14:tracePt t="35918" x="3689350" y="5353050"/>
          <p14:tracePt t="35927" x="3721100" y="5365750"/>
          <p14:tracePt t="35943" x="3784600" y="5372100"/>
          <p14:tracePt t="35960" x="3829050" y="5378450"/>
          <p14:tracePt t="35962" x="3835400" y="5378450"/>
          <p14:tracePt t="35976" x="3867150" y="5384800"/>
          <p14:tracePt t="35993" x="3905250" y="5384800"/>
          <p14:tracePt t="36010" x="3943350" y="5384800"/>
          <p14:tracePt t="36027" x="3981450" y="5384800"/>
          <p14:tracePt t="36043" x="4013200" y="5384800"/>
          <p14:tracePt t="36060" x="4057650" y="5378450"/>
          <p14:tracePt t="36077" x="4083050" y="5372100"/>
          <p14:tracePt t="36093" x="4114800" y="5372100"/>
          <p14:tracePt t="36110" x="4159250" y="5365750"/>
          <p14:tracePt t="36127" x="4197350" y="5353050"/>
          <p14:tracePt t="36144" x="4254500" y="5334000"/>
          <p14:tracePt t="36160" x="4292600" y="5327650"/>
          <p14:tracePt t="36161" x="4292600" y="5321300"/>
          <p14:tracePt t="36177" x="4311650" y="5308600"/>
          <p14:tracePt t="36193" x="4330700" y="5295900"/>
          <p14:tracePt t="36210" x="4343400" y="5289550"/>
          <p14:tracePt t="36226" x="4375150" y="5276850"/>
          <p14:tracePt t="36243" x="4419600" y="5251450"/>
          <p14:tracePt t="36260" x="4445000" y="5226050"/>
          <p14:tracePt t="36277" x="4464050" y="5207000"/>
          <p14:tracePt t="36294" x="4476750" y="5194300"/>
          <p14:tracePt t="36310" x="4483100" y="5181600"/>
          <p14:tracePt t="36313" x="4483100" y="5175250"/>
          <p14:tracePt t="36320" x="4489450" y="5175250"/>
          <p14:tracePt t="36322" x="4489450" y="5168900"/>
          <p14:tracePt t="36328" x="4495800" y="5168900"/>
          <p14:tracePt t="36343" x="4508500" y="5162550"/>
          <p14:tracePt t="36345" x="4514850" y="5162550"/>
          <p14:tracePt t="36361" x="4514850" y="5156200"/>
          <p14:tracePt t="36378" x="4521200" y="5137150"/>
          <p14:tracePt t="36381" x="4521200" y="5130800"/>
          <p14:tracePt t="36397" x="4521200" y="5124450"/>
          <p14:tracePt t="36410" x="4521200" y="5105400"/>
          <p14:tracePt t="36426" x="4521200" y="5080000"/>
          <p14:tracePt t="36443" x="4521200" y="5060950"/>
          <p14:tracePt t="36460" x="4514850" y="5048250"/>
          <p14:tracePt t="36477" x="4495800" y="5016500"/>
          <p14:tracePt t="36493" x="4470400" y="4991100"/>
          <p14:tracePt t="36510" x="4451350" y="4972050"/>
          <p14:tracePt t="36527" x="4419600" y="4959350"/>
          <p14:tracePt t="36543" x="4387850" y="4940300"/>
          <p14:tracePt t="36560" x="4356100" y="4927600"/>
          <p14:tracePt t="36576" x="4324350" y="4921250"/>
          <p14:tracePt t="36578" x="4318000" y="4914900"/>
          <p14:tracePt t="36593" x="4305300" y="4914900"/>
          <p14:tracePt t="36610" x="4273550" y="4908550"/>
          <p14:tracePt t="36626" x="4235450" y="4902200"/>
          <p14:tracePt t="36643" x="4203700" y="4902200"/>
          <p14:tracePt t="36660" x="4165600" y="4902200"/>
          <p14:tracePt t="36661" x="4159250" y="4902200"/>
          <p14:tracePt t="36676" x="4121150" y="4902200"/>
          <p14:tracePt t="36693" x="4070350" y="4895850"/>
          <p14:tracePt t="36710" x="4038600" y="4895850"/>
          <p14:tracePt t="36726" x="4013200" y="4889500"/>
          <p14:tracePt t="36743" x="3981450" y="4889500"/>
          <p14:tracePt t="36760" x="3943350" y="4889500"/>
          <p14:tracePt t="36776" x="3905250" y="4889500"/>
          <p14:tracePt t="36777" x="3898900" y="4889500"/>
          <p14:tracePt t="36794" x="3854450" y="4889500"/>
          <p14:tracePt t="36810" x="3841750" y="4889500"/>
          <p14:tracePt t="36826" x="3822700" y="4889500"/>
          <p14:tracePt t="36843" x="3810000" y="4889500"/>
          <p14:tracePt t="36860" x="3803650" y="4902200"/>
          <p14:tracePt t="36876" x="3790950" y="4902200"/>
          <p14:tracePt t="36893" x="3784600" y="4908550"/>
          <p14:tracePt t="36910" x="3778250" y="4908550"/>
          <p14:tracePt t="36945" x="3778250" y="4914900"/>
          <p14:tracePt t="36959" x="3771900" y="4914900"/>
          <p14:tracePt t="36976" x="3771900" y="4921250"/>
          <p14:tracePt t="36994" x="3771900" y="4940300"/>
          <p14:tracePt t="37010" x="3790950" y="4997450"/>
          <p14:tracePt t="37026" x="3822700" y="5041900"/>
          <p14:tracePt t="37043" x="3854450" y="5080000"/>
          <p14:tracePt t="37060" x="3892550" y="5118100"/>
          <p14:tracePt t="37076" x="3930650" y="5162550"/>
          <p14:tracePt t="37093" x="3962400" y="5200650"/>
          <p14:tracePt t="37109" x="3987800" y="5232400"/>
          <p14:tracePt t="37126" x="4006850" y="5245100"/>
          <p14:tracePt t="37143" x="4025900" y="5257800"/>
          <p14:tracePt t="37160" x="4044950" y="5264150"/>
          <p14:tracePt t="37176" x="4057650" y="5264150"/>
          <p14:tracePt t="37194" x="4076700" y="5276850"/>
          <p14:tracePt t="37210" x="4089400" y="5276850"/>
          <p14:tracePt t="37226" x="4095750" y="5276850"/>
          <p14:tracePt t="37244" x="4108450" y="5276850"/>
          <p14:tracePt t="37261" x="4121150" y="5276850"/>
          <p14:tracePt t="37277" x="4127500" y="5276850"/>
          <p14:tracePt t="37293" x="4140200" y="5264150"/>
          <p14:tracePt t="37309" x="4152900" y="5264150"/>
          <p14:tracePt t="37326" x="4184650" y="5264150"/>
          <p14:tracePt t="37343" x="4222750" y="5264150"/>
          <p14:tracePt t="37359" x="4260850" y="5245100"/>
          <p14:tracePt t="37377" x="4305300" y="5245100"/>
          <p14:tracePt t="37395" x="4349750" y="5238750"/>
          <p14:tracePt t="37411" x="4368800" y="5226050"/>
          <p14:tracePt t="37427" x="4375150" y="5219700"/>
          <p14:tracePt t="37443" x="4394200" y="5207000"/>
          <p14:tracePt t="37445" x="4400550" y="5200650"/>
          <p14:tracePt t="37460" x="4406900" y="5194300"/>
          <p14:tracePt t="37476" x="4419600" y="5181600"/>
          <p14:tracePt t="37478" x="4419600" y="5175250"/>
          <p14:tracePt t="37494" x="4432300" y="5168900"/>
          <p14:tracePt t="37511" x="4432300" y="5156200"/>
          <p14:tracePt t="37527" x="4432300" y="5149850"/>
          <p14:tracePt t="37544" x="4438650" y="5137150"/>
          <p14:tracePt t="37560" x="4438650" y="5130800"/>
          <p14:tracePt t="37593" x="4438650" y="5124450"/>
          <p14:tracePt t="37610" x="4438650" y="5118100"/>
          <p14:tracePt t="37626" x="4438650" y="5111750"/>
          <p14:tracePt t="37643" x="4432300" y="5105400"/>
          <p14:tracePt t="37662" x="4413250" y="5080000"/>
          <p14:tracePt t="37670" x="4406900" y="5080000"/>
          <p14:tracePt t="37680" x="4406900" y="5067300"/>
          <p14:tracePt t="37694" x="4394200" y="5067300"/>
          <p14:tracePt t="37700" x="4394200" y="5060950"/>
          <p14:tracePt t="37719" x="4387850" y="5054600"/>
          <p14:tracePt t="37727" x="4381500" y="5054600"/>
          <p14:tracePt t="37743" x="4375150" y="5041900"/>
          <p14:tracePt t="37759" x="4368800" y="5035550"/>
          <p14:tracePt t="37794" x="4362450" y="5022850"/>
          <p14:tracePt t="37810" x="4356100" y="5016500"/>
          <p14:tracePt t="37827" x="4349750" y="5010150"/>
          <p14:tracePt t="37844" x="4343400" y="5003800"/>
          <p14:tracePt t="37860" x="4330700" y="5003800"/>
          <p14:tracePt t="37877" x="4318000" y="5003800"/>
          <p14:tracePt t="37894" x="4305300" y="4997450"/>
          <p14:tracePt t="37926" x="4298950" y="4991100"/>
          <p14:tracePt t="37944" x="4292600" y="4991100"/>
          <p14:tracePt t="37967" x="4286250" y="4991100"/>
          <p14:tracePt t="37995" x="4279900" y="4991100"/>
          <p14:tracePt t="38003" x="4273550" y="4991100"/>
          <p14:tracePt t="38011" x="4267200" y="4991100"/>
          <p14:tracePt t="38035" x="4260850" y="4991100"/>
          <p14:tracePt t="38043" x="4254500" y="4991100"/>
          <p14:tracePt t="38071" x="4248150" y="4991100"/>
          <p14:tracePt t="38077" x="4241800" y="4991100"/>
          <p14:tracePt t="38093" x="4229100" y="4991100"/>
          <p14:tracePt t="38110" x="4216400" y="4991100"/>
          <p14:tracePt t="38126" x="4210050" y="4991100"/>
          <p14:tracePt t="38143" x="4203700" y="4991100"/>
          <p14:tracePt t="38161" x="4203700" y="4997450"/>
          <p14:tracePt t="38186" x="4197350" y="4997450"/>
          <p14:tracePt t="38194" x="4191000" y="5003800"/>
          <p14:tracePt t="38211" x="4191000" y="5016500"/>
          <p14:tracePt t="38227" x="4178300" y="5016500"/>
          <p14:tracePt t="38243" x="4171950" y="5029200"/>
          <p14:tracePt t="38272" x="4165600" y="5035550"/>
          <p14:tracePt t="38279" x="4165600" y="5041900"/>
          <p14:tracePt t="38293" x="4152900" y="5048250"/>
          <p14:tracePt t="38310" x="4140200" y="5060950"/>
          <p14:tracePt t="38326" x="4140200" y="5073650"/>
          <p14:tracePt t="38360" x="4140200" y="5092700"/>
          <p14:tracePt t="38376" x="4140200" y="5105400"/>
          <p14:tracePt t="38394" x="4140200" y="5118100"/>
          <p14:tracePt t="38410" x="4140200" y="5124450"/>
          <p14:tracePt t="38426" x="4140200" y="5143500"/>
          <p14:tracePt t="38443" x="4140200" y="5149850"/>
          <p14:tracePt t="38459" x="4140200" y="5168900"/>
          <p14:tracePt t="38476" x="4140200" y="5175250"/>
          <p14:tracePt t="38493" x="4140200" y="5181600"/>
          <p14:tracePt t="38509" x="4140200" y="5187950"/>
          <p14:tracePt t="38526" x="4140200" y="5194300"/>
          <p14:tracePt t="38543" x="4140200" y="5207000"/>
          <p14:tracePt t="38559" x="4140200" y="5219700"/>
          <p14:tracePt t="38593" x="4140200" y="5238750"/>
          <p14:tracePt t="38609" x="4140200" y="5245100"/>
          <p14:tracePt t="38626" x="4140200" y="5257800"/>
          <p14:tracePt t="38660" x="4140200" y="5264150"/>
          <p14:tracePt t="38676" x="4146550" y="5270500"/>
          <p14:tracePt t="38694" x="4152900" y="5276850"/>
          <p14:tracePt t="38710" x="4159250" y="5283200"/>
          <p14:tracePt t="38726" x="4165600" y="5289550"/>
          <p14:tracePt t="38743" x="4184650" y="5295900"/>
          <p14:tracePt t="38761" x="4197350" y="5302250"/>
          <p14:tracePt t="38776" x="4197350" y="5314950"/>
          <p14:tracePt t="38793" x="4203700" y="5314950"/>
          <p14:tracePt t="38809" x="4216400" y="5314950"/>
          <p14:tracePt t="38826" x="4222750" y="5314950"/>
          <p14:tracePt t="38843" x="4235450" y="5327650"/>
          <p14:tracePt t="38860" x="4248150" y="5334000"/>
          <p14:tracePt t="38876" x="4254500" y="5334000"/>
          <p14:tracePt t="38911" x="4260850" y="5334000"/>
          <p14:tracePt t="38927" x="4273550" y="5334000"/>
          <p14:tracePt t="38943" x="4279900" y="5334000"/>
          <p14:tracePt t="38960" x="4292600" y="5334000"/>
          <p14:tracePt t="38977" x="4298950" y="5334000"/>
          <p14:tracePt t="38993" x="4311650" y="5334000"/>
          <p14:tracePt t="39009" x="4324350" y="5334000"/>
          <p14:tracePt t="39026" x="4330700" y="5334000"/>
          <p14:tracePt t="39043" x="4349750" y="5334000"/>
          <p14:tracePt t="39059" x="4362450" y="5334000"/>
          <p14:tracePt t="39076" x="4368800" y="5334000"/>
          <p14:tracePt t="39093" x="4375150" y="5334000"/>
          <p14:tracePt t="39109" x="4387850" y="5334000"/>
          <p14:tracePt t="39126" x="4400550" y="5334000"/>
          <p14:tracePt t="39143" x="4400550" y="5327650"/>
          <p14:tracePt t="39160" x="4406900" y="5321300"/>
          <p14:tracePt t="39176" x="4413250" y="5314950"/>
          <p14:tracePt t="39193" x="4419600" y="5302250"/>
          <p14:tracePt t="39210" x="4425950" y="5289550"/>
          <p14:tracePt t="39242" x="4425950" y="5283200"/>
          <p14:tracePt t="39259" x="4425950" y="5276850"/>
          <p14:tracePt t="39276" x="4425950" y="5264150"/>
          <p14:tracePt t="39292" x="4425950" y="5251450"/>
          <p14:tracePt t="39310" x="4425950" y="5238750"/>
          <p14:tracePt t="39326" x="4425950" y="5232400"/>
          <p14:tracePt t="39360" x="4425950" y="5226050"/>
          <p14:tracePt t="39376" x="4425950" y="5213350"/>
          <p14:tracePt t="39393" x="4425950" y="5207000"/>
          <p14:tracePt t="39410" x="4425950" y="5200650"/>
          <p14:tracePt t="39426" x="4425950" y="5194300"/>
          <p14:tracePt t="39444" x="4425950" y="5187950"/>
          <p14:tracePt t="39459" x="4425950" y="5181600"/>
          <p14:tracePt t="39476" x="4425950" y="5168900"/>
          <p14:tracePt t="39493" x="4425950" y="5162550"/>
          <p14:tracePt t="39509" x="4425950" y="5156200"/>
          <p14:tracePt t="39526" x="4425950" y="5143500"/>
          <p14:tracePt t="39542" x="4425950" y="5130800"/>
          <p14:tracePt t="39559" x="4425950" y="5124450"/>
          <p14:tracePt t="39576" x="4425950" y="5118100"/>
          <p14:tracePt t="39592" x="4425950" y="5111750"/>
          <p14:tracePt t="39609" x="4419600" y="5099050"/>
          <p14:tracePt t="39626" x="4413250" y="5086350"/>
          <p14:tracePt t="39660" x="4406900" y="5073650"/>
          <p14:tracePt t="39676" x="4406900" y="5060950"/>
          <p14:tracePt t="39693" x="4406900" y="5048250"/>
          <p14:tracePt t="39710" x="4406900" y="5041900"/>
          <p14:tracePt t="39727" x="4406900" y="5035550"/>
          <p14:tracePt t="39743" x="4406900" y="5029200"/>
          <p14:tracePt t="39797" x="4406900" y="5022850"/>
          <p14:tracePt t="39813" x="4400550" y="5022850"/>
          <p14:tracePt t="39824" x="4394200" y="5016500"/>
          <p14:tracePt t="39832" x="4394200" y="5010150"/>
          <p14:tracePt t="39875" x="4387850" y="5010150"/>
          <p14:tracePt t="39887" x="4381500" y="5010150"/>
          <p14:tracePt t="39892" x="4375150" y="5003800"/>
          <p14:tracePt t="39910" x="4368800" y="4991100"/>
          <p14:tracePt t="39943" x="4362450" y="4984750"/>
          <p14:tracePt t="39989" x="4362450" y="4978400"/>
          <p14:tracePt t="40108" x="4356100" y="4978400"/>
          <p14:tracePt t="40112" x="4349750" y="4978400"/>
          <p14:tracePt t="40126" x="4343400" y="4978400"/>
          <p14:tracePt t="40243" x="4337050" y="4978400"/>
          <p14:tracePt t="40285" x="4330700" y="4978400"/>
          <p14:tracePt t="40297" x="4324350" y="4978400"/>
          <p14:tracePt t="40324" x="4318000" y="4978400"/>
          <p14:tracePt t="40363" x="4311650" y="4978400"/>
          <p14:tracePt t="40374" x="4305300" y="4978400"/>
          <p14:tracePt t="40382" x="4298950" y="4978400"/>
          <p14:tracePt t="40393" x="4292600" y="4978400"/>
          <p14:tracePt t="40410" x="4286250" y="4978400"/>
          <p14:tracePt t="40426" x="4279900" y="4978400"/>
          <p14:tracePt t="40442" x="4267200" y="4978400"/>
          <p14:tracePt t="40476" x="4254500" y="4984750"/>
          <p14:tracePt t="40493" x="4254500" y="4991100"/>
          <p14:tracePt t="40510" x="4248150" y="4991100"/>
          <p14:tracePt t="40527" x="4248150" y="5003800"/>
          <p14:tracePt t="40544" x="4235450" y="5010150"/>
          <p14:tracePt t="40560" x="4235450" y="5016500"/>
          <p14:tracePt t="40576" x="4229100" y="5022850"/>
          <p14:tracePt t="40592" x="4222750" y="5029200"/>
          <p14:tracePt t="40609" x="4210050" y="5035550"/>
          <p14:tracePt t="40626" x="4203700" y="5035550"/>
          <p14:tracePt t="40642" x="4203700" y="5041900"/>
          <p14:tracePt t="40659" x="4203700" y="5054600"/>
          <p14:tracePt t="40676" x="4197350" y="5054600"/>
          <p14:tracePt t="40693" x="4197350" y="5060950"/>
          <p14:tracePt t="40710" x="4191000" y="5067300"/>
          <p14:tracePt t="40727" x="4191000" y="5080000"/>
          <p14:tracePt t="40742" x="4184650" y="5086350"/>
          <p14:tracePt t="40759" x="4184650" y="5099050"/>
          <p14:tracePt t="40776" x="4184650" y="5105400"/>
          <p14:tracePt t="40794" x="4184650" y="5118100"/>
          <p14:tracePt t="40809" x="4184650" y="5130800"/>
          <p14:tracePt t="40812" x="4184650" y="5137150"/>
          <p14:tracePt t="40826" x="4184650" y="5143500"/>
          <p14:tracePt t="40843" x="4203700" y="5162550"/>
          <p14:tracePt t="40859" x="4203700" y="5175250"/>
          <p14:tracePt t="40876" x="4203700" y="5194300"/>
          <p14:tracePt t="40893" x="4203700" y="5213350"/>
          <p14:tracePt t="40896" x="4210050" y="5219700"/>
          <p14:tracePt t="40909" x="4216400" y="5226050"/>
          <p14:tracePt t="40925" x="4222750" y="5238750"/>
          <p14:tracePt t="40943" x="4229100" y="5245100"/>
          <p14:tracePt t="40960" x="4229100" y="5251450"/>
          <p14:tracePt t="40993" x="4235450" y="5264150"/>
          <p14:tracePt t="40995" x="4241800" y="5270500"/>
          <p14:tracePt t="41010" x="4248150" y="5276850"/>
          <p14:tracePt t="41026" x="4260850" y="5283200"/>
          <p14:tracePt t="41043" x="4260850" y="5295900"/>
          <p14:tracePt t="41060" x="4267200" y="5302250"/>
          <p14:tracePt t="41146" x="4273550" y="5302250"/>
          <p14:tracePt t="41159" x="4279900" y="5308600"/>
          <p14:tracePt t="41231" x="4286250" y="5308600"/>
          <p14:tracePt t="41247" x="4292600" y="5308600"/>
          <p14:tracePt t="41292" x="4298950" y="5314950"/>
          <p14:tracePt t="41323" x="4305300" y="5314950"/>
          <p14:tracePt t="41348" x="4311650" y="5321300"/>
          <p14:tracePt t="41432" x="4318000" y="5327650"/>
          <p14:tracePt t="41504" x="4324350" y="5327650"/>
          <p14:tracePt t="41628" x="4330700" y="5327650"/>
          <p14:tracePt t="42126" x="4337050" y="5334000"/>
          <p14:tracePt t="42142" x="4343400" y="5334000"/>
          <p14:tracePt t="42158" x="4343400" y="5327650"/>
          <p14:tracePt t="42171" x="4356100" y="5308600"/>
          <p14:tracePt t="42182" x="4356100" y="5302250"/>
          <p14:tracePt t="42192" x="4362450" y="5289550"/>
          <p14:tracePt t="42209" x="4368800" y="5276850"/>
          <p14:tracePt t="42242" x="4368800" y="5238750"/>
          <p14:tracePt t="42276" x="4368800" y="5187950"/>
          <p14:tracePt t="42309" x="4368800" y="5137150"/>
          <p14:tracePt t="42326" x="4368800" y="5105400"/>
          <p14:tracePt t="42329" x="4368800" y="5099050"/>
          <p14:tracePt t="42344" x="4381500" y="5086350"/>
          <p14:tracePt t="42361" x="4381500" y="5073650"/>
          <p14:tracePt t="42375" x="4387850" y="5067300"/>
          <p14:tracePt t="42392" x="4387850" y="5060950"/>
          <p14:tracePt t="42409" x="4387850" y="5048250"/>
          <p14:tracePt t="42425" x="4387850" y="5035550"/>
          <p14:tracePt t="42442" x="4381500" y="5016500"/>
          <p14:tracePt t="42460" x="4381500" y="5010150"/>
          <p14:tracePt t="42477" x="4375150" y="5010150"/>
          <p14:tracePt t="42493" x="4368800" y="5010150"/>
          <p14:tracePt t="42509" x="4362450" y="5003800"/>
          <p14:tracePt t="42552" x="4356100" y="5003800"/>
          <p14:tracePt t="42567" x="4356100" y="4997450"/>
          <p14:tracePt t="42750" x="4356100" y="5003800"/>
          <p14:tracePt t="42756" x="4356100" y="5010150"/>
          <p14:tracePt t="42760" x="4362450" y="5016500"/>
          <p14:tracePt t="42775" x="4375150" y="5029200"/>
          <p14:tracePt t="42792" x="4387850" y="5054600"/>
          <p14:tracePt t="42808" x="4394200" y="5067300"/>
          <p14:tracePt t="42826" x="4413250" y="5099050"/>
          <p14:tracePt t="42842" x="4438650" y="5124450"/>
          <p14:tracePt t="42859" x="4483100" y="5156200"/>
          <p14:tracePt t="42875" x="4521200" y="5187950"/>
          <p14:tracePt t="42893" x="4559300" y="5200650"/>
          <p14:tracePt t="42910" x="4616450" y="5219700"/>
          <p14:tracePt t="42914" x="4635500" y="5226050"/>
          <p14:tracePt t="42919" x="4654550" y="5226050"/>
          <p14:tracePt t="42925" x="4667250" y="5226050"/>
          <p14:tracePt t="42929" x="4686300" y="5232400"/>
          <p14:tracePt t="42934" x="4705350" y="5232400"/>
          <p14:tracePt t="42942" x="4743450" y="5238750"/>
          <p14:tracePt t="42958" x="4826000" y="5238750"/>
          <p14:tracePt t="42959" x="4857750" y="5238750"/>
          <p14:tracePt t="42977" x="4965700" y="5245100"/>
          <p14:tracePt t="42992" x="5092700" y="5245100"/>
          <p14:tracePt t="42995" x="5137150" y="5245100"/>
          <p14:tracePt t="43009" x="5213350" y="5245100"/>
          <p14:tracePt t="43028" x="5410200" y="5257800"/>
          <p14:tracePt t="43033" x="5454650" y="5257800"/>
          <p14:tracePt t="43042" x="5511800" y="5257800"/>
          <p14:tracePt t="43059" x="5581650" y="5238750"/>
          <p14:tracePt t="43075" x="5613400" y="5232400"/>
          <p14:tracePt t="43093" x="5638800" y="5226050"/>
          <p14:tracePt t="43109" x="5651500" y="5226050"/>
          <p14:tracePt t="43126" x="5657850" y="5219700"/>
          <p14:tracePt t="43143" x="5676900" y="5207000"/>
          <p14:tracePt t="43160" x="5702300" y="5181600"/>
          <p14:tracePt t="43176" x="5721350" y="5156200"/>
          <p14:tracePt t="43192" x="5753100" y="5130800"/>
          <p14:tracePt t="43208" x="5765800" y="5111750"/>
          <p14:tracePt t="43226" x="5778500" y="5105400"/>
          <p14:tracePt t="43243" x="5791200" y="5086350"/>
          <p14:tracePt t="43247" x="5797550" y="5080000"/>
          <p14:tracePt t="43259" x="5797550" y="5073650"/>
          <p14:tracePt t="43277" x="5816600" y="5054600"/>
          <p14:tracePt t="43293" x="5816600" y="5035550"/>
          <p14:tracePt t="43310" x="5822950" y="5029200"/>
          <p14:tracePt t="43326" x="5829300" y="5016500"/>
          <p14:tracePt t="43343" x="5829300" y="5010150"/>
          <p14:tracePt t="43358" x="5829300" y="4997450"/>
          <p14:tracePt t="43375" x="5829300" y="4984750"/>
          <p14:tracePt t="43393" x="5829300" y="4978400"/>
          <p14:tracePt t="43409" x="5829300" y="4972050"/>
          <p14:tracePt t="43426" x="5829300" y="4959350"/>
          <p14:tracePt t="43450" x="5829300" y="4953000"/>
          <p14:tracePt t="43459" x="5829300" y="4946650"/>
          <p14:tracePt t="43501" x="5829300" y="4940300"/>
          <p14:tracePt t="43508" x="5829300" y="4933950"/>
          <p14:tracePt t="43516" x="5822950" y="4927600"/>
          <p14:tracePt t="43528" x="5822950" y="4921250"/>
          <p14:tracePt t="43543" x="5816600" y="4921250"/>
          <p14:tracePt t="43559" x="5803900" y="4908550"/>
          <p14:tracePt t="43575" x="5797550" y="4902200"/>
          <p14:tracePt t="43592" x="5791200" y="4895850"/>
          <p14:tracePt t="43609" x="5784850" y="4889500"/>
          <p14:tracePt t="43626" x="5772150" y="4889500"/>
          <p14:tracePt t="43642" x="5765800" y="4883150"/>
          <p14:tracePt t="43659" x="5759450" y="4876800"/>
          <p14:tracePt t="43661" x="5759450" y="4870450"/>
          <p14:tracePt t="43675" x="5753100" y="4864100"/>
          <p14:tracePt t="43695" x="5746750" y="4864100"/>
          <p14:tracePt t="43730" x="5740400" y="4864100"/>
          <p14:tracePt t="43746" x="5734050" y="4857750"/>
          <p14:tracePt t="43752" x="5727700" y="4851400"/>
          <p14:tracePt t="43759" x="5727700" y="4845050"/>
          <p14:tracePt t="43776" x="5721350" y="4845050"/>
          <p14:tracePt t="43792" x="5715000" y="4832350"/>
          <p14:tracePt t="43808" x="5695950" y="4832350"/>
          <p14:tracePt t="43825" x="5695950" y="4826000"/>
          <p14:tracePt t="43859" x="5689600" y="4826000"/>
          <p14:tracePt t="43875" x="5683250" y="4826000"/>
          <p14:tracePt t="43896" x="5676900" y="4826000"/>
          <p14:tracePt t="43908" x="5670550" y="4826000"/>
          <p14:tracePt t="43925" x="5664200" y="4826000"/>
          <p14:tracePt t="43941" x="5657850" y="4826000"/>
          <p14:tracePt t="43958" x="5645150" y="4826000"/>
          <p14:tracePt t="43975" x="5632450" y="4826000"/>
          <p14:tracePt t="43991" x="5626100" y="4832350"/>
          <p14:tracePt t="44009" x="5619750" y="4832350"/>
          <p14:tracePt t="44038" x="5619750" y="4838700"/>
          <p14:tracePt t="44044" x="5613400" y="4838700"/>
          <p14:tracePt t="44059" x="5607050" y="4838700"/>
          <p14:tracePt t="44076" x="5600700" y="4845050"/>
          <p14:tracePt t="44093" x="5594350" y="4857750"/>
          <p14:tracePt t="44108" x="5588000" y="4857750"/>
          <p14:tracePt t="44125" x="5588000" y="4870450"/>
          <p14:tracePt t="44142" x="5588000" y="4883150"/>
          <p14:tracePt t="44160" x="5588000" y="4908550"/>
          <p14:tracePt t="44176" x="5588000" y="4921250"/>
          <p14:tracePt t="44193" x="5588000" y="4940300"/>
          <p14:tracePt t="44209" x="5588000" y="4953000"/>
          <p14:tracePt t="44226" x="5588000" y="4965700"/>
          <p14:tracePt t="44243" x="5588000" y="4978400"/>
          <p14:tracePt t="44258" x="5588000" y="4984750"/>
          <p14:tracePt t="44275" x="5588000" y="4997450"/>
          <p14:tracePt t="44293" x="5588000" y="5010150"/>
          <p14:tracePt t="44326" x="5588000" y="5022850"/>
          <p14:tracePt t="44342" x="5588000" y="5029200"/>
          <p14:tracePt t="44359" x="5588000" y="5035550"/>
          <p14:tracePt t="44382" x="5588000" y="5041900"/>
          <p14:tracePt t="44393" x="5588000" y="5048250"/>
          <p14:tracePt t="44478" x="5588000" y="5054600"/>
          <p14:tracePt t="44486" x="5588000" y="5060950"/>
          <p14:tracePt t="44530" x="5588000" y="5067300"/>
          <p14:tracePt t="44541" x="5588000" y="5080000"/>
          <p14:tracePt t="44577" x="5594350" y="5080000"/>
          <p14:tracePt t="44596" x="5600700" y="5086350"/>
          <p14:tracePt t="44670" x="5600700" y="5092700"/>
          <p14:tracePt t="44753" x="5607050" y="5092700"/>
          <p14:tracePt t="44765" x="5613400" y="5099050"/>
          <p14:tracePt t="44842" x="5613400" y="5105400"/>
          <p14:tracePt t="45457" x="5613400" y="5111750"/>
          <p14:tracePt t="45470" x="5619750" y="5111750"/>
          <p14:tracePt t="45582" x="5626100" y="5111750"/>
          <p14:tracePt t="45598" x="5632450" y="5111750"/>
          <p14:tracePt t="45602" x="5638800" y="5111750"/>
          <p14:tracePt t="45632" x="5645150" y="5111750"/>
          <p14:tracePt t="45656" x="5651500" y="5111750"/>
          <p14:tracePt t="45738" x="5657850" y="5111750"/>
          <p14:tracePt t="45774" x="5664200" y="5111750"/>
          <p14:tracePt t="45793" x="5664200" y="5105400"/>
          <p14:tracePt t="45800" x="5664200" y="5099050"/>
          <p14:tracePt t="45824" x="5664200" y="5092700"/>
          <p14:tracePt t="45832" x="5664200" y="5086350"/>
          <p14:tracePt t="45844" x="5664200" y="5080000"/>
          <p14:tracePt t="45858" x="5664200" y="5073650"/>
          <p14:tracePt t="45875" x="5664200" y="5067300"/>
          <p14:tracePt t="45892" x="5664200" y="5048250"/>
          <p14:tracePt t="45908" x="5664200" y="5035550"/>
          <p14:tracePt t="45925" x="5664200" y="5022850"/>
          <p14:tracePt t="45942" x="5664200" y="5010150"/>
          <p14:tracePt t="45944" x="5664200" y="5003800"/>
          <p14:tracePt t="45959" x="5664200" y="4991100"/>
          <p14:tracePt t="45976" x="5664200" y="4978400"/>
          <p14:tracePt t="46008" x="5664200" y="4965700"/>
          <p14:tracePt t="46025" x="5664200" y="4953000"/>
          <p14:tracePt t="46042" x="5664200" y="4946650"/>
          <p14:tracePt t="46058" x="5664200" y="4940300"/>
          <p14:tracePt t="46076" x="5664200" y="4927600"/>
          <p14:tracePt t="46092" x="5664200" y="4914900"/>
          <p14:tracePt t="46108" x="5664200" y="4908550"/>
          <p14:tracePt t="46125" x="5664200" y="4895850"/>
          <p14:tracePt t="46160" x="5664200" y="4889500"/>
          <p14:tracePt t="46174" x="5670550" y="4883150"/>
          <p14:tracePt t="46199" x="5670550" y="4876800"/>
          <p14:tracePt t="46218" x="5670550" y="4870450"/>
          <p14:tracePt t="46256" x="5670550" y="4864100"/>
          <p14:tracePt t="46378" x="5664200" y="4864100"/>
          <p14:tracePt t="46405" x="5657850" y="4864100"/>
          <p14:tracePt t="46456" x="5651500" y="4864100"/>
          <p14:tracePt t="46515" x="5645150" y="4857750"/>
          <p14:tracePt t="46549" x="5638800" y="4851400"/>
          <p14:tracePt t="46559" x="5632450" y="4851400"/>
          <p14:tracePt t="46582" x="5626100" y="4851400"/>
          <p14:tracePt t="46590" x="5619750" y="4851400"/>
          <p14:tracePt t="46621" x="5613400" y="4851400"/>
          <p14:tracePt t="46629" x="5607050" y="4851400"/>
          <p14:tracePt t="46653" x="5600700" y="4851400"/>
          <p14:tracePt t="46662" x="5600700" y="4857750"/>
          <p14:tracePt t="46665" x="5594350" y="4857750"/>
          <p14:tracePt t="46674" x="5588000" y="4857750"/>
          <p14:tracePt t="46691" x="5588000" y="4876800"/>
          <p14:tracePt t="46708" x="5588000" y="4902200"/>
          <p14:tracePt t="46725" x="5575300" y="4927600"/>
          <p14:tracePt t="46741" x="5568950" y="4946650"/>
          <p14:tracePt t="46778" x="5568950" y="4953000"/>
          <p14:tracePt t="46792" x="5568950" y="4965700"/>
          <p14:tracePt t="46808" x="5568950" y="4978400"/>
          <p14:tracePt t="46824" x="5568950" y="4997450"/>
          <p14:tracePt t="46841" x="5575300" y="5010150"/>
          <p14:tracePt t="46858" x="5581650" y="5035550"/>
          <p14:tracePt t="46875" x="5588000" y="5041900"/>
          <p14:tracePt t="47281" x="5575300" y="5041900"/>
          <p14:tracePt t="47286" x="5549900" y="5048250"/>
          <p14:tracePt t="47291" x="5505450" y="5060950"/>
          <p14:tracePt t="47308" x="5232400" y="5105400"/>
          <p14:tracePt t="47326" x="4787900" y="5130800"/>
          <p14:tracePt t="47330" x="4705350" y="5130800"/>
          <p14:tracePt t="47337" x="4610100" y="5130800"/>
          <p14:tracePt t="47340" x="4527550" y="5130800"/>
          <p14:tracePt t="47342" x="4432300" y="5130800"/>
          <p14:tracePt t="47350" x="4260850" y="5130800"/>
          <p14:tracePt t="47358" x="4114800" y="5130800"/>
          <p14:tracePt t="47392" x="3803650" y="5143500"/>
          <p14:tracePt t="47426" x="3498850" y="5143500"/>
          <p14:tracePt t="47431" x="3467100" y="5143500"/>
          <p14:tracePt t="47458" x="3175000" y="5143500"/>
          <p14:tracePt t="47466" x="3098800" y="5143500"/>
          <p14:tracePt t="47470" x="3054350" y="5130800"/>
          <p14:tracePt t="47476" x="3016250" y="5118100"/>
          <p14:tracePt t="47491" x="2876550" y="5086350"/>
          <p14:tracePt t="47493" x="2857500" y="5080000"/>
          <p14:tracePt t="47508" x="2794000" y="5067300"/>
          <p14:tracePt t="47525" x="2705100" y="5041900"/>
          <p14:tracePt t="47530" x="2679700" y="5041900"/>
          <p14:tracePt t="47542" x="2622550" y="5029200"/>
          <p14:tracePt t="47558" x="2520950" y="5003800"/>
          <p14:tracePt t="47563" x="2482850" y="4991100"/>
          <p14:tracePt t="47566" x="2451100" y="4978400"/>
          <p14:tracePt t="47575" x="2374900" y="4946650"/>
          <p14:tracePt t="47592" x="2165350" y="4914900"/>
          <p14:tracePt t="47595" x="2114550" y="4908550"/>
          <p14:tracePt t="47598" x="2070100" y="4895850"/>
          <p14:tracePt t="47601" x="2032000" y="4889500"/>
          <p14:tracePt t="47608" x="2000250" y="4870450"/>
          <p14:tracePt t="47624" x="1879600" y="4832350"/>
          <p14:tracePt t="47641" x="1778000" y="4775200"/>
          <p14:tracePt t="47658" x="1720850" y="4737100"/>
          <p14:tracePt t="47674" x="1676400" y="4711700"/>
          <p14:tracePt t="47692" x="1625600" y="4673600"/>
          <p14:tracePt t="47709" x="1574800" y="4635500"/>
          <p14:tracePt t="47727" x="1543050" y="4597400"/>
          <p14:tracePt t="47742" x="1498600" y="4546600"/>
          <p14:tracePt t="47758" x="1460500" y="4489450"/>
          <p14:tracePt t="47775" x="1422400" y="4438650"/>
          <p14:tracePt t="47791" x="1390650" y="4381500"/>
          <p14:tracePt t="47793" x="1377950" y="4368800"/>
          <p14:tracePt t="47808" x="1352550" y="4330700"/>
          <p14:tracePt t="47825" x="1339850" y="4248150"/>
          <p14:tracePt t="47830" x="1333500" y="4222750"/>
          <p14:tracePt t="47842" x="1327150" y="4184650"/>
          <p14:tracePt t="47858" x="1327150" y="4159250"/>
          <p14:tracePt t="47874" x="1327150" y="4140200"/>
          <p14:tracePt t="47891" x="1327150" y="4121150"/>
          <p14:tracePt t="47909" x="1327150" y="4102100"/>
          <p14:tracePt t="47924" x="1327150" y="4083050"/>
          <p14:tracePt t="47943" x="1327150" y="4044950"/>
          <p14:tracePt t="47945" x="1327150" y="4032250"/>
          <p14:tracePt t="47958" x="1327150" y="4013200"/>
          <p14:tracePt t="47975" x="1327150" y="4000500"/>
          <p14:tracePt t="47991" x="1327150" y="3987800"/>
          <p14:tracePt t="48007" x="1327150" y="3975100"/>
          <p14:tracePt t="48024" x="1320800" y="3962400"/>
          <p14:tracePt t="48041" x="1320800" y="3949700"/>
          <p14:tracePt t="48057" x="1320800" y="3937000"/>
          <p14:tracePt t="48074" x="1320800" y="3924300"/>
          <p14:tracePt t="48091" x="1320800" y="3911600"/>
          <p14:tracePt t="48108" x="1320800" y="3905250"/>
          <p14:tracePt t="48124" x="1320800" y="3898900"/>
          <p14:tracePt t="48142" x="1320800" y="3892550"/>
          <p14:tracePt t="48158" x="1327150" y="3879850"/>
          <p14:tracePt t="48191" x="1333500" y="3873500"/>
          <p14:tracePt t="48208" x="1339850" y="3867150"/>
          <p14:tracePt t="48225" x="1346200" y="3867150"/>
          <p14:tracePt t="48242" x="1352550" y="3867150"/>
          <p14:tracePt t="48258" x="1371600" y="3867150"/>
          <p14:tracePt t="48275" x="1377950" y="3873500"/>
          <p14:tracePt t="48291" x="1397000" y="3892550"/>
          <p14:tracePt t="48308" x="1435100" y="3892550"/>
          <p14:tracePt t="48324" x="1504950" y="3911600"/>
          <p14:tracePt t="48326" x="1517650" y="3924300"/>
          <p14:tracePt t="48341" x="1536700" y="3949700"/>
          <p14:tracePt t="48357" x="1549400" y="3956050"/>
          <p14:tracePt t="48374" x="1581150" y="3968750"/>
          <p14:tracePt t="48391" x="1600200" y="3987800"/>
          <p14:tracePt t="48408" x="1631950" y="4013200"/>
          <p14:tracePt t="48425" x="1676400" y="4044950"/>
          <p14:tracePt t="48427" x="1682750" y="4051300"/>
          <p14:tracePt t="48443" x="1714500" y="4076700"/>
          <p14:tracePt t="48459" x="1727200" y="4083050"/>
          <p14:tracePt t="48462" x="1727200" y="4089400"/>
          <p14:tracePt t="48467" x="1733550" y="4095750"/>
          <p14:tracePt t="48469" x="1739900" y="4095750"/>
          <p14:tracePt t="48478" x="1752600" y="4114800"/>
          <p14:tracePt t="48491" x="1765300" y="4121150"/>
          <p14:tracePt t="48508" x="1797050" y="4140200"/>
          <p14:tracePt t="48524" x="1835150" y="4171950"/>
          <p14:tracePt t="48525" x="1835150" y="4178300"/>
          <p14:tracePt t="48542" x="1866900" y="4197350"/>
          <p14:tracePt t="48559" x="1885950" y="4210050"/>
          <p14:tracePt t="48562" x="1892300" y="4216400"/>
          <p14:tracePt t="48575" x="1905000" y="4222750"/>
          <p14:tracePt t="48592" x="1917700" y="4235450"/>
          <p14:tracePt t="48608" x="1930400" y="4248150"/>
          <p14:tracePt t="48611" x="1943100" y="4254500"/>
          <p14:tracePt t="48624" x="1962150" y="4273550"/>
          <p14:tracePt t="48641" x="1981200" y="4292600"/>
          <p14:tracePt t="48658" x="2006600" y="4311650"/>
          <p14:tracePt t="48674" x="2025650" y="4330700"/>
          <p14:tracePt t="48678" x="2032000" y="4330700"/>
          <p14:tracePt t="48691" x="2038350" y="4343400"/>
          <p14:tracePt t="48709" x="2057400" y="4368800"/>
          <p14:tracePt t="48725" x="2089150" y="4400550"/>
          <p14:tracePt t="48743" x="2120900" y="4432300"/>
          <p14:tracePt t="48759" x="2152650" y="4464050"/>
          <p14:tracePt t="48762" x="2171700" y="4476750"/>
          <p14:tracePt t="48774" x="2203450" y="4508500"/>
          <p14:tracePt t="48791" x="2279650" y="4578350"/>
          <p14:tracePt t="48808" x="2336800" y="4603750"/>
          <p14:tracePt t="48825" x="2374900" y="4648200"/>
          <p14:tracePt t="48842" x="2432050" y="4699000"/>
          <p14:tracePt t="48846" x="2444750" y="4711700"/>
          <p14:tracePt t="48858" x="2476500" y="4749800"/>
          <p14:tracePt t="48862" x="2489200" y="4756150"/>
          <p14:tracePt t="48874" x="2533650" y="4794250"/>
          <p14:tracePt t="48891" x="2571750" y="4826000"/>
          <p14:tracePt t="48908" x="2609850" y="4870450"/>
          <p14:tracePt t="48910" x="2622550" y="4870450"/>
          <p14:tracePt t="48924" x="2635250" y="4889500"/>
          <p14:tracePt t="48942" x="2647950" y="4876800"/>
          <p14:tracePt t="48958" x="2654300" y="4876800"/>
          <p14:tracePt t="48975" x="2673350" y="4883150"/>
          <p14:tracePt t="48992" x="2705100" y="4914900"/>
          <p14:tracePt t="48995" x="2717800" y="4921250"/>
          <p14:tracePt t="48999" x="2736850" y="4927600"/>
          <p14:tracePt t="49001" x="2743200" y="4940300"/>
          <p14:tracePt t="49007" x="2762250" y="4953000"/>
          <p14:tracePt t="49025" x="2819400" y="4997450"/>
          <p14:tracePt t="49043" x="2825750" y="5010150"/>
          <p14:tracePt t="49057" x="2838450" y="5022850"/>
          <p14:tracePt t="49074" x="2851150" y="5022850"/>
          <p14:tracePt t="49092" x="2857500" y="5041900"/>
          <p14:tracePt t="49108" x="2876550" y="5054600"/>
          <p14:tracePt t="49125" x="2889250" y="5067300"/>
          <p14:tracePt t="49142" x="2927350" y="5092700"/>
          <p14:tracePt t="49159" x="2940050" y="5105400"/>
          <p14:tracePt t="49175" x="2952750" y="5111750"/>
          <p14:tracePt t="49191" x="2965450" y="5124450"/>
          <p14:tracePt t="49207" x="2978150" y="5137150"/>
          <p14:tracePt t="49226" x="3003550" y="5156200"/>
          <p14:tracePt t="49242" x="3022600" y="5168900"/>
          <p14:tracePt t="49258" x="3041650" y="5181600"/>
          <p14:tracePt t="49275" x="3067050" y="5200650"/>
          <p14:tracePt t="49292" x="3092450" y="5213350"/>
          <p14:tracePt t="49296" x="3092450" y="5219700"/>
          <p14:tracePt t="49299" x="3098800" y="5226050"/>
          <p14:tracePt t="49309" x="3111500" y="5232400"/>
          <p14:tracePt t="49312" x="3117850" y="5238750"/>
          <p14:tracePt t="49324" x="3124200" y="5245100"/>
          <p14:tracePt t="49340" x="3149600" y="5257800"/>
          <p14:tracePt t="49342" x="3155950" y="5257800"/>
          <p14:tracePt t="49357" x="3175000" y="5270500"/>
          <p14:tracePt t="49374" x="3187700" y="5283200"/>
          <p14:tracePt t="49390" x="3200400" y="5289550"/>
          <p14:tracePt t="49407" x="3225800" y="5302250"/>
          <p14:tracePt t="49424" x="3238500" y="5314950"/>
          <p14:tracePt t="49440" x="3263900" y="5327650"/>
          <p14:tracePt t="49441" x="3263900" y="5334000"/>
          <p14:tracePt t="49457" x="3276600" y="5346700"/>
          <p14:tracePt t="49474" x="3282950" y="5359400"/>
          <p14:tracePt t="49491" x="3295650" y="5365750"/>
          <p14:tracePt t="49508" x="3308350" y="5372100"/>
          <p14:tracePt t="49510" x="3308350" y="5378450"/>
          <p14:tracePt t="49526" x="3321050" y="5384800"/>
          <p14:tracePt t="49542" x="3333750" y="5391150"/>
          <p14:tracePt t="49558" x="3340100" y="5397500"/>
          <p14:tracePt t="49574" x="3346450" y="5403850"/>
          <p14:tracePt t="49591" x="3359150" y="5410200"/>
          <p14:tracePt t="49608" x="3359150" y="5416550"/>
          <p14:tracePt t="49625" x="3365500" y="5416550"/>
          <p14:tracePt t="49628" x="3371850" y="5416550"/>
          <p14:tracePt t="49668" x="3378200" y="5422900"/>
          <p14:tracePt t="49676" x="3384550" y="5429250"/>
          <p14:tracePt t="49682" x="3390900" y="5429250"/>
          <p14:tracePt t="49696" x="3390900" y="5435600"/>
          <p14:tracePt t="49723" x="3397250" y="5435600"/>
          <p14:tracePt t="49734" x="3403600" y="5441950"/>
          <p14:tracePt t="49854" x="3409950" y="5441950"/>
          <p14:tracePt t="49873" x="3416300" y="5448300"/>
          <p14:tracePt t="50497" x="3422650" y="5448300"/>
          <p14:tracePt t="50513" x="3429000" y="5454650"/>
          <p14:tracePt t="50526" x="3429000" y="5461000"/>
          <p14:tracePt t="50529" x="3435350" y="5461000"/>
          <p14:tracePt t="50541" x="3435350" y="5467350"/>
          <p14:tracePt t="50557" x="3448050" y="5473700"/>
          <p14:tracePt t="50574" x="3448050" y="5480050"/>
          <p14:tracePt t="50608" x="3460750" y="5486400"/>
          <p14:tracePt t="50641" x="3467100" y="5505450"/>
          <p14:tracePt t="50674" x="3479800" y="5511800"/>
          <p14:tracePt t="50705" x="3486150" y="5511800"/>
          <p14:tracePt t="50709" x="3486150" y="5518150"/>
          <p14:tracePt t="50724" x="3492500" y="5518150"/>
          <p14:tracePt t="50745" x="3498850" y="5524500"/>
          <p14:tracePt t="50783" x="3498850" y="5530850"/>
          <p14:tracePt t="50791" x="3505200" y="5530850"/>
          <p14:tracePt t="50823" x="3511550" y="5530850"/>
          <p14:tracePt t="50834" x="3517900" y="5530850"/>
          <p14:tracePt t="50844" x="3524250" y="5530850"/>
          <p14:tracePt t="50857" x="3530600" y="5530850"/>
          <p14:tracePt t="50876" x="3536950" y="5530850"/>
          <p14:tracePt t="50891" x="3549650" y="5530850"/>
          <p14:tracePt t="50908" x="3562350" y="5530850"/>
          <p14:tracePt t="50924" x="3575050" y="5530850"/>
          <p14:tracePt t="50942" x="3594100" y="5530850"/>
          <p14:tracePt t="50957" x="3613150" y="5530850"/>
          <p14:tracePt t="50975" x="3644900" y="5530850"/>
          <p14:tracePt t="50991" x="3663950" y="5524500"/>
          <p14:tracePt t="50993" x="3663950" y="5518150"/>
          <p14:tracePt t="51007" x="3683000" y="5518150"/>
          <p14:tracePt t="51025" x="3702050" y="5505450"/>
          <p14:tracePt t="51043" x="3733800" y="5486400"/>
          <p14:tracePt t="51060" x="3740150" y="5480050"/>
          <p14:tracePt t="51074" x="3765550" y="5467350"/>
          <p14:tracePt t="51090" x="3784600" y="5448300"/>
          <p14:tracePt t="51107" x="3797300" y="5435600"/>
          <p14:tracePt t="51124" x="3816350" y="5422900"/>
          <p14:tracePt t="51126" x="3822700" y="5416550"/>
          <p14:tracePt t="51141" x="3841750" y="5403850"/>
          <p14:tracePt t="51159" x="3860800" y="5378450"/>
          <p14:tracePt t="51162" x="3867150" y="5372100"/>
          <p14:tracePt t="51168" x="3867150" y="5365750"/>
          <p14:tracePt t="51174" x="3873500" y="5359400"/>
          <p14:tracePt t="51191" x="3879850" y="5334000"/>
          <p14:tracePt t="51208" x="3886200" y="5308600"/>
          <p14:tracePt t="51224" x="3905250" y="5270500"/>
          <p14:tracePt t="51227" x="3905250" y="5257800"/>
          <p14:tracePt t="51241" x="3917950" y="5245100"/>
          <p14:tracePt t="51258" x="3917950" y="5207000"/>
          <p14:tracePt t="51274" x="3924300" y="5187950"/>
          <p14:tracePt t="51292" x="3924300" y="5168900"/>
          <p14:tracePt t="51307" x="3924300" y="5137150"/>
          <p14:tracePt t="51310" x="3924300" y="5130800"/>
          <p14:tracePt t="51314" x="3924300" y="5124450"/>
          <p14:tracePt t="51324" x="3924300" y="5099050"/>
          <p14:tracePt t="51329" x="3917950" y="5092700"/>
          <p14:tracePt t="51331" x="3917950" y="5080000"/>
          <p14:tracePt t="51340" x="3911600" y="5067300"/>
          <p14:tracePt t="51357" x="3892550" y="5016500"/>
          <p14:tracePt t="51373" x="3886200" y="5003800"/>
          <p14:tracePt t="51391" x="3873500" y="4984750"/>
          <p14:tracePt t="51408" x="3867150" y="4978400"/>
          <p14:tracePt t="51425" x="3860800" y="4972050"/>
          <p14:tracePt t="51440" x="3854450" y="4959350"/>
          <p14:tracePt t="51442" x="3854450" y="4953000"/>
          <p14:tracePt t="51458" x="3841750" y="4940300"/>
          <p14:tracePt t="51476" x="3816350" y="4921250"/>
          <p14:tracePt t="51491" x="3810000" y="4908550"/>
          <p14:tracePt t="51508" x="3790950" y="4908550"/>
          <p14:tracePt t="51511" x="3790950" y="4902200"/>
          <p14:tracePt t="51524" x="3784600" y="4895850"/>
          <p14:tracePt t="51540" x="3771900" y="4889500"/>
          <p14:tracePt t="51557" x="3752850" y="4876800"/>
          <p14:tracePt t="51576" x="3746500" y="4876800"/>
          <p14:tracePt t="51592" x="3740150" y="4876800"/>
          <p14:tracePt t="51607" x="3733800" y="4876800"/>
          <p14:tracePt t="51623" x="3727450" y="4870450"/>
          <p14:tracePt t="51641" x="3721100" y="4870450"/>
          <p14:tracePt t="51657" x="3714750" y="4870450"/>
          <p14:tracePt t="51673" x="3702050" y="4870450"/>
          <p14:tracePt t="51707" x="3695700" y="4870450"/>
          <p14:tracePt t="51726" x="3683000" y="4870450"/>
          <p14:tracePt t="51741" x="3676650" y="4870450"/>
          <p14:tracePt t="51758" x="3663950" y="4876800"/>
          <p14:tracePt t="51774" x="3651250" y="4883150"/>
          <p14:tracePt t="51791" x="3651250" y="4889500"/>
          <p14:tracePt t="51807" x="3638550" y="4914900"/>
          <p14:tracePt t="51823" x="3632200" y="4940300"/>
          <p14:tracePt t="51841" x="3613150" y="4978400"/>
          <p14:tracePt t="51858" x="3600450" y="5016500"/>
          <p14:tracePt t="51874" x="3594100" y="5054600"/>
          <p14:tracePt t="51891" x="3587750" y="5073650"/>
          <p14:tracePt t="51895" x="3587750" y="5086350"/>
          <p14:tracePt t="51898" x="3587750" y="5092700"/>
          <p14:tracePt t="51902" x="3587750" y="5099050"/>
          <p14:tracePt t="51908" x="3587750" y="5105400"/>
          <p14:tracePt t="51923" x="3600450" y="5130800"/>
          <p14:tracePt t="51925" x="3600450" y="5143500"/>
          <p14:tracePt t="51940" x="3613150" y="5168900"/>
          <p14:tracePt t="51958" x="3613150" y="5194300"/>
          <p14:tracePt t="51974" x="3613150" y="5200650"/>
          <p14:tracePt t="51990" x="3625850" y="5219700"/>
          <p14:tracePt t="52008" x="3625850" y="5232400"/>
          <p14:tracePt t="52024" x="3625850" y="5251450"/>
          <p14:tracePt t="52027" x="3632200" y="5257800"/>
          <p14:tracePt t="52040" x="3632200" y="5264150"/>
          <p14:tracePt t="52061" x="3632200" y="5270500"/>
          <p14:tracePt t="52073" x="3632200" y="5276850"/>
          <p14:tracePt t="52090" x="3632200" y="5289550"/>
          <p14:tracePt t="52107" x="3632200" y="5308600"/>
          <p14:tracePt t="52123" x="3632200" y="5321300"/>
          <p14:tracePt t="52141" x="3632200" y="5334000"/>
          <p14:tracePt t="52159" x="3632200" y="5346700"/>
          <p14:tracePt t="52174" x="3632200" y="5359400"/>
          <p14:tracePt t="52190" x="3625850" y="5372100"/>
          <p14:tracePt t="52207" x="3619500" y="5384800"/>
          <p14:tracePt t="52224" x="3613150" y="5391150"/>
          <p14:tracePt t="52241" x="3613150" y="5397500"/>
          <p14:tracePt t="52258" x="3594100" y="5403850"/>
          <p14:tracePt t="52262" x="3587750" y="5410200"/>
          <p14:tracePt t="52273" x="3575050" y="5416550"/>
          <p14:tracePt t="52291" x="3556000" y="5422900"/>
          <p14:tracePt t="52308" x="3543300" y="5422900"/>
          <p14:tracePt t="52324" x="3517900" y="5422900"/>
          <p14:tracePt t="52326" x="3511550" y="5422900"/>
          <p14:tracePt t="52331" x="3505200" y="5422900"/>
          <p14:tracePt t="52341" x="3486150" y="5422900"/>
          <p14:tracePt t="52357" x="3454400" y="5422900"/>
          <p14:tracePt t="52374" x="3429000" y="5422900"/>
          <p14:tracePt t="52390" x="3409950" y="5422900"/>
          <p14:tracePt t="52408" x="3397250" y="5422900"/>
          <p14:tracePt t="52451" x="3390900" y="5422900"/>
          <p14:tracePt t="52459" x="3378200" y="5422900"/>
          <p14:tracePt t="52476" x="3346450" y="5422900"/>
          <p14:tracePt t="52480" x="3340100" y="5422900"/>
          <p14:tracePt t="52490" x="3327400" y="5422900"/>
          <p14:tracePt t="52507" x="3308350" y="5416550"/>
          <p14:tracePt t="52524" x="3295650" y="5410200"/>
          <p14:tracePt t="52540" x="3270250" y="5403850"/>
          <p14:tracePt t="52558" x="3143250" y="5397500"/>
          <p14:tracePt t="52563" x="3105150" y="5397500"/>
          <p14:tracePt t="52574" x="3009900" y="5397500"/>
          <p14:tracePt t="52590" x="2863850" y="5416550"/>
          <p14:tracePt t="52607" x="2660650" y="5403850"/>
          <p14:tracePt t="52611" x="2597150" y="5403850"/>
          <p14:tracePt t="52616" x="2540000" y="5397500"/>
          <p14:tracePt t="52618" x="2476500" y="5391150"/>
          <p14:tracePt t="52624" x="2419350" y="5378450"/>
          <p14:tracePt t="52640" x="2222500" y="5346700"/>
          <p14:tracePt t="52642" x="2178050" y="5340350"/>
          <p14:tracePt t="52657" x="2038350" y="5314950"/>
          <p14:tracePt t="52673" x="1924050" y="5289550"/>
          <p14:tracePt t="52690" x="1860550" y="5270500"/>
          <p14:tracePt t="52708" x="1835150" y="5270500"/>
          <p14:tracePt t="52740" x="1828800" y="5264150"/>
          <p14:tracePt t="52757" x="1809750" y="5264150"/>
          <p14:tracePt t="52773" x="1778000" y="5264150"/>
          <p14:tracePt t="52790" x="1758950" y="5257800"/>
          <p14:tracePt t="52806" x="1739900" y="5257800"/>
          <p14:tracePt t="52824" x="1714500" y="5251450"/>
          <p14:tracePt t="52840" x="1695450" y="5245100"/>
          <p14:tracePt t="52858" x="1663700" y="5232400"/>
          <p14:tracePt t="52876" x="1657350" y="5232400"/>
          <p14:tracePt t="52890" x="1651000" y="5232400"/>
          <p14:tracePt t="52911" x="1657350" y="5232400"/>
          <p14:tracePt t="52923" x="1663700" y="5232400"/>
          <p14:tracePt t="52940" x="1676400" y="5232400"/>
          <p14:tracePt t="52957" x="1682750" y="5232400"/>
          <p14:tracePt t="52991" x="1689100" y="5232400"/>
          <p14:tracePt t="53008" x="1695450" y="5232400"/>
          <p14:tracePt t="53032" x="1701800" y="5232400"/>
          <p14:tracePt t="53044" x="1701800" y="5245100"/>
          <p14:tracePt t="53058" x="1714500" y="5219700"/>
          <p14:tracePt t="53074" x="1733550" y="5187950"/>
          <p14:tracePt t="53090" x="1746250" y="5143500"/>
          <p14:tracePt t="53107" x="1765300" y="5118100"/>
          <p14:tracePt t="53125" x="1771650" y="5060950"/>
          <p14:tracePt t="53131" x="1771650" y="5048250"/>
          <p14:tracePt t="53133" x="1771650" y="5029200"/>
          <p14:tracePt t="53140" x="1771650" y="5010150"/>
          <p14:tracePt t="53157" x="1784350" y="4953000"/>
          <p14:tracePt t="53158" x="1784350" y="4933950"/>
          <p14:tracePt t="53173" x="1803400" y="4857750"/>
          <p14:tracePt t="53190" x="1822450" y="4787900"/>
          <p14:tracePt t="53208" x="1847850" y="4705350"/>
          <p14:tracePt t="53211" x="1854200" y="4686300"/>
          <p14:tracePt t="53213" x="1854200" y="4667250"/>
          <p14:tracePt t="53225" x="1866900" y="4603750"/>
          <p14:tracePt t="53240" x="1879600" y="4546600"/>
          <p14:tracePt t="53257" x="1905000" y="4457700"/>
          <p14:tracePt t="53274" x="1924050" y="4387850"/>
          <p14:tracePt t="53291" x="1949450" y="4298950"/>
          <p14:tracePt t="53308" x="1974850" y="4222750"/>
          <p14:tracePt t="53310" x="1981200" y="4203700"/>
          <p14:tracePt t="53314" x="1987550" y="4184650"/>
          <p14:tracePt t="53324" x="1993900" y="4152900"/>
          <p14:tracePt t="53340" x="2012950" y="4076700"/>
          <p14:tracePt t="53342" x="2019300" y="4057650"/>
          <p14:tracePt t="53357" x="2044700" y="3987800"/>
          <p14:tracePt t="53374" x="2070100" y="3911600"/>
          <p14:tracePt t="53390" x="2095500" y="3829050"/>
          <p14:tracePt t="53406" x="2139950" y="3721100"/>
          <p14:tracePt t="53423" x="2165350" y="3651250"/>
          <p14:tracePt t="53440" x="2190750" y="3575050"/>
          <p14:tracePt t="53456" x="2228850" y="3498850"/>
          <p14:tracePt t="53457" x="2235200" y="3473450"/>
          <p14:tracePt t="53474" x="2260600" y="3397250"/>
          <p14:tracePt t="53491" x="2292350" y="3327400"/>
          <p14:tracePt t="53507" x="2317750" y="3270250"/>
          <p14:tracePt t="53510" x="2324100" y="3257550"/>
          <p14:tracePt t="53523" x="2330450" y="3219450"/>
          <p14:tracePt t="53540" x="2368550" y="3162300"/>
          <p14:tracePt t="53558" x="2387600" y="3136900"/>
          <p14:tracePt t="53574" x="2400300" y="3111500"/>
          <p14:tracePt t="53590" x="2425700" y="3092450"/>
          <p14:tracePt t="53594" x="2438400" y="3092450"/>
          <p14:tracePt t="53607" x="2457450" y="3067050"/>
          <p14:tracePt t="53624" x="2482850" y="3048000"/>
          <p14:tracePt t="53626" x="2495550" y="3035300"/>
          <p14:tracePt t="53629" x="2501900" y="3028950"/>
          <p14:tracePt t="53640" x="2533650" y="3009900"/>
          <p14:tracePt t="53644" x="2552700" y="2997200"/>
          <p14:tracePt t="53647" x="2559050" y="2990850"/>
          <p14:tracePt t="53652" x="2578100" y="2978150"/>
          <p14:tracePt t="53654" x="2597150" y="2965450"/>
          <p14:tracePt t="53659" x="2616200" y="2959100"/>
          <p14:tracePt t="53663" x="2635250" y="2946400"/>
          <p14:tracePt t="53673" x="2673350" y="2927350"/>
          <p14:tracePt t="53690" x="2705100" y="2914650"/>
          <p14:tracePt t="53708" x="2717800" y="2914650"/>
          <p14:tracePt t="53725" x="2743200" y="2908300"/>
          <p14:tracePt t="53728" x="2743200" y="2901950"/>
          <p14:tracePt t="53730" x="2755900" y="2901950"/>
          <p14:tracePt t="53740" x="2768600" y="2895600"/>
          <p14:tracePt t="53743" x="2781300" y="2889250"/>
          <p14:tracePt t="53757" x="2800350" y="2882900"/>
          <p14:tracePt t="53775" x="2838450" y="2876550"/>
          <p14:tracePt t="53777" x="2844800" y="2876550"/>
          <p14:tracePt t="53792" x="2851150" y="2870200"/>
          <p14:tracePt t="53806" x="2876550" y="2863850"/>
          <p14:tracePt t="53823" x="2901950" y="2863850"/>
          <p14:tracePt t="53840" x="2921000" y="2857500"/>
          <p14:tracePt t="53856" x="2940050" y="2857500"/>
          <p14:tracePt t="53873" x="2984500" y="2844800"/>
          <p14:tracePt t="53890" x="3041650" y="2838450"/>
          <p14:tracePt t="53907" x="3073400" y="2832100"/>
          <p14:tracePt t="53923" x="3098800" y="2832100"/>
          <p14:tracePt t="53925" x="3105150" y="2832100"/>
          <p14:tracePt t="53941" x="3124200" y="2832100"/>
          <p14:tracePt t="53957" x="3168650" y="2819400"/>
          <p14:tracePt t="53974" x="3200400" y="2819400"/>
          <p14:tracePt t="53978" x="3206750" y="2813050"/>
          <p14:tracePt t="53990" x="3213100" y="2813050"/>
          <p14:tracePt t="54007" x="3232150" y="2813050"/>
          <p14:tracePt t="54024" x="3251200" y="2813050"/>
          <p14:tracePt t="54041" x="3270250" y="2813050"/>
          <p14:tracePt t="54057" x="3302000" y="2813050"/>
          <p14:tracePt t="54075" x="3346450" y="2813050"/>
          <p14:tracePt t="54090" x="3429000" y="2819400"/>
          <p14:tracePt t="54097" x="3441700" y="2825750"/>
          <p14:tracePt t="54109" x="3492500" y="2844800"/>
          <p14:tracePt t="54123" x="3536950" y="2870200"/>
          <p14:tracePt t="54140" x="3575050" y="2895600"/>
          <p14:tracePt t="54157" x="3638550" y="2940050"/>
          <p14:tracePt t="54161" x="3644900" y="2946400"/>
          <p14:tracePt t="54167" x="3657600" y="2965450"/>
          <p14:tracePt t="54172" x="3670300" y="2971800"/>
          <p14:tracePt t="54179" x="3689350" y="2990850"/>
          <p14:tracePt t="54190" x="3702050" y="3003550"/>
          <p14:tracePt t="54208" x="3740150" y="3035300"/>
          <p14:tracePt t="54212" x="3752850" y="3048000"/>
          <p14:tracePt t="54225" x="3765550" y="3060700"/>
          <p14:tracePt t="54240" x="3797300" y="3098800"/>
          <p14:tracePt t="54245" x="3810000" y="3111500"/>
          <p14:tracePt t="54257" x="3848100" y="3143250"/>
          <p14:tracePt t="54273" x="3892550" y="3200400"/>
          <p14:tracePt t="54291" x="3930650" y="3263900"/>
          <p14:tracePt t="54308" x="3968750" y="3327400"/>
          <p14:tracePt t="54325" x="3994150" y="3378200"/>
          <p14:tracePt t="54328" x="4000500" y="3397250"/>
          <p14:tracePt t="54333" x="4013200" y="3409950"/>
          <p14:tracePt t="54341" x="4025900" y="3441700"/>
          <p14:tracePt t="54344" x="4032250" y="3454400"/>
          <p14:tracePt t="54347" x="4044950" y="3479800"/>
          <p14:tracePt t="54356" x="4076700" y="3536950"/>
          <p14:tracePt t="54374" x="4114800" y="3638550"/>
          <p14:tracePt t="54391" x="4146550" y="3695700"/>
          <p14:tracePt t="54394" x="4152900" y="3708400"/>
          <p14:tracePt t="54396" x="4159250" y="3721100"/>
          <p14:tracePt t="54407" x="4184650" y="3765550"/>
          <p14:tracePt t="54423" x="4203700" y="3829050"/>
          <p14:tracePt t="54441" x="4229100" y="3892550"/>
          <p14:tracePt t="54457" x="4248150" y="3956050"/>
          <p14:tracePt t="54459" x="4254500" y="3981450"/>
          <p14:tracePt t="54474" x="4273550" y="4019550"/>
          <p14:tracePt t="54490" x="4286250" y="4064000"/>
          <p14:tracePt t="54492" x="4292600" y="4076700"/>
          <p14:tracePt t="54508" x="4311650" y="4140200"/>
          <p14:tracePt t="54525" x="4337050" y="4216400"/>
          <p14:tracePt t="54541" x="4349750" y="4279900"/>
          <p14:tracePt t="54545" x="4349750" y="4298950"/>
          <p14:tracePt t="54548" x="4356100" y="4324350"/>
          <p14:tracePt t="54553" x="4356100" y="4343400"/>
          <p14:tracePt t="54556" x="4362450" y="4356100"/>
          <p14:tracePt t="54561" x="4362450" y="4375150"/>
          <p14:tracePt t="54573" x="4368800" y="4425950"/>
          <p14:tracePt t="54590" x="4394200" y="4495800"/>
          <p14:tracePt t="54608" x="4413250" y="4578350"/>
          <p14:tracePt t="54611" x="4425950" y="4603750"/>
          <p14:tracePt t="54623" x="4438650" y="4660900"/>
          <p14:tracePt t="54639" x="4457700" y="4730750"/>
          <p14:tracePt t="54657" x="4483100" y="4775200"/>
          <p14:tracePt t="54673" x="4483100" y="4794250"/>
          <p14:tracePt t="54690" x="4495800" y="4806950"/>
          <p14:tracePt t="54708" x="4502150" y="4826000"/>
          <p14:tracePt t="54712" x="4502150" y="4832350"/>
          <p14:tracePt t="54724" x="4508500" y="4838700"/>
          <p14:tracePt t="54740" x="4514850" y="4845050"/>
          <p14:tracePt t="54757" x="4514850" y="4851400"/>
          <p14:tracePt t="54773" x="4527550" y="4857750"/>
          <p14:tracePt t="54806" x="4533900" y="4870450"/>
          <p14:tracePt t="54839" x="4540250" y="4876800"/>
          <p14:tracePt t="54856" x="4546600" y="4883150"/>
          <p14:tracePt t="54874" x="4552950" y="4889500"/>
          <p14:tracePt t="54891" x="4565650" y="4895850"/>
          <p14:tracePt t="54906" x="4565650" y="4902200"/>
          <p14:tracePt t="54979" x="4572000" y="4902200"/>
          <p14:tracePt t="55157" x="4565650" y="4902200"/>
          <p14:tracePt t="55165" x="4559300" y="4902200"/>
          <p14:tracePt t="55185" x="4552950" y="4902200"/>
          <p14:tracePt t="55193" x="4552950" y="4895850"/>
          <p14:tracePt t="55207" x="4540250" y="4889500"/>
          <p14:tracePt t="55297" x="4540250" y="4883150"/>
          <p14:tracePt t="55432" x="4540250" y="4876800"/>
          <p14:tracePt t="55444" x="4540250" y="4870450"/>
          <p14:tracePt t="55448" x="4540250" y="4864100"/>
          <p14:tracePt t="55457" x="4540250" y="4857750"/>
          <p14:tracePt t="55473" x="4540250" y="4845050"/>
          <p14:tracePt t="55490" x="4540250" y="4826000"/>
          <p14:tracePt t="55523" x="4540250" y="4819650"/>
          <p14:tracePt t="55540" x="4540250" y="4813300"/>
          <p14:tracePt t="55557" x="4540250" y="4800600"/>
          <p14:tracePt t="55573" x="4540250" y="4787900"/>
          <p14:tracePt t="55590" x="4540250" y="4775200"/>
          <p14:tracePt t="55606" x="4527550" y="4768850"/>
          <p14:tracePt t="55623" x="4521200" y="4756150"/>
          <p14:tracePt t="55640" x="4521200" y="4743450"/>
          <p14:tracePt t="55656" x="4514850" y="4737100"/>
          <p14:tracePt t="55673" x="4508500" y="4705350"/>
          <p14:tracePt t="55675" x="4508500" y="4699000"/>
          <p14:tracePt t="55689" x="4502150" y="4692650"/>
          <p14:tracePt t="55706" x="4502150" y="4679950"/>
          <p14:tracePt t="55723" x="4502150" y="4654550"/>
          <p14:tracePt t="55740" x="4502150" y="4648200"/>
          <p14:tracePt t="55756" x="4502150" y="4641850"/>
          <p14:tracePt t="55773" x="4502150" y="4635500"/>
          <p14:tracePt t="55789" x="4495800" y="4629150"/>
          <p14:tracePt t="55807" x="4489450" y="4629150"/>
          <p14:tracePt t="55823" x="4489450" y="4622800"/>
          <p14:tracePt t="56301" x="4483100" y="4616450"/>
          <p14:tracePt t="56324" x="4483100" y="4610100"/>
          <p14:tracePt t="56332" x="4476750" y="4603750"/>
          <p14:tracePt t="56339" x="4470400" y="4597400"/>
          <p14:tracePt t="56356" x="4445000" y="4559300"/>
          <p14:tracePt t="56373" x="4419600" y="4533900"/>
          <p14:tracePt t="56390" x="4337050" y="4502150"/>
          <p14:tracePt t="56423" x="4203700" y="4445000"/>
          <p14:tracePt t="56456" x="4089400" y="4425950"/>
          <p14:tracePt t="56490" x="3949700" y="4425950"/>
          <p14:tracePt t="56506" x="3841750" y="4413250"/>
          <p14:tracePt t="56509" x="3810000" y="4413250"/>
          <p14:tracePt t="56522" x="3733800" y="4413250"/>
          <p14:tracePt t="56540" x="3581400" y="4425950"/>
          <p14:tracePt t="56556" x="3454400" y="4464050"/>
          <p14:tracePt t="56573" x="3270250" y="4508500"/>
          <p14:tracePt t="56590" x="3060700" y="4578350"/>
          <p14:tracePt t="56606" x="2876550" y="4622800"/>
          <p14:tracePt t="56622" x="2736850" y="4679950"/>
          <p14:tracePt t="56624" x="2698750" y="4686300"/>
          <p14:tracePt t="56640" x="2628900" y="4711700"/>
          <p14:tracePt t="56657" x="2565400" y="4743450"/>
          <p14:tracePt t="56659" x="2546350" y="4756150"/>
          <p14:tracePt t="56665" x="2533650" y="4768850"/>
          <p14:tracePt t="56673" x="2495550" y="4787900"/>
          <p14:tracePt t="56689" x="2425700" y="4826000"/>
          <p14:tracePt t="56706" x="2362200" y="4864100"/>
          <p14:tracePt t="56722" x="2292350" y="4895850"/>
          <p14:tracePt t="56723" x="2273300" y="4902200"/>
          <p14:tracePt t="56740" x="2197100" y="4965700"/>
          <p14:tracePt t="56756" x="2133600" y="5029200"/>
          <p14:tracePt t="56772" x="2089150" y="5073650"/>
          <p14:tracePt t="56789" x="2044700" y="5105400"/>
          <p14:tracePt t="56806" x="2006600" y="5156200"/>
          <p14:tracePt t="56807" x="1987550" y="5175250"/>
          <p14:tracePt t="56823" x="1936750" y="5232400"/>
          <p14:tracePt t="56839" x="1866900" y="5289550"/>
          <p14:tracePt t="56856" x="1816100" y="5334000"/>
          <p14:tracePt t="56873" x="1778000" y="5372100"/>
          <p14:tracePt t="56890" x="1758950" y="5397500"/>
          <p14:tracePt t="56906" x="1752600" y="5410200"/>
          <p14:tracePt t="56922" x="1739900" y="5422900"/>
          <p14:tracePt t="56939" x="1733550" y="5429250"/>
          <p14:tracePt t="56956" x="1720850" y="5441950"/>
          <p14:tracePt t="56973" x="1708150" y="5448300"/>
          <p14:tracePt t="56989" x="1708150" y="5454650"/>
          <p14:tracePt t="57006" x="1695450" y="5461000"/>
          <p14:tracePt t="57008" x="1689100" y="5461000"/>
          <p14:tracePt t="57022" x="1682750" y="5461000"/>
          <p14:tracePt t="57040" x="1670050" y="5467350"/>
          <p14:tracePt t="57056" x="1657350" y="5473700"/>
          <p14:tracePt t="57340" x="1657350" y="5467350"/>
          <p14:tracePt t="57384" x="1657350" y="5461000"/>
          <p14:tracePt t="57392" x="1663700" y="5461000"/>
          <p14:tracePt t="57401" x="1663700" y="5454650"/>
          <p14:tracePt t="57468" x="1663700" y="5448300"/>
          <p14:tracePt t="57641" x="1670050" y="5448300"/>
          <p14:tracePt t="57700" x="1676400" y="5448300"/>
          <p14:tracePt t="57777" x="1682750" y="5448300"/>
          <p14:tracePt t="57789" x="1689100" y="5448300"/>
          <p14:tracePt t="57801" x="1695450" y="5448300"/>
          <p14:tracePt t="57825" x="1714500" y="5448300"/>
          <p14:tracePt t="57840" x="1727200" y="5448300"/>
          <p14:tracePt t="57855" x="1739900" y="5448300"/>
          <p14:tracePt t="57872" x="1752600" y="5448300"/>
          <p14:tracePt t="57889" x="1758950" y="5448300"/>
          <p14:tracePt t="57906" x="1765300" y="5454650"/>
          <p14:tracePt t="57922" x="1778000" y="5454650"/>
          <p14:tracePt t="57924" x="1784350" y="5454650"/>
          <p14:tracePt t="57939" x="1803400" y="5454650"/>
          <p14:tracePt t="57956" x="1816100" y="5461000"/>
          <p14:tracePt t="57972" x="1828800" y="5461000"/>
          <p14:tracePt t="57990" x="1847850" y="5461000"/>
          <p14:tracePt t="58005" x="1860550" y="5461000"/>
          <p14:tracePt t="58022" x="1873250" y="5461000"/>
          <p14:tracePt t="58041" x="1892300" y="5461000"/>
          <p14:tracePt t="58057" x="1905000" y="5461000"/>
          <p14:tracePt t="58073" x="1917700" y="5461000"/>
          <p14:tracePt t="58089" x="1936750" y="5461000"/>
          <p14:tracePt t="58106" x="1955800" y="5461000"/>
          <p14:tracePt t="58122" x="1968500" y="5461000"/>
          <p14:tracePt t="58139" x="1987550" y="5461000"/>
          <p14:tracePt t="58156" x="2000250" y="5467350"/>
          <p14:tracePt t="58172" x="2012950" y="5473700"/>
          <p14:tracePt t="58189" x="2032000" y="5473700"/>
          <p14:tracePt t="58205" x="2044700" y="5473700"/>
          <p14:tracePt t="58222" x="2057400" y="5473700"/>
          <p14:tracePt t="58239" x="2076450" y="5473700"/>
          <p14:tracePt t="58255" x="2095500" y="5473700"/>
          <p14:tracePt t="58272" x="2108200" y="5473700"/>
          <p14:tracePt t="58290" x="2127250" y="5473700"/>
          <p14:tracePt t="58307" x="2152650" y="5473700"/>
          <p14:tracePt t="58324" x="2171700" y="5473700"/>
          <p14:tracePt t="58340" x="2190750" y="5473700"/>
          <p14:tracePt t="58356" x="2216150" y="5473700"/>
          <p14:tracePt t="58372" x="2241550" y="5473700"/>
          <p14:tracePt t="58389" x="2254250" y="5473700"/>
          <p14:tracePt t="58406" x="2279650" y="5473700"/>
          <p14:tracePt t="58422" x="2292350" y="5473700"/>
          <p14:tracePt t="58439" x="2311400" y="5473700"/>
          <p14:tracePt t="58457" x="2324100" y="5473700"/>
          <p14:tracePt t="58472" x="2343150" y="5473700"/>
          <p14:tracePt t="58476" x="2349500" y="5473700"/>
          <p14:tracePt t="58490" x="2362200" y="5473700"/>
          <p14:tracePt t="58506" x="2374900" y="5473700"/>
          <p14:tracePt t="58522" x="2393950" y="5473700"/>
          <p14:tracePt t="58540" x="2413000" y="5473700"/>
          <p14:tracePt t="58557" x="2438400" y="5473700"/>
          <p14:tracePt t="58573" x="2451100" y="5473700"/>
          <p14:tracePt t="58589" x="2470150" y="5473700"/>
          <p14:tracePt t="58606" x="2489200" y="5473700"/>
          <p14:tracePt t="58623" x="2508250" y="5473700"/>
          <p14:tracePt t="58640" x="2520950" y="5473700"/>
          <p14:tracePt t="58656" x="2527300" y="5473700"/>
          <p14:tracePt t="58672" x="2540000" y="5473700"/>
          <p14:tracePt t="58689" x="2546350" y="5473700"/>
          <p14:tracePt t="58692" x="2552700" y="5473700"/>
          <p14:tracePt t="58706" x="2571750" y="5473700"/>
          <p14:tracePt t="58722" x="2590800" y="5473700"/>
          <p14:tracePt t="58740" x="2609850" y="5473700"/>
          <p14:tracePt t="58756" x="2622550" y="5473700"/>
          <p14:tracePt t="58772" x="2641600" y="5473700"/>
          <p14:tracePt t="58789" x="2647950" y="5473700"/>
          <p14:tracePt t="58806" x="2654300" y="5473700"/>
          <p14:tracePt t="58823" x="2667000" y="5473700"/>
          <p14:tracePt t="58840" x="2692400" y="5473700"/>
          <p14:tracePt t="58855" x="2705100" y="5473700"/>
          <p14:tracePt t="58872" x="2717800" y="5473700"/>
          <p14:tracePt t="58889" x="2736850" y="5473700"/>
          <p14:tracePt t="58905" x="2768600" y="5473700"/>
          <p14:tracePt t="58922" x="2787650" y="5473700"/>
          <p14:tracePt t="58939" x="2819400" y="5473700"/>
          <p14:tracePt t="58955" x="2838450" y="5473700"/>
          <p14:tracePt t="58972" x="2857500" y="5473700"/>
          <p14:tracePt t="58990" x="2870200" y="5473700"/>
          <p14:tracePt t="59022" x="2882900" y="5473700"/>
          <p14:tracePt t="59039" x="2889250" y="5473700"/>
          <p14:tracePt t="59056" x="2895600" y="5473700"/>
          <p14:tracePt t="59073" x="2901950" y="5473700"/>
          <p14:tracePt t="59089" x="2921000" y="5473700"/>
          <p14:tracePt t="59106" x="2933700" y="5473700"/>
          <p14:tracePt t="59122" x="2952750" y="5473700"/>
          <p14:tracePt t="59139" x="2978150" y="5473700"/>
          <p14:tracePt t="59155" x="3003550" y="5473700"/>
          <p14:tracePt t="59172" x="3022600" y="5473700"/>
          <p14:tracePt t="59189" x="3041650" y="5473700"/>
          <p14:tracePt t="59206" x="3054350" y="5473700"/>
          <p14:tracePt t="59239" x="3073400" y="5473700"/>
          <p14:tracePt t="59660" x="3067050" y="5473700"/>
          <p14:tracePt t="59668" x="3060700" y="5473700"/>
          <p14:tracePt t="59684" x="3054350" y="5473700"/>
          <p14:tracePt t="59689" x="3048000" y="5473700"/>
          <p14:tracePt t="59705" x="3028950" y="5473700"/>
          <p14:tracePt t="59722" x="3003550" y="5473700"/>
          <p14:tracePt t="59740" x="2952750" y="5499100"/>
          <p14:tracePt t="59756" x="2819400" y="5524500"/>
          <p14:tracePt t="59789" x="2546350" y="5556250"/>
          <p14:tracePt t="59822" x="2419350" y="5556250"/>
          <p14:tracePt t="59856" x="2260600" y="5537200"/>
          <p14:tracePt t="59872" x="2184400" y="5530850"/>
          <p14:tracePt t="59889" x="2127250" y="5518150"/>
          <p14:tracePt t="59906" x="2095500" y="5511800"/>
          <p14:tracePt t="59922" x="2076450" y="5511800"/>
          <p14:tracePt t="59939" x="2038350" y="5499100"/>
          <p14:tracePt t="59955" x="1987550" y="5467350"/>
          <p14:tracePt t="59972" x="1930400" y="5435600"/>
          <p14:tracePt t="59989" x="1885950" y="5410200"/>
          <p14:tracePt t="60005" x="1822450" y="5384800"/>
          <p14:tracePt t="60022" x="1784350" y="5359400"/>
          <p14:tracePt t="60039" x="1746250" y="5334000"/>
          <p14:tracePt t="60056" x="1739900" y="5327650"/>
          <p14:tracePt t="60072" x="1727200" y="5314950"/>
          <p14:tracePt t="60105" x="1720850" y="5308600"/>
          <p14:tracePt t="60122" x="1714500" y="5302250"/>
          <p14:tracePt t="60139" x="1708150" y="5295900"/>
          <p14:tracePt t="60155" x="1708150" y="5289550"/>
          <p14:tracePt t="60172" x="1701800" y="5289550"/>
          <p14:tracePt t="60188" x="1695450" y="5283200"/>
          <p14:tracePt t="60205" x="1695450" y="5276850"/>
          <p14:tracePt t="60222" x="1689100" y="5264150"/>
          <p14:tracePt t="60239" x="1682750" y="5257800"/>
          <p14:tracePt t="60395" x="1682750" y="5251450"/>
          <p14:tracePt t="60412" x="1682750" y="5245100"/>
          <p14:tracePt t="60425" x="1689100" y="5238750"/>
          <p14:tracePt t="60436" x="1689100" y="5232400"/>
          <p14:tracePt t="60448" x="1689100" y="5226050"/>
          <p14:tracePt t="60456" x="1689100" y="5219700"/>
          <p14:tracePt t="60472" x="1689100" y="5207000"/>
          <p14:tracePt t="60489" x="1701800" y="5187950"/>
          <p14:tracePt t="60505" x="1708150" y="5175250"/>
          <p14:tracePt t="60522" x="1720850" y="5156200"/>
          <p14:tracePt t="60538" x="1727200" y="5143500"/>
          <p14:tracePt t="60556" x="1739900" y="5105400"/>
          <p14:tracePt t="60572" x="1746250" y="5080000"/>
          <p14:tracePt t="60588" x="1758950" y="5035550"/>
          <p14:tracePt t="60605" x="1790700" y="5010150"/>
          <p14:tracePt t="60664" x="1790700" y="5003800"/>
          <p14:tracePt t="60671" x="1790700" y="4997450"/>
          <p14:tracePt t="60680" x="1790700" y="4991100"/>
          <p14:tracePt t="60693" x="1790700" y="4984750"/>
          <p14:tracePt t="60705" x="1790700" y="4972050"/>
          <p14:tracePt t="60722" x="1790700" y="4953000"/>
          <p14:tracePt t="60739" x="1790700" y="4921250"/>
          <p14:tracePt t="60756" x="1797050" y="4902200"/>
          <p14:tracePt t="60772" x="1803400" y="4876800"/>
          <p14:tracePt t="60789" x="1809750" y="4864100"/>
          <p14:tracePt t="60806" x="1809750" y="4851400"/>
          <p14:tracePt t="60822" x="1816100" y="4832350"/>
          <p14:tracePt t="60839" x="1822450" y="4819650"/>
          <p14:tracePt t="60855" x="1828800" y="4806950"/>
          <p14:tracePt t="60872" x="1828800" y="4800600"/>
          <p14:tracePt t="60888" x="1828800" y="4781550"/>
          <p14:tracePt t="60905" x="1835150" y="4768850"/>
          <p14:tracePt t="60922" x="1835150" y="4749800"/>
          <p14:tracePt t="60939" x="1847850" y="4705350"/>
          <p14:tracePt t="60955" x="1860550" y="4667250"/>
          <p14:tracePt t="60972" x="1873250" y="4648200"/>
          <p14:tracePt t="60989" x="1879600" y="4616450"/>
          <p14:tracePt t="61005" x="1892300" y="4591050"/>
          <p14:tracePt t="61022" x="1905000" y="4572000"/>
          <p14:tracePt t="61039" x="1911350" y="4533900"/>
          <p14:tracePt t="61056" x="1924050" y="4521200"/>
          <p14:tracePt t="61105" x="1924050" y="4514850"/>
          <p14:tracePt t="61124" x="1930400" y="4514850"/>
          <p14:tracePt t="61301" x="1936750" y="4514850"/>
          <p14:tracePt t="61308" x="1936750" y="4508500"/>
          <p14:tracePt t="61317" x="1936750" y="4502150"/>
          <p14:tracePt t="61322" x="1936750" y="4495800"/>
          <p14:tracePt t="61339" x="1943100" y="4464050"/>
          <p14:tracePt t="61355" x="1955800" y="4451350"/>
          <p14:tracePt t="61371" x="1955800" y="4438650"/>
          <p14:tracePt t="61388" x="1968500" y="4413250"/>
          <p14:tracePt t="61405" x="1974850" y="4394200"/>
          <p14:tracePt t="61421" x="1987550" y="4368800"/>
          <p14:tracePt t="61438" x="2000250" y="4343400"/>
          <p14:tracePt t="61455" x="2006600" y="4311650"/>
          <p14:tracePt t="61471" x="2025650" y="4279900"/>
          <p14:tracePt t="61489" x="2032000" y="4260850"/>
          <p14:tracePt t="61505" x="2044700" y="4235450"/>
          <p14:tracePt t="61521" x="2044700" y="4210050"/>
          <p14:tracePt t="61538" x="2044700" y="4178300"/>
          <p14:tracePt t="61555" x="2057400" y="4146550"/>
          <p14:tracePt t="61571" x="2070100" y="4121150"/>
          <p14:tracePt t="61589" x="2076450" y="4095750"/>
          <p14:tracePt t="61606" x="2095500" y="4070350"/>
          <p14:tracePt t="61622" x="2108200" y="4051300"/>
          <p14:tracePt t="61639" x="2127250" y="4025900"/>
          <p14:tracePt t="61656" x="2139950" y="4000500"/>
          <p14:tracePt t="61673" x="2152650" y="3981450"/>
          <p14:tracePt t="61689" x="2165350" y="3968750"/>
          <p14:tracePt t="61705" x="2171700" y="3949700"/>
          <p14:tracePt t="61707" x="2178050" y="3949700"/>
          <p14:tracePt t="61721" x="2190750" y="3937000"/>
          <p14:tracePt t="61739" x="2197100" y="3924300"/>
          <p14:tracePt t="61756" x="2209800" y="3905250"/>
          <p14:tracePt t="61772" x="2235200" y="3879850"/>
          <p14:tracePt t="61789" x="2254250" y="3854450"/>
          <p14:tracePt t="61791" x="2254250" y="3848100"/>
          <p14:tracePt t="61806" x="2266950" y="3829050"/>
          <p14:tracePt t="61822" x="2273300" y="3803650"/>
          <p14:tracePt t="61839" x="2279650" y="3784600"/>
          <p14:tracePt t="61855" x="2286000" y="3771900"/>
          <p14:tracePt t="61857" x="2286000" y="3765550"/>
          <p14:tracePt t="61871" x="2298700" y="3752850"/>
          <p14:tracePt t="61889" x="2305050" y="3721100"/>
          <p14:tracePt t="61907" x="2305050" y="3702050"/>
          <p14:tracePt t="61922" x="2317750" y="3683000"/>
          <p14:tracePt t="61939" x="2324100" y="3657600"/>
          <p14:tracePt t="61955" x="2336800" y="3638550"/>
          <p14:tracePt t="61959" x="2336800" y="3632200"/>
          <p14:tracePt t="61971" x="2343150" y="3613150"/>
          <p14:tracePt t="61989" x="2349500" y="3587750"/>
          <p14:tracePt t="62005" x="2362200" y="3556000"/>
          <p14:tracePt t="62022" x="2368550" y="3536950"/>
          <p14:tracePt t="62039" x="2381250" y="3517900"/>
          <p14:tracePt t="62042" x="2387600" y="3511550"/>
          <p14:tracePt t="62046" x="2387600" y="3505200"/>
          <p14:tracePt t="62072" x="2393950" y="3479800"/>
          <p14:tracePt t="62089" x="2406650" y="3460750"/>
          <p14:tracePt t="62107" x="2419350" y="3448050"/>
          <p14:tracePt t="62122" x="2432050" y="3435350"/>
          <p14:tracePt t="62138" x="2438400" y="3416300"/>
          <p14:tracePt t="62155" x="2444750" y="3397250"/>
          <p14:tracePt t="62172" x="2457450" y="3378200"/>
          <p14:tracePt t="62189" x="2463800" y="3359150"/>
          <p14:tracePt t="62207" x="2476500" y="3327400"/>
          <p14:tracePt t="62222" x="2482850" y="3321050"/>
          <p14:tracePt t="62239" x="2495550" y="3308350"/>
          <p14:tracePt t="62255" x="2501900" y="3295650"/>
          <p14:tracePt t="62258" x="2508250" y="3289300"/>
          <p14:tracePt t="62271" x="2508250" y="3276600"/>
          <p14:tracePt t="62288" x="2520950" y="3251200"/>
          <p14:tracePt t="62289" x="2520950" y="3244850"/>
          <p14:tracePt t="62305" x="2527300" y="3238500"/>
          <p14:tracePt t="62323" x="2533650" y="3225800"/>
          <p14:tracePt t="62339" x="2533650" y="3213100"/>
          <p14:tracePt t="62342" x="2540000" y="3213100"/>
          <p14:tracePt t="62368" x="2546350" y="3206750"/>
          <p14:tracePt t="62378" x="2546350" y="3194050"/>
          <p14:tracePt t="62405" x="2552700" y="3181350"/>
          <p14:tracePt t="62422" x="2565400" y="3168650"/>
          <p14:tracePt t="62439" x="2565400" y="3162300"/>
          <p14:tracePt t="62455" x="2578100" y="3149600"/>
          <p14:tracePt t="62472" x="2578100" y="3136900"/>
          <p14:tracePt t="62491" x="2603500" y="3111500"/>
          <p14:tracePt t="62509" x="2603500" y="3098800"/>
          <p14:tracePt t="62522" x="2609850" y="3092450"/>
          <p14:tracePt t="62538" x="2616200" y="3079750"/>
          <p14:tracePt t="62555" x="2628900" y="3060700"/>
          <p14:tracePt t="62571" x="2635250" y="3048000"/>
          <p14:tracePt t="62588" x="2641600" y="3035300"/>
          <p14:tracePt t="62605" x="2654300" y="3028950"/>
          <p14:tracePt t="62623" x="2660650" y="3028950"/>
          <p14:tracePt t="62639" x="2679700" y="3016250"/>
          <p14:tracePt t="62655" x="2692400" y="3003550"/>
          <p14:tracePt t="62672" x="2692400" y="2990850"/>
          <p14:tracePt t="62688" x="2692400" y="2971800"/>
          <p14:tracePt t="62692" x="2698750" y="2965450"/>
          <p14:tracePt t="62705" x="2736850" y="2946400"/>
          <p14:tracePt t="62723" x="2749550" y="2940050"/>
          <p14:tracePt t="62739" x="2762250" y="2940050"/>
          <p14:tracePt t="62755" x="2762250" y="2933700"/>
          <p14:tracePt t="62771" x="2768600" y="2927350"/>
          <p14:tracePt t="62774" x="2774950" y="2927350"/>
          <p14:tracePt t="62789" x="2781300" y="2921000"/>
          <p14:tracePt t="62806" x="2787650" y="2914650"/>
          <p14:tracePt t="62822" x="2794000" y="2908300"/>
          <p14:tracePt t="62825" x="2800350" y="2901950"/>
          <p14:tracePt t="62838" x="2806700" y="2895600"/>
          <p14:tracePt t="62854" x="2819400" y="2895600"/>
          <p14:tracePt t="62871" x="2825750" y="2889250"/>
          <p14:tracePt t="62888" x="2832100" y="2882900"/>
          <p14:tracePt t="62904" x="2832100" y="2876550"/>
          <p14:tracePt t="62921" x="2844800" y="2863850"/>
          <p14:tracePt t="62938" x="2851150" y="2857500"/>
          <p14:tracePt t="62955" x="2857500" y="2851150"/>
          <p14:tracePt t="62972" x="2863850" y="2851150"/>
          <p14:tracePt t="62989" x="2870200" y="2844800"/>
          <p14:tracePt t="63004" x="2876550" y="2838450"/>
          <p14:tracePt t="63023" x="2889250" y="2832100"/>
          <p14:tracePt t="63038" x="2901950" y="2819400"/>
          <p14:tracePt t="63072" x="2914650" y="2806700"/>
          <p14:tracePt t="63089" x="2933700" y="2794000"/>
          <p14:tracePt t="63106" x="2946400" y="2787650"/>
          <p14:tracePt t="63122" x="2965450" y="2768600"/>
          <p14:tracePt t="63138" x="2978150" y="2768600"/>
          <p14:tracePt t="63155" x="2984500" y="2755900"/>
          <p14:tracePt t="63171" x="2990850" y="2755900"/>
          <p14:tracePt t="63188" x="2997200" y="2749550"/>
          <p14:tracePt t="63206" x="3009900" y="2743200"/>
          <p14:tracePt t="63222" x="3016250" y="2736850"/>
          <p14:tracePt t="63239" x="3022600" y="2736850"/>
          <p14:tracePt t="63255" x="3028950" y="2724150"/>
          <p14:tracePt t="63271" x="3035300" y="2724150"/>
          <p14:tracePt t="63289" x="3041650" y="2724150"/>
          <p14:tracePt t="63305" x="3054350" y="2724150"/>
          <p14:tracePt t="63322" x="3073400" y="2724150"/>
          <p14:tracePt t="63338" x="3086100" y="2711450"/>
          <p14:tracePt t="63372" x="3098800" y="2711450"/>
          <p14:tracePt t="63389" x="3117850" y="2698750"/>
          <p14:tracePt t="63405" x="3124200" y="2698750"/>
          <p14:tracePt t="63422" x="3124200" y="2692400"/>
          <p14:tracePt t="63438" x="3130550" y="2692400"/>
          <p14:tracePt t="63459" x="3136900" y="2692400"/>
          <p14:tracePt t="63475" x="3136900" y="2686050"/>
          <p14:tracePt t="63576" x="3143250" y="2686050"/>
          <p14:tracePt t="63589" x="3149600" y="2679700"/>
          <p14:tracePt t="63600" x="3155950" y="2679700"/>
          <p14:tracePt t="63673" x="3162300" y="2679700"/>
          <p14:tracePt t="63677" x="3162300" y="2673350"/>
          <p14:tracePt t="63688" x="3168650" y="2673350"/>
          <p14:tracePt t="63704" x="3168650" y="2667000"/>
          <p14:tracePt t="63772" x="3168650" y="2660650"/>
          <p14:tracePt t="64073" x="3175000" y="2660650"/>
          <p14:tracePt t="64081" x="3181350" y="2654300"/>
          <p14:tracePt t="64258" x="3187700" y="2654300"/>
          <p14:tracePt t="64269" x="3187700" y="2647950"/>
          <p14:tracePt t="65747" x="3187700" y="2641600"/>
          <p14:tracePt t="65754" x="3187700" y="2635250"/>
          <p14:tracePt t="65770" x="3187700" y="2641600"/>
          <p14:tracePt t="65778" x="3181350" y="2641600"/>
          <p14:tracePt t="65790" x="3175000" y="2641600"/>
          <p14:tracePt t="65821" x="3162300" y="2641600"/>
          <p14:tracePt t="65854" x="3162300" y="2628900"/>
          <p14:tracePt t="66003" x="3162300" y="2622550"/>
          <p14:tracePt t="66059" x="3155950" y="2616200"/>
          <p14:tracePt t="66103" x="3155950" y="2628900"/>
          <p14:tracePt t="66112" x="3175000" y="2641600"/>
          <p14:tracePt t="66122" x="3194050" y="2641600"/>
          <p14:tracePt t="66139" x="3200400" y="2641600"/>
          <p14:tracePt t="66155" x="3194050" y="2647950"/>
          <p14:tracePt t="66171" x="3194050" y="2660650"/>
          <p14:tracePt t="66187" x="3194050" y="2667000"/>
          <p14:tracePt t="66301" x="3200400" y="2667000"/>
          <p14:tracePt t="66375" x="3206750" y="2667000"/>
          <p14:tracePt t="66395" x="3213100" y="2667000"/>
          <p14:tracePt t="66509" x="3219450" y="2667000"/>
          <p14:tracePt t="66534" x="3219450" y="2673350"/>
          <p14:tracePt t="66542" x="3219450" y="2679700"/>
          <p14:tracePt t="66562" x="3219450" y="2686050"/>
          <p14:tracePt t="66570" x="3219450" y="2692400"/>
          <p14:tracePt t="66586" x="3219450" y="2698750"/>
          <p14:tracePt t="66590" x="3219450" y="2705100"/>
          <p14:tracePt t="66604" x="3219450" y="2711450"/>
          <p14:tracePt t="66620" x="3219450" y="2724150"/>
          <p14:tracePt t="66638" x="3213100" y="2755900"/>
          <p14:tracePt t="66654" x="3206750" y="2774950"/>
          <p14:tracePt t="66671" x="3194050" y="2794000"/>
          <p14:tracePt t="66687" x="3181350" y="2819400"/>
          <p14:tracePt t="66690" x="3175000" y="2825750"/>
          <p14:tracePt t="66705" x="3175000" y="2838450"/>
          <p14:tracePt t="66723" x="3155950" y="2882900"/>
          <p14:tracePt t="66726" x="3149600" y="2901950"/>
          <p14:tracePt t="66732" x="3143250" y="2927350"/>
          <p14:tracePt t="66734" x="3136900" y="2952750"/>
          <p14:tracePt t="66741" x="3111500" y="2984500"/>
          <p14:tracePt t="66755" x="3079750" y="3035300"/>
          <p14:tracePt t="66771" x="3022600" y="3155950"/>
          <p14:tracePt t="66787" x="2978150" y="3321050"/>
          <p14:tracePt t="66804" x="2952750" y="3397250"/>
          <p14:tracePt t="66821" x="2927350" y="3448050"/>
          <p14:tracePt t="66822" x="2921000" y="3460750"/>
          <p14:tracePt t="66839" x="2895600" y="3517900"/>
          <p14:tracePt t="66855" x="2870200" y="3581400"/>
          <p14:tracePt t="66858" x="2863850" y="3594100"/>
          <p14:tracePt t="66870" x="2838450" y="3651250"/>
          <p14:tracePt t="66887" x="2813050" y="3708400"/>
          <p14:tracePt t="66904" x="2781300" y="3784600"/>
          <p14:tracePt t="66920" x="2749550" y="3860800"/>
          <p14:tracePt t="66922" x="2736850" y="3879850"/>
          <p14:tracePt t="66937" x="2705100" y="3962400"/>
          <p14:tracePt t="66954" x="2660650" y="4051300"/>
          <p14:tracePt t="66970" x="2641600" y="4127500"/>
          <p14:tracePt t="66988" x="2603500" y="4203700"/>
          <p14:tracePt t="67004" x="2590800" y="4254500"/>
          <p14:tracePt t="67005" x="2590800" y="4260850"/>
          <p14:tracePt t="67021" x="2584450" y="4273550"/>
          <p14:tracePt t="67037" x="2584450" y="4279900"/>
          <p14:tracePt t="67055" x="2571750" y="4286250"/>
          <p14:tracePt t="67071" x="2565400" y="4292600"/>
          <p14:tracePt t="67088" x="2565400" y="4298950"/>
          <p14:tracePt t="67105" x="2552700" y="4324350"/>
          <p14:tracePt t="67108" x="2546350" y="4324350"/>
          <p14:tracePt t="67122" x="2540000" y="4343400"/>
          <p14:tracePt t="67138" x="2520950" y="4368800"/>
          <p14:tracePt t="67154" x="2501900" y="4406900"/>
          <p14:tracePt t="67171" x="2482850" y="4445000"/>
          <p14:tracePt t="67174" x="2476500" y="4445000"/>
          <p14:tracePt t="67177" x="2470150" y="4457700"/>
          <p14:tracePt t="67187" x="2463800" y="4470400"/>
          <p14:tracePt t="67190" x="2457450" y="4476750"/>
          <p14:tracePt t="67204" x="2444750" y="4502150"/>
          <p14:tracePt t="67220" x="2432050" y="4521200"/>
          <p14:tracePt t="67239" x="2406650" y="4546600"/>
          <p14:tracePt t="67254" x="2400300" y="4552950"/>
          <p14:tracePt t="67272" x="2400300" y="4559300"/>
          <p14:tracePt t="67288" x="2393950" y="4559300"/>
          <p14:tracePt t="67305" x="2381250" y="4565650"/>
          <p14:tracePt t="67324" x="2381250" y="4572000"/>
          <p14:tracePt t="67337" x="2374900" y="4572000"/>
          <p14:tracePt t="67354" x="2355850" y="4572000"/>
          <p14:tracePt t="67371" x="2343150" y="4572000"/>
          <p14:tracePt t="67388" x="2330450" y="4572000"/>
          <p14:tracePt t="67404" x="2317750" y="4572000"/>
          <p14:tracePt t="67421" x="2298700" y="4572000"/>
          <p14:tracePt t="67440" x="2292350" y="4572000"/>
          <p14:tracePt t="67455" x="2286000" y="4572000"/>
          <p14:tracePt t="67471" x="2273300" y="4572000"/>
          <p14:tracePt t="67488" x="2254250" y="4572000"/>
          <p14:tracePt t="67491" x="2247900" y="4572000"/>
          <p14:tracePt t="67504" x="2228850" y="4572000"/>
          <p14:tracePt t="67522" x="2190750" y="4559300"/>
          <p14:tracePt t="67526" x="2190750" y="4552950"/>
          <p14:tracePt t="67538" x="2159000" y="4540250"/>
          <p14:tracePt t="67556" x="2120900" y="4533900"/>
          <p14:tracePt t="67571" x="2108200" y="4521200"/>
          <p14:tracePt t="67587" x="2089150" y="4521200"/>
          <p14:tracePt t="67604" x="2063750" y="4514850"/>
          <p14:tracePt t="67623" x="2019300" y="4495800"/>
          <p14:tracePt t="67626" x="2012950" y="4489450"/>
          <p14:tracePt t="67631" x="2006600" y="4489450"/>
          <p14:tracePt t="67638" x="2000250" y="4483100"/>
          <p14:tracePt t="67654" x="1987550" y="4476750"/>
          <p14:tracePt t="67671" x="1981200" y="4476750"/>
          <p14:tracePt t="67688" x="1981200" y="4464050"/>
          <p14:tracePt t="67695" x="1974850" y="4451350"/>
          <p14:tracePt t="67708" x="1949450" y="4438650"/>
          <p14:tracePt t="67722" x="1892300" y="4406900"/>
          <p14:tracePt t="67726" x="1885950" y="4406900"/>
          <p14:tracePt t="67739" x="1866900" y="4394200"/>
          <p14:tracePt t="67755" x="1860550" y="4387850"/>
          <p14:tracePt t="67771" x="1860550" y="4368800"/>
          <p14:tracePt t="67787" x="1854200" y="4362450"/>
          <p14:tracePt t="67806" x="1847850" y="4356100"/>
          <p14:tracePt t="67822" x="1835150" y="4349750"/>
          <p14:tracePt t="67839" x="1822450" y="4337050"/>
          <p14:tracePt t="67854" x="1816100" y="4330700"/>
          <p14:tracePt t="67871" x="1797050" y="4311650"/>
          <p14:tracePt t="67874" x="1790700" y="4311650"/>
          <p14:tracePt t="67888" x="1790700" y="4305300"/>
          <p14:tracePt t="67905" x="1778000" y="4286250"/>
          <p14:tracePt t="67920" x="1758950" y="4267200"/>
          <p14:tracePt t="67937" x="1746250" y="4260850"/>
          <p14:tracePt t="67954" x="1739900" y="4248150"/>
          <p14:tracePt t="67971" x="1727200" y="4235450"/>
          <p14:tracePt t="67974" x="1720850" y="4229100"/>
          <p14:tracePt t="67988" x="1714500" y="4222750"/>
          <p14:tracePt t="68004" x="1689100" y="4203700"/>
          <p14:tracePt t="68006" x="1676400" y="4191000"/>
          <p14:tracePt t="68021" x="1663700" y="4178300"/>
          <p14:tracePt t="68038" x="1651000" y="4165600"/>
          <p14:tracePt t="68054" x="1638300" y="4152900"/>
          <p14:tracePt t="68070" x="1619250" y="4140200"/>
          <p14:tracePt t="68087" x="1606550" y="4121150"/>
          <p14:tracePt t="68103" x="1612900" y="4083050"/>
          <p14:tracePt t="68120" x="1600200" y="4070350"/>
          <p14:tracePt t="68138" x="1587500" y="4070350"/>
          <p14:tracePt t="68468" x="1587500" y="4064000"/>
          <p14:tracePt t="68662" x="1587500" y="4057650"/>
          <p14:tracePt t="68702" x="1593850" y="4057650"/>
          <p14:tracePt t="68714" x="1600200" y="4057650"/>
          <p14:tracePt t="68720" x="1606550" y="4057650"/>
          <p14:tracePt t="68738" x="1612900" y="4057650"/>
          <p14:tracePt t="68770" x="1631950" y="4057650"/>
          <p14:tracePt t="68804" x="1638300" y="4057650"/>
          <p14:tracePt t="68837" x="1644650" y="4057650"/>
          <p14:tracePt t="68854" x="1657350" y="4064000"/>
          <p14:tracePt t="68887" x="1670050" y="4070350"/>
          <p14:tracePt t="68920" x="1682750" y="4076700"/>
          <p14:tracePt t="68937" x="1689100" y="4083050"/>
          <p14:tracePt t="68986" x="1695450" y="4083050"/>
          <p14:tracePt t="69039" x="1701800" y="4083050"/>
          <p14:tracePt t="69047" x="1708150" y="4089400"/>
          <p14:tracePt t="69062" x="1714500" y="4095750"/>
          <p14:tracePt t="69082" x="1720850" y="4095750"/>
          <p14:tracePt t="69106" x="1720850" y="4102100"/>
          <p14:tracePt t="69122" x="1727200" y="4108450"/>
          <p14:tracePt t="69145" x="1733550" y="4114800"/>
          <p14:tracePt t="69158" x="1739900" y="4114800"/>
          <p14:tracePt t="69185" x="1739900" y="4121150"/>
          <p14:tracePt t="69209" x="1746250" y="4127500"/>
          <p14:tracePt t="69223" x="1752600" y="4127500"/>
          <p14:tracePt t="69266" x="1752600" y="4133850"/>
          <p14:tracePt t="69274" x="1758950" y="4140200"/>
          <p14:tracePt t="69278" x="1765300" y="4146550"/>
          <p14:tracePt t="69307" x="1765300" y="4152900"/>
          <p14:tracePt t="69314" x="1765300" y="4159250"/>
          <p14:tracePt t="69342" x="1771650" y="4165600"/>
          <p14:tracePt t="69363" x="1771650" y="4171950"/>
          <p14:tracePt t="69367" x="1778000" y="4171950"/>
          <p14:tracePt t="69371" x="1778000" y="4178300"/>
          <p14:tracePt t="69387" x="1784350" y="4191000"/>
          <p14:tracePt t="69403" x="1790700" y="4210050"/>
          <p14:tracePt t="69420" x="1797050" y="4222750"/>
          <p14:tracePt t="69437" x="1797050" y="4235450"/>
          <p14:tracePt t="69453" x="1803400" y="4241800"/>
          <p14:tracePt t="69470" x="1809750" y="4254500"/>
          <p14:tracePt t="69488" x="1816100" y="4267200"/>
          <p14:tracePt t="69504" x="1822450" y="4279900"/>
          <p14:tracePt t="69520" x="1822450" y="4286250"/>
          <p14:tracePt t="69554" x="1828800" y="4298950"/>
          <p14:tracePt t="69588" x="1841500" y="4298950"/>
          <p14:tracePt t="69603" x="1847850" y="4305300"/>
          <p14:tracePt t="69647" x="1854200" y="4311650"/>
          <p14:tracePt t="69696" x="1860550" y="4318000"/>
          <p14:tracePt t="69784" x="1866900" y="4318000"/>
          <p14:tracePt t="69889" x="1873250" y="4318000"/>
          <p14:tracePt t="69908" x="1879600" y="4318000"/>
          <p14:tracePt t="69929" x="1885950" y="4318000"/>
          <p14:tracePt t="69952" x="1892300" y="4318000"/>
          <p14:tracePt t="69997" x="1892300" y="4324350"/>
          <p14:tracePt t="70012" x="1892300" y="4330700"/>
          <p14:tracePt t="70024" x="1892300" y="4337050"/>
          <p14:tracePt t="70028" x="1892300" y="4343400"/>
          <p14:tracePt t="70037" x="1898650" y="4349750"/>
          <p14:tracePt t="70053" x="1917700" y="4362450"/>
          <p14:tracePt t="70070" x="1930400" y="4368800"/>
          <p14:tracePt t="70087" x="1949450" y="4375150"/>
          <p14:tracePt t="70103" x="1955800" y="4381500"/>
          <p14:tracePt t="70120" x="1968500" y="4394200"/>
          <p14:tracePt t="70137" x="1974850" y="4400550"/>
          <p14:tracePt t="70153" x="1981200" y="4413250"/>
          <p14:tracePt t="70170" x="2000250" y="4425950"/>
          <p14:tracePt t="70186" x="2012950" y="4445000"/>
          <p14:tracePt t="70188" x="2019300" y="4445000"/>
          <p14:tracePt t="70204" x="2025650" y="4445000"/>
          <p14:tracePt t="70220" x="2038350" y="4451350"/>
          <p14:tracePt t="70236" x="2038350" y="4457700"/>
          <p14:tracePt t="70253" x="2051050" y="4464050"/>
          <p14:tracePt t="70270" x="2063750" y="4470400"/>
          <p14:tracePt t="70286" x="2070100" y="4476750"/>
          <p14:tracePt t="70287" x="2076450" y="4476750"/>
          <p14:tracePt t="70303" x="2082800" y="4489450"/>
          <p14:tracePt t="70320" x="2089150" y="4489450"/>
          <p14:tracePt t="70337" x="2101850" y="4502150"/>
          <p14:tracePt t="70353" x="2108200" y="4508500"/>
          <p14:tracePt t="70370" x="2120900" y="4521200"/>
          <p14:tracePt t="70386" x="2133600" y="4521200"/>
          <p14:tracePt t="70403" x="2139950" y="4533900"/>
          <p14:tracePt t="70420" x="2146300" y="4540250"/>
          <p14:tracePt t="70437" x="2159000" y="4546600"/>
          <p14:tracePt t="70453" x="2159000" y="4552950"/>
          <p14:tracePt t="70470" x="2165350" y="4552950"/>
          <p14:tracePt t="70488" x="2165350" y="4572000"/>
          <p14:tracePt t="70492" x="2171700" y="4572000"/>
          <p14:tracePt t="70521" x="2184400" y="4578350"/>
          <p14:tracePt t="70537" x="2190750" y="4584700"/>
          <p14:tracePt t="70554" x="2197100" y="4591050"/>
          <p14:tracePt t="70570" x="2203450" y="4597400"/>
          <p14:tracePt t="70572" x="2209800" y="4597400"/>
          <p14:tracePt t="70587" x="2216150" y="4603750"/>
          <p14:tracePt t="70603" x="2222500" y="4616450"/>
          <p14:tracePt t="70620" x="2228850" y="4616450"/>
          <p14:tracePt t="70636" x="2235200" y="4622800"/>
          <p14:tracePt t="70653" x="2241550" y="4629150"/>
          <p14:tracePt t="70670" x="2247900" y="4635500"/>
          <p14:tracePt t="70686" x="2254250" y="4641850"/>
          <p14:tracePt t="70688" x="2254250" y="4648200"/>
          <p14:tracePt t="70703" x="2266950" y="4654550"/>
          <p14:tracePt t="70720" x="2279650" y="4660900"/>
          <p14:tracePt t="70737" x="2286000" y="4667250"/>
          <p14:tracePt t="70753" x="2298700" y="4667250"/>
          <p14:tracePt t="70770" x="2305050" y="4673600"/>
          <p14:tracePt t="70788" x="2317750" y="4679950"/>
          <p14:tracePt t="70804" x="2330450" y="4692650"/>
          <p14:tracePt t="70821" x="2336800" y="4692650"/>
          <p14:tracePt t="70837" x="2343150" y="4705350"/>
          <p14:tracePt t="70853" x="2355850" y="4711700"/>
          <p14:tracePt t="70855" x="2362200" y="4711700"/>
          <p14:tracePt t="70870" x="2374900" y="4724400"/>
          <p14:tracePt t="70889" x="2393950" y="4730750"/>
          <p14:tracePt t="70904" x="2400300" y="4737100"/>
          <p14:tracePt t="70920" x="2413000" y="4743450"/>
          <p14:tracePt t="70937" x="2419350" y="4756150"/>
          <p14:tracePt t="70953" x="2425700" y="4756150"/>
          <p14:tracePt t="70970" x="2438400" y="4756150"/>
          <p14:tracePt t="70972" x="2444750" y="4756150"/>
          <p14:tracePt t="70986" x="2444750" y="4762500"/>
          <p14:tracePt t="71003" x="2451100" y="4762500"/>
          <p14:tracePt t="71020" x="2457450" y="4768850"/>
          <p14:tracePt t="71036" x="2463800" y="4775200"/>
          <p14:tracePt t="71054" x="2470150" y="4775200"/>
          <p14:tracePt t="71070" x="2476500" y="4781550"/>
          <p14:tracePt t="71086" x="2476500" y="4787900"/>
          <p14:tracePt t="71103" x="2489200" y="4787900"/>
          <p14:tracePt t="71120" x="2508250" y="4800600"/>
          <p14:tracePt t="71136" x="2514600" y="4806950"/>
          <p14:tracePt t="71153" x="2520950" y="4813300"/>
          <p14:tracePt t="71170" x="2520950" y="4819650"/>
          <p14:tracePt t="71187" x="2540000" y="4819650"/>
          <p14:tracePt t="71203" x="2546350" y="4826000"/>
          <p14:tracePt t="71220" x="2552700" y="4832350"/>
          <p14:tracePt t="71253" x="2559050" y="4832350"/>
          <p14:tracePt t="71270" x="2565400" y="4832350"/>
          <p14:tracePt t="71286" x="2571750" y="4838700"/>
          <p14:tracePt t="71303" x="2571750" y="4845050"/>
          <p14:tracePt t="71324" x="2578100" y="4845050"/>
          <p14:tracePt t="71416" x="2584450" y="4851400"/>
          <p14:tracePt t="71432" x="2590800" y="4857750"/>
          <p14:tracePt t="71435" x="2590800" y="4864100"/>
          <p14:tracePt t="71439" x="2597150" y="4864100"/>
          <p14:tracePt t="71484" x="2603500" y="4864100"/>
          <p14:tracePt t="71504" x="2603500" y="4870450"/>
          <p14:tracePt t="71520" x="2603500" y="4876800"/>
          <p14:tracePt t="71532" x="2603500" y="4883150"/>
          <p14:tracePt t="71537" x="2609850" y="4883150"/>
          <p14:tracePt t="71554" x="2616200" y="4889500"/>
          <p14:tracePt t="71570" x="2622550" y="4895850"/>
          <p14:tracePt t="71588" x="2628900" y="4895850"/>
          <p14:tracePt t="71604" x="2635250" y="4908550"/>
          <p14:tracePt t="71621" x="2641600" y="4914900"/>
          <p14:tracePt t="71653" x="2654300" y="4921250"/>
          <p14:tracePt t="71670" x="2660650" y="4927600"/>
          <p14:tracePt t="71703" x="2667000" y="4933950"/>
          <p14:tracePt t="71720" x="2673350" y="4940300"/>
          <p14:tracePt t="71737" x="2679700" y="4946650"/>
          <p14:tracePt t="71753" x="2686050" y="4946650"/>
          <p14:tracePt t="71770" x="2692400" y="4953000"/>
          <p14:tracePt t="71773" x="2692400" y="4959350"/>
          <p14:tracePt t="71787" x="2711450" y="4972050"/>
          <p14:tracePt t="71804" x="2717800" y="4978400"/>
          <p14:tracePt t="71820" x="2724150" y="4984750"/>
          <p14:tracePt t="71836" x="2743200" y="4991100"/>
          <p14:tracePt t="71853" x="2749550" y="4991100"/>
          <p14:tracePt t="71870" x="2762250" y="4997450"/>
          <p14:tracePt t="71887" x="2774950" y="5003800"/>
          <p14:tracePt t="71903" x="2787650" y="5016500"/>
          <p14:tracePt t="71920" x="2787650" y="5022850"/>
          <p14:tracePt t="71936" x="2800350" y="5022850"/>
          <p14:tracePt t="71953" x="2813050" y="5035550"/>
          <p14:tracePt t="71970" x="2819400" y="5035550"/>
          <p14:tracePt t="72003" x="2832100" y="5048250"/>
          <p14:tracePt t="72036" x="2844800" y="5054600"/>
          <p14:tracePt t="72053" x="2851150" y="5060950"/>
          <p14:tracePt t="72069" x="2863850" y="5060950"/>
          <p14:tracePt t="72086" x="2870200" y="5067300"/>
          <p14:tracePt t="72103" x="2882900" y="5073650"/>
          <p14:tracePt t="72121" x="2889250" y="5080000"/>
          <p14:tracePt t="72137" x="2895600" y="5086350"/>
          <p14:tracePt t="72156" x="2901950" y="5086350"/>
          <p14:tracePt t="72170" x="2908300" y="5086350"/>
          <p14:tracePt t="72187" x="2914650" y="5092700"/>
          <p14:tracePt t="72203" x="2927350" y="5099050"/>
          <p14:tracePt t="72220" x="2946400" y="5099050"/>
          <p14:tracePt t="72236" x="2959100" y="5099050"/>
          <p14:tracePt t="72253" x="2978150" y="5111750"/>
          <p14:tracePt t="72286" x="2971800" y="5118100"/>
          <p14:tracePt t="72303" x="2965450" y="5130800"/>
          <p14:tracePt t="72320" x="2971800" y="5124450"/>
          <p14:tracePt t="72336" x="2978150" y="5118100"/>
          <p14:tracePt t="72353" x="2984500" y="5111750"/>
          <p14:tracePt t="72369" x="3003550" y="5111750"/>
          <p14:tracePt t="72386" x="3009900" y="5111750"/>
          <p14:tracePt t="72403" x="3016250" y="5111750"/>
          <p14:tracePt t="72419" x="3022600" y="5111750"/>
          <p14:tracePt t="72536" x="3028950" y="5111750"/>
          <p14:tracePt t="72540" x="3035300" y="5111750"/>
          <p14:tracePt t="72553" x="3041650" y="5111750"/>
          <p14:tracePt t="72570" x="3048000" y="5118100"/>
          <p14:tracePt t="72603" x="3060700" y="5118100"/>
          <p14:tracePt t="72637" x="3067050" y="5124450"/>
          <p14:tracePt t="72702" x="3073400" y="5130800"/>
          <p14:tracePt t="72743" x="3079750" y="5130800"/>
          <p14:tracePt t="72750" x="3086100" y="5130800"/>
          <p14:tracePt t="72777" x="3092450" y="5137150"/>
          <p14:tracePt t="73021" x="3092450" y="5143500"/>
          <p14:tracePt t="73049" x="3086100" y="5143500"/>
          <p14:tracePt t="73060" x="3079750" y="5143500"/>
          <p14:tracePt t="73073" x="3073400" y="5143500"/>
          <p14:tracePt t="73076" x="3067050" y="5143500"/>
          <p14:tracePt t="73087" x="3054350" y="5143500"/>
          <p14:tracePt t="73103" x="3028950" y="5143500"/>
          <p14:tracePt t="73120" x="3016250" y="5130800"/>
          <p14:tracePt t="73153" x="2978150" y="5105400"/>
          <p14:tracePt t="73186" x="2933700" y="5054600"/>
          <p14:tracePt t="73190" x="2921000" y="5041900"/>
          <p14:tracePt t="73219" x="2800350" y="4959350"/>
          <p14:tracePt t="73236" x="2762250" y="4927600"/>
          <p14:tracePt t="73253" x="2711450" y="4902200"/>
          <p14:tracePt t="73270" x="2667000" y="4876800"/>
          <p14:tracePt t="73288" x="2597150" y="4826000"/>
          <p14:tracePt t="73303" x="2540000" y="4781550"/>
          <p14:tracePt t="73319" x="2470150" y="4737100"/>
          <p14:tracePt t="73336" x="2393950" y="4686300"/>
          <p14:tracePt t="73353" x="2336800" y="4648200"/>
          <p14:tracePt t="73370" x="2317750" y="4629150"/>
          <p14:tracePt t="73386" x="2298700" y="4616450"/>
          <p14:tracePt t="73389" x="2292350" y="4610100"/>
          <p14:tracePt t="73402" x="2266950" y="4591050"/>
          <p14:tracePt t="73419" x="2209800" y="4552950"/>
          <p14:tracePt t="73436" x="2165350" y="4527550"/>
          <p14:tracePt t="73453" x="2133600" y="4508500"/>
          <p14:tracePt t="73469" x="2101850" y="4483100"/>
          <p14:tracePt t="73486" x="2076450" y="4457700"/>
          <p14:tracePt t="73502" x="2038350" y="4432300"/>
          <p14:tracePt t="73504" x="2032000" y="4425950"/>
          <p14:tracePt t="73519" x="2000250" y="4400550"/>
          <p14:tracePt t="73536" x="1962150" y="4375150"/>
          <p14:tracePt t="73552" x="1930400" y="4356100"/>
          <p14:tracePt t="73569" x="1911350" y="4337050"/>
          <p14:tracePt t="73586" x="1885950" y="4318000"/>
          <p14:tracePt t="73602" x="1879600" y="4311650"/>
          <p14:tracePt t="73620" x="1847850" y="4273550"/>
          <p14:tracePt t="73624" x="1841500" y="4267200"/>
          <p14:tracePt t="73636" x="1828800" y="4254500"/>
          <p14:tracePt t="73653" x="1809750" y="4235450"/>
          <p14:tracePt t="73657" x="1797050" y="4222750"/>
          <p14:tracePt t="73659" x="1784350" y="4216400"/>
          <p14:tracePt t="73664" x="1778000" y="4210050"/>
          <p14:tracePt t="73670" x="1771650" y="4203700"/>
          <p14:tracePt t="73686" x="1746250" y="4178300"/>
          <p14:tracePt t="73687" x="1739900" y="4171950"/>
          <p14:tracePt t="73702" x="1733550" y="4152900"/>
          <p14:tracePt t="73719" x="1714500" y="4133850"/>
          <p14:tracePt t="73736" x="1695450" y="4121150"/>
          <p14:tracePt t="73752" x="1670050" y="4108450"/>
          <p14:tracePt t="73769" x="1651000" y="4095750"/>
          <p14:tracePt t="73786" x="1651000" y="4089400"/>
          <p14:tracePt t="73804" x="1638300" y="4076700"/>
          <p14:tracePt t="73809" x="1638300" y="4070350"/>
          <p14:tracePt t="73821" x="1631950" y="4057650"/>
          <p14:tracePt t="73837" x="1625600" y="4051300"/>
          <p14:tracePt t="73869" x="1619250" y="4051300"/>
          <p14:tracePt t="73895" x="1619250" y="4044950"/>
          <p14:tracePt t="74154" x="1625600" y="4044950"/>
          <p14:tracePt t="74164" x="1631950" y="4044950"/>
          <p14:tracePt t="74169" x="1638300" y="4044950"/>
          <p14:tracePt t="74186" x="1651000" y="4044950"/>
          <p14:tracePt t="74203" x="1676400" y="4044950"/>
          <p14:tracePt t="74219" x="1695450" y="4057650"/>
          <p14:tracePt t="74236" x="1714500" y="4076700"/>
          <p14:tracePt t="74270" x="1758950" y="4127500"/>
          <p14:tracePt t="74303" x="1803400" y="4171950"/>
          <p14:tracePt t="74337" x="1847850" y="4203700"/>
          <p14:tracePt t="74352" x="1860550" y="4222750"/>
          <p14:tracePt t="74369" x="1879600" y="4241800"/>
          <p14:tracePt t="74386" x="1905000" y="4260850"/>
          <p14:tracePt t="74389" x="1905000" y="4267200"/>
          <p14:tracePt t="74402" x="1917700" y="4273550"/>
          <p14:tracePt t="74420" x="1936750" y="4292600"/>
          <p14:tracePt t="74436" x="1955800" y="4305300"/>
          <p14:tracePt t="74452" x="1968500" y="4305300"/>
          <p14:tracePt t="74469" x="1993900" y="4324350"/>
          <p14:tracePt t="74486" x="2006600" y="4337050"/>
          <p14:tracePt t="74502" x="2025650" y="4356100"/>
          <p14:tracePt t="74505" x="2032000" y="4356100"/>
          <p14:tracePt t="74519" x="2051050" y="4375150"/>
          <p14:tracePt t="74536" x="2070100" y="4394200"/>
          <p14:tracePt t="74553" x="2101850" y="4413250"/>
          <p14:tracePt t="74569" x="2127250" y="4438650"/>
          <p14:tracePt t="74586" x="2152650" y="4457700"/>
          <p14:tracePt t="74602" x="2171700" y="4470400"/>
          <p14:tracePt t="74619" x="2184400" y="4483100"/>
          <p14:tracePt t="74636" x="2203450" y="4502150"/>
          <p14:tracePt t="74652" x="2216150" y="4514850"/>
          <p14:tracePt t="74669" x="2235200" y="4533900"/>
          <p14:tracePt t="74686" x="2254250" y="4546600"/>
          <p14:tracePt t="74689" x="2254250" y="4552950"/>
          <p14:tracePt t="74702" x="2266950" y="4559300"/>
          <p14:tracePt t="74719" x="2292350" y="4572000"/>
          <p14:tracePt t="74736" x="2305050" y="4584700"/>
          <p14:tracePt t="74753" x="2324100" y="4603750"/>
          <p14:tracePt t="74770" x="2330450" y="4610100"/>
          <p14:tracePt t="74787" x="2349500" y="4629150"/>
          <p14:tracePt t="74805" x="2362200" y="4641850"/>
          <p14:tracePt t="74820" x="2368550" y="4648200"/>
          <p14:tracePt t="74837" x="2381250" y="4654550"/>
          <p14:tracePt t="74853" x="2400300" y="4673600"/>
          <p14:tracePt t="74856" x="2406650" y="4673600"/>
          <p14:tracePt t="74869" x="2419350" y="4686300"/>
          <p14:tracePt t="74886" x="2432050" y="4705350"/>
          <p14:tracePt t="74904" x="2451100" y="4718050"/>
          <p14:tracePt t="74921" x="2457450" y="4724400"/>
          <p14:tracePt t="74936" x="2463800" y="4737100"/>
          <p14:tracePt t="74953" x="2482850" y="4737100"/>
          <p14:tracePt t="74971" x="2501900" y="4756150"/>
          <p14:tracePt t="74974" x="2508250" y="4762500"/>
          <p14:tracePt t="74976" x="2508250" y="4768850"/>
          <p14:tracePt t="74986" x="2520950" y="4775200"/>
          <p14:tracePt t="75002" x="2540000" y="4794250"/>
          <p14:tracePt t="75004" x="2546350" y="4800600"/>
          <p14:tracePt t="75019" x="2571750" y="4813300"/>
          <p14:tracePt t="75036" x="2584450" y="4819650"/>
          <p14:tracePt t="75052" x="2603500" y="4838700"/>
          <p14:tracePt t="75069" x="2616200" y="4851400"/>
          <p14:tracePt t="75085" x="2635250" y="4870450"/>
          <p14:tracePt t="75102" x="2660650" y="4883150"/>
          <p14:tracePt t="75120" x="2686050" y="4908550"/>
          <p14:tracePt t="75125" x="2692400" y="4908550"/>
          <p14:tracePt t="75127" x="2698750" y="4908550"/>
          <p14:tracePt t="75137" x="2711450" y="4921250"/>
          <p14:tracePt t="75140" x="2717800" y="4927600"/>
          <p14:tracePt t="75153" x="2736850" y="4933950"/>
          <p14:tracePt t="75169" x="2749550" y="4940300"/>
          <p14:tracePt t="75186" x="2768600" y="4959350"/>
          <p14:tracePt t="75191" x="2768600" y="4965700"/>
          <p14:tracePt t="75203" x="2781300" y="4972050"/>
          <p14:tracePt t="75220" x="2806700" y="4991100"/>
          <p14:tracePt t="75236" x="2819400" y="4997450"/>
          <p14:tracePt t="75252" x="2838450" y="5022850"/>
          <p14:tracePt t="75270" x="2876550" y="5048250"/>
          <p14:tracePt t="75286" x="2921000" y="5080000"/>
          <p14:tracePt t="75287" x="2933700" y="5086350"/>
          <p14:tracePt t="75302" x="2965450" y="5099050"/>
          <p14:tracePt t="75321" x="3009900" y="5130800"/>
          <p14:tracePt t="75336" x="3028950" y="5149850"/>
          <p14:tracePt t="75354" x="3048000" y="5149850"/>
          <p14:tracePt t="75369" x="3060700" y="5168900"/>
          <p14:tracePt t="75386" x="3073400" y="5175250"/>
          <p14:tracePt t="75402" x="3086100" y="5181600"/>
          <p14:tracePt t="75404" x="3092450" y="5181600"/>
          <p14:tracePt t="75420" x="3098800" y="5194300"/>
          <p14:tracePt t="75436" x="3111500" y="5194300"/>
          <p14:tracePt t="75470" x="3117850" y="5200650"/>
          <p14:tracePt t="75486" x="3124200" y="5200650"/>
          <p14:tracePt t="75504" x="3136900" y="5200650"/>
          <p14:tracePt t="75520" x="3136900" y="5207000"/>
          <p14:tracePt t="75536" x="3149600" y="5207000"/>
          <p14:tracePt t="75554" x="3155950" y="5207000"/>
          <p14:tracePt t="75947" x="3155950" y="5213350"/>
          <p14:tracePt t="75960" x="3175000" y="5187950"/>
          <p14:tracePt t="75967" x="3225800" y="5118100"/>
          <p14:tracePt t="75972" x="3257550" y="5080000"/>
          <p14:tracePt t="75980" x="3308350" y="4991100"/>
          <p14:tracePt t="75986" x="3333750" y="4965700"/>
          <p14:tracePt t="75989" x="3359150" y="4927600"/>
          <p14:tracePt t="75996" x="3403600" y="4870450"/>
          <p14:tracePt t="76002" x="3422650" y="4832350"/>
          <p14:tracePt t="76019" x="3505200" y="4635500"/>
          <p14:tracePt t="76036" x="3575050" y="4483100"/>
          <p14:tracePt t="76069" x="3594100" y="4210050"/>
          <p14:tracePt t="76102" x="3594100" y="4006850"/>
          <p14:tracePt t="76135" x="3594100" y="3822700"/>
          <p14:tracePt t="76152" x="3594100" y="3740150"/>
          <p14:tracePt t="76169" x="3581400" y="3651250"/>
          <p14:tracePt t="76186" x="3556000" y="3530600"/>
          <p14:tracePt t="76188" x="3549650" y="3505200"/>
          <p14:tracePt t="76202" x="3524250" y="3422650"/>
          <p14:tracePt t="76220" x="3486150" y="3295650"/>
          <p14:tracePt t="76236" x="3454400" y="3206750"/>
          <p14:tracePt t="76252" x="3435350" y="3130550"/>
          <p14:tracePt t="76269" x="3422650" y="3086100"/>
          <p14:tracePt t="76285" x="3409950" y="3035300"/>
          <p14:tracePt t="76302" x="3397250" y="2990850"/>
          <p14:tracePt t="76305" x="3397250" y="2978150"/>
          <p14:tracePt t="76319" x="3390900" y="2933700"/>
          <p14:tracePt t="76336" x="3378200" y="2914650"/>
          <p14:tracePt t="76352" x="3378200" y="2901950"/>
          <p14:tracePt t="76368" x="3365500" y="2857500"/>
          <p14:tracePt t="76385" x="3352800" y="2832100"/>
          <p14:tracePt t="76402" x="3333750" y="2813050"/>
          <p14:tracePt t="76418" x="3333750" y="2794000"/>
          <p14:tracePt t="76435" x="3314700" y="2774950"/>
          <p14:tracePt t="76452" x="3314700" y="2762250"/>
          <p14:tracePt t="76469" x="3314700" y="2736850"/>
          <p14:tracePt t="76486" x="3308350" y="2717800"/>
          <p14:tracePt t="76502" x="3302000" y="2698750"/>
          <p14:tracePt t="76519" x="3302000" y="2692400"/>
          <p14:tracePt t="76577" x="3308350" y="2692400"/>
          <p14:tracePt t="76581" x="3314700" y="2705100"/>
          <p14:tracePt t="76585" x="3314700" y="2717800"/>
          <p14:tracePt t="76603" x="3340100" y="2794000"/>
          <p14:tracePt t="76619" x="3365500" y="2908300"/>
          <p14:tracePt t="76635" x="3378200" y="2997200"/>
          <p14:tracePt t="76652" x="3397250" y="3092450"/>
          <p14:tracePt t="76669" x="3409950" y="3175000"/>
          <p14:tracePt t="76686" x="3422650" y="3263900"/>
          <p14:tracePt t="76689" x="3422650" y="3282950"/>
          <p14:tracePt t="76704" x="3435350" y="3365500"/>
          <p14:tracePt t="76721" x="3460750" y="3454400"/>
          <p14:tracePt t="76725" x="3460750" y="3486150"/>
          <p14:tracePt t="76727" x="3467100" y="3524250"/>
          <p14:tracePt t="76733" x="3467100" y="3556000"/>
          <p14:tracePt t="76742" x="3467100" y="3632200"/>
          <p14:tracePt t="76745" x="3467100" y="3663950"/>
          <p14:tracePt t="76752" x="3467100" y="3727450"/>
          <p14:tracePt t="76768" x="3467100" y="3892550"/>
          <p14:tracePt t="76785" x="3467100" y="4013200"/>
          <p14:tracePt t="76802" x="3467100" y="4083050"/>
          <p14:tracePt t="76819" x="3467100" y="4140200"/>
          <p14:tracePt t="76835" x="3479800" y="4184650"/>
          <p14:tracePt t="76852" x="3479800" y="4248150"/>
          <p14:tracePt t="76869" x="3479800" y="4330700"/>
          <p14:tracePt t="76886" x="3492500" y="4483100"/>
          <p14:tracePt t="76903" x="3517900" y="4679950"/>
          <p14:tracePt t="76905" x="3524250" y="4711700"/>
          <p14:tracePt t="76919" x="3524250" y="4775200"/>
          <p14:tracePt t="76935" x="3524250" y="4857750"/>
          <p14:tracePt t="76953" x="3511550" y="4927600"/>
          <p14:tracePt t="76970" x="3511550" y="5003800"/>
          <p14:tracePt t="76976" x="3511550" y="5016500"/>
          <p14:tracePt t="76986" x="3505200" y="5054600"/>
          <p14:tracePt t="77003" x="3505200" y="5080000"/>
          <p14:tracePt t="77020" x="3505200" y="5105400"/>
          <p14:tracePt t="77023" x="3505200" y="5111750"/>
          <p14:tracePt t="77027" x="3505200" y="5124450"/>
          <p14:tracePt t="77036" x="3498850" y="5130800"/>
          <p14:tracePt t="77052" x="3486150" y="5149850"/>
          <p14:tracePt t="77070" x="3479800" y="5181600"/>
          <p14:tracePt t="77073" x="3479800" y="5187950"/>
          <p14:tracePt t="77085" x="3467100" y="5219700"/>
          <p14:tracePt t="77103" x="3448050" y="5264150"/>
          <p14:tracePt t="77119" x="3422650" y="5314950"/>
          <p14:tracePt t="77122" x="3422650" y="5321300"/>
          <p14:tracePt t="77126" x="3416300" y="5334000"/>
          <p14:tracePt t="77136" x="3403600" y="5353050"/>
          <p14:tracePt t="77153" x="3378200" y="5410200"/>
          <p14:tracePt t="77159" x="3371850" y="5416550"/>
          <p14:tracePt t="77171" x="3371850" y="5422900"/>
          <p14:tracePt t="77185" x="3365500" y="5422900"/>
          <p14:tracePt t="77202" x="3359150" y="5435600"/>
          <p14:tracePt t="77266" x="3359150" y="5441950"/>
          <p14:tracePt t="77274" x="3352800" y="5448300"/>
          <p14:tracePt t="77286" x="3333750" y="5467350"/>
          <p14:tracePt t="77303" x="3314700" y="5467350"/>
          <p14:tracePt t="77320" x="3295650" y="5480050"/>
          <p14:tracePt t="77343" x="3289300" y="5480050"/>
          <p14:tracePt t="77404" x="3289300" y="5486400"/>
          <p14:tracePt t="77428" x="3295650" y="5486400"/>
          <p14:tracePt t="77440" x="3302000" y="5486400"/>
          <p14:tracePt t="77445" x="3308350" y="5486400"/>
          <p14:tracePt t="77455" x="3314700" y="5486400"/>
          <p14:tracePt t="77469" x="3327400" y="5473700"/>
          <p14:tracePt t="77486" x="3333750" y="5454650"/>
          <p14:tracePt t="77502" x="3340100" y="5435600"/>
          <p14:tracePt t="77519" x="3340100" y="5429250"/>
          <p14:tracePt t="77536" x="3340100" y="5422900"/>
          <p14:tracePt t="77553" x="3340100" y="5410200"/>
          <p14:tracePt t="77571" x="3340100" y="5403850"/>
          <p14:tracePt t="77587" x="3340100" y="5391150"/>
          <p14:tracePt t="77603" x="3340100" y="5384800"/>
          <p14:tracePt t="77619" x="3340100" y="5378450"/>
          <p14:tracePt t="77652" x="3340100" y="5372100"/>
          <p14:tracePt t="77668" x="3340100" y="5365750"/>
          <p14:tracePt t="77685" x="3333750" y="5359400"/>
          <p14:tracePt t="77702" x="3327400" y="5359400"/>
          <p14:tracePt t="77718" x="3314700" y="5359400"/>
          <p14:tracePt t="77735" x="3302000" y="5359400"/>
          <p14:tracePt t="77752" x="3289300" y="5359400"/>
          <p14:tracePt t="77768" x="3282950" y="5359400"/>
          <p14:tracePt t="77785" x="3276600" y="5359400"/>
          <p14:tracePt t="77802" x="3263900" y="5359400"/>
          <p14:tracePt t="77819" x="3251200" y="5359400"/>
          <p14:tracePt t="77852" x="3238500" y="5359400"/>
          <p14:tracePt t="77868" x="3225800" y="5359400"/>
          <p14:tracePt t="77893" x="3219450" y="5359400"/>
          <p14:tracePt t="77902" x="3213100" y="5359400"/>
          <p14:tracePt t="77949" x="3206750" y="5359400"/>
          <p14:tracePt t="77953" x="3206750" y="5365750"/>
          <p14:tracePt t="77968" x="3200400" y="5365750"/>
          <p14:tracePt t="77987" x="3194050" y="5372100"/>
          <p14:tracePt t="78002" x="3181350" y="5384800"/>
          <p14:tracePt t="78019" x="3175000" y="5397500"/>
          <p14:tracePt t="78052" x="3162300" y="5416550"/>
          <p14:tracePt t="78068" x="3162300" y="5435600"/>
          <p14:tracePt t="78087" x="3162300" y="5461000"/>
          <p14:tracePt t="78090" x="3155950" y="5461000"/>
          <p14:tracePt t="78105" x="3155950" y="5467350"/>
          <p14:tracePt t="78118" x="3155950" y="5473700"/>
          <p14:tracePt t="78136" x="3155950" y="5480050"/>
          <p14:tracePt t="78153" x="3155950" y="5492750"/>
          <p14:tracePt t="78169" x="3155950" y="5499100"/>
          <p14:tracePt t="78186" x="3155950" y="5518150"/>
          <p14:tracePt t="78190" x="3155950" y="5524500"/>
          <p14:tracePt t="78203" x="3162300" y="5524500"/>
          <p14:tracePt t="78218" x="3168650" y="5537200"/>
          <p14:tracePt t="78235" x="3175000" y="5543550"/>
          <p14:tracePt t="78253" x="3187700" y="5556250"/>
          <p14:tracePt t="78270" x="3200400" y="5568950"/>
          <p14:tracePt t="78287" x="3206750" y="5575300"/>
          <p14:tracePt t="78302" x="3219450" y="5575300"/>
          <p14:tracePt t="78320" x="3232150" y="5581650"/>
          <p14:tracePt t="78336" x="3238500" y="5581650"/>
          <p14:tracePt t="78353" x="3251200" y="5588000"/>
          <p14:tracePt t="78369" x="3263900" y="5588000"/>
          <p14:tracePt t="78385" x="3276600" y="5588000"/>
          <p14:tracePt t="78402" x="3289300" y="5588000"/>
          <p14:tracePt t="78419" x="3295650" y="5588000"/>
          <p14:tracePt t="78436" x="3308350" y="5588000"/>
          <p14:tracePt t="78460" x="3314700" y="5588000"/>
          <p14:tracePt t="78470" x="3327400" y="5588000"/>
          <p14:tracePt t="78485" x="3333750" y="5588000"/>
          <p14:tracePt t="78503" x="3340100" y="5588000"/>
          <p14:tracePt t="78519" x="3340100" y="5575300"/>
          <p14:tracePt t="78535" x="3340100" y="5562600"/>
          <p14:tracePt t="78571" x="3340100" y="5549900"/>
          <p14:tracePt t="78587" x="3346450" y="5530850"/>
          <p14:tracePt t="78602" x="3346450" y="5511800"/>
          <p14:tracePt t="78619" x="3346450" y="5505450"/>
          <p14:tracePt t="78636" x="3346450" y="5499100"/>
          <p14:tracePt t="78652" x="3346450" y="5492750"/>
          <p14:tracePt t="78670" x="3346450" y="5486400"/>
          <p14:tracePt t="78686" x="3340100" y="5480050"/>
          <p14:tracePt t="78702" x="3333750" y="5473700"/>
          <p14:tracePt t="78718" x="3333750" y="5461000"/>
          <p14:tracePt t="78735" x="3327400" y="5461000"/>
          <p14:tracePt t="78752" x="3314700" y="5454650"/>
          <p14:tracePt t="78770" x="3308350" y="5448300"/>
          <p14:tracePt t="78787" x="3302000" y="5441950"/>
          <p14:tracePt t="78803" x="3302000" y="5435600"/>
          <p14:tracePt t="78819" x="3289300" y="5429250"/>
          <p14:tracePt t="78853" x="3282950" y="5422900"/>
          <p14:tracePt t="79595" x="3282950" y="5416550"/>
          <p14:tracePt t="79599" x="3282950" y="5403850"/>
          <p14:tracePt t="79602" x="3282950" y="5397500"/>
          <p14:tracePt t="79618" x="3282950" y="5346700"/>
          <p14:tracePt t="79636" x="3282950" y="5200650"/>
          <p14:tracePt t="79652" x="3282950" y="5092700"/>
          <p14:tracePt t="79654" x="3282950" y="5067300"/>
          <p14:tracePt t="79658" x="3282950" y="5054600"/>
          <p14:tracePt t="79668" x="3289300" y="5003800"/>
          <p14:tracePt t="79702" x="3289300" y="4768850"/>
          <p14:tracePt t="79735" x="3289300" y="4578350"/>
          <p14:tracePt t="79770" x="3302000" y="4337050"/>
          <p14:tracePt t="79787" x="3302000" y="4235450"/>
          <p14:tracePt t="79802" x="3302000" y="4146550"/>
          <p14:tracePt t="79819" x="3295650" y="4025900"/>
          <p14:tracePt t="79835" x="3282950" y="3898900"/>
          <p14:tracePt t="79851" x="3282950" y="3778250"/>
          <p14:tracePt t="79853" x="3282950" y="3765550"/>
          <p14:tracePt t="79868" x="3282950" y="3695700"/>
          <p14:tracePt t="79886" x="3282950" y="3606800"/>
          <p14:tracePt t="79902" x="3276600" y="3524250"/>
          <p14:tracePt t="79918" x="3263900" y="3441700"/>
          <p14:tracePt t="79935" x="3251200" y="3359150"/>
          <p14:tracePt t="79951" x="3251200" y="3289300"/>
          <p14:tracePt t="79968" x="3238500" y="3232150"/>
          <p14:tracePt t="79970" x="3238500" y="3219450"/>
          <p14:tracePt t="79985" x="3225800" y="3149600"/>
          <p14:tracePt t="80002" x="3213100" y="3079750"/>
          <p14:tracePt t="80018" x="3213100" y="3016250"/>
          <p14:tracePt t="80035" x="3213100" y="2965450"/>
          <p14:tracePt t="80051" x="3213100" y="2914650"/>
          <p14:tracePt t="80069" x="3213100" y="2863850"/>
          <p14:tracePt t="80085" x="3206750" y="2819400"/>
          <p14:tracePt t="80102" x="3206750" y="2800350"/>
          <p14:tracePt t="80118" x="3200400" y="2787650"/>
          <p14:tracePt t="80151" x="3200400" y="2768600"/>
          <p14:tracePt t="80168" x="3200400" y="2755900"/>
          <p14:tracePt t="80184" x="3200400" y="2743200"/>
          <p14:tracePt t="80186" x="3200400" y="2736850"/>
          <p14:tracePt t="80201" x="3200400" y="2705100"/>
          <p14:tracePt t="80218" x="3206750" y="2686050"/>
          <p14:tracePt t="80235" x="3219450" y="2660650"/>
          <p14:tracePt t="80252" x="3225800" y="2647950"/>
          <p14:tracePt t="80287" x="3244850" y="2628900"/>
          <p14:tracePt t="80303" x="3251200" y="2616200"/>
          <p14:tracePt t="80320" x="3270250" y="2597150"/>
          <p14:tracePt t="80336" x="3289300" y="2584450"/>
          <p14:tracePt t="80352" x="3308350" y="2571750"/>
          <p14:tracePt t="80354" x="3314700" y="2565400"/>
          <p14:tracePt t="80368" x="3321050" y="2559050"/>
          <p14:tracePt t="80385" x="3340100" y="2533650"/>
          <p14:tracePt t="80390" x="3346450" y="2533650"/>
          <p14:tracePt t="80402" x="3359150" y="2520950"/>
          <p14:tracePt t="80418" x="3371850" y="2514600"/>
          <p14:tracePt t="80434" x="3378200" y="2495550"/>
          <p14:tracePt t="80473" x="3378200" y="2489200"/>
          <p14:tracePt t="80484" x="3378200" y="2482850"/>
          <p14:tracePt t="80542" x="3378200" y="2476500"/>
          <p14:tracePt t="80547" x="3378200" y="2470150"/>
          <p14:tracePt t="80554" x="3378200" y="2463800"/>
          <p14:tracePt t="80569" x="3378200" y="2444750"/>
          <p14:tracePt t="80586" x="3371850" y="2432050"/>
          <p14:tracePt t="80602" x="3359150" y="2419350"/>
          <p14:tracePt t="80618" x="3346450" y="2400300"/>
          <p14:tracePt t="80634" x="3327400" y="2381250"/>
          <p14:tracePt t="80651" x="3321050" y="2368550"/>
          <p14:tracePt t="80668" x="3314700" y="2355850"/>
          <p14:tracePt t="80685" x="3295650" y="2336800"/>
          <p14:tracePt t="80702" x="3276600" y="2330450"/>
          <p14:tracePt t="80718" x="3263900" y="2324100"/>
          <p14:tracePt t="80734" x="3251200" y="2317750"/>
          <p14:tracePt t="80751" x="3238500" y="2317750"/>
          <p14:tracePt t="80768" x="3225800" y="2311400"/>
          <p14:tracePt t="80787" x="3206750" y="2305050"/>
          <p14:tracePt t="80790" x="3200400" y="2305050"/>
          <p14:tracePt t="80803" x="3187700" y="2305050"/>
          <p14:tracePt t="80820" x="3175000" y="2298700"/>
          <p14:tracePt t="80835" x="3155950" y="2298700"/>
          <p14:tracePt t="80851" x="3143250" y="2298700"/>
          <p14:tracePt t="80868" x="3124200" y="2298700"/>
          <p14:tracePt t="80869" x="3117850" y="2298700"/>
          <p14:tracePt t="80885" x="3105150" y="2298700"/>
          <p14:tracePt t="80901" x="3086100" y="2305050"/>
          <p14:tracePt t="80918" x="3060700" y="2317750"/>
          <p14:tracePt t="80935" x="3041650" y="2330450"/>
          <p14:tracePt t="80951" x="3028950" y="2343150"/>
          <p14:tracePt t="80968" x="3009900" y="2368550"/>
          <p14:tracePt t="80984" x="2997200" y="2393950"/>
          <p14:tracePt t="80985" x="2997200" y="2400300"/>
          <p14:tracePt t="81001" x="2984500" y="2425700"/>
          <p14:tracePt t="81018" x="2971800" y="2444750"/>
          <p14:tracePt t="81035" x="2971800" y="2457450"/>
          <p14:tracePt t="81052" x="2971800" y="2470150"/>
          <p14:tracePt t="81069" x="2965450" y="2495550"/>
          <p14:tracePt t="81074" x="2965450" y="2501900"/>
          <p14:tracePt t="81086" x="2965450" y="2527300"/>
          <p14:tracePt t="81102" x="2965450" y="2546350"/>
          <p14:tracePt t="81118" x="2965450" y="2559050"/>
          <p14:tracePt t="81135" x="2965450" y="2578100"/>
          <p14:tracePt t="81151" x="2965450" y="2609850"/>
          <p14:tracePt t="81168" x="2971800" y="2628900"/>
          <p14:tracePt t="81170" x="2971800" y="2635250"/>
          <p14:tracePt t="81185" x="2990850" y="2654300"/>
          <p14:tracePt t="81201" x="3003550" y="2679700"/>
          <p14:tracePt t="81218" x="3009900" y="2698750"/>
          <p14:tracePt t="81234" x="3016250" y="2711450"/>
          <p14:tracePt t="81251" x="3035300" y="2724150"/>
          <p14:tracePt t="81268" x="3048000" y="2736850"/>
          <p14:tracePt t="81285" x="3054350" y="2755900"/>
          <p14:tracePt t="81302" x="3067050" y="2768600"/>
          <p14:tracePt t="81318" x="3073400" y="2781300"/>
          <p14:tracePt t="81334" x="3086100" y="2787650"/>
          <p14:tracePt t="81351" x="3105150" y="2800350"/>
          <p14:tracePt t="81368" x="3111500" y="2800350"/>
          <p14:tracePt t="81384" x="3130550" y="2813050"/>
          <p14:tracePt t="81402" x="3136900" y="2825750"/>
          <p14:tracePt t="81418" x="3143250" y="2832100"/>
          <p14:tracePt t="81434" x="3149600" y="2832100"/>
          <p14:tracePt t="81468" x="3162300" y="2832100"/>
          <p14:tracePt t="81486" x="3168650" y="2838450"/>
          <p14:tracePt t="81502" x="3181350" y="2844800"/>
          <p14:tracePt t="81518" x="3187700" y="2844800"/>
          <p14:tracePt t="81535" x="3206750" y="2844800"/>
          <p14:tracePt t="81551" x="3213100" y="2844800"/>
          <p14:tracePt t="81568" x="3232150" y="2844800"/>
          <p14:tracePt t="81572" x="3238500" y="2844800"/>
          <p14:tracePt t="81585" x="3257550" y="2844800"/>
          <p14:tracePt t="81602" x="3263900" y="2844800"/>
          <p14:tracePt t="81618" x="3270250" y="2844800"/>
          <p14:tracePt t="81635" x="3282950" y="2844800"/>
          <p14:tracePt t="81668" x="3289300" y="2832100"/>
          <p14:tracePt t="81685" x="3302000" y="2832100"/>
          <p14:tracePt t="81701" x="3314700" y="2819400"/>
          <p14:tracePt t="81718" x="3321050" y="2806700"/>
          <p14:tracePt t="81735" x="3333750" y="2800350"/>
          <p14:tracePt t="81751" x="3333750" y="2787650"/>
          <p14:tracePt t="81768" x="3346450" y="2774950"/>
          <p14:tracePt t="81784" x="3352800" y="2762250"/>
          <p14:tracePt t="81801" x="3359150" y="2743200"/>
          <p14:tracePt t="81818" x="3365500" y="2730500"/>
          <p14:tracePt t="81834" x="3365500" y="2724150"/>
          <p14:tracePt t="81851" x="3365500" y="2711450"/>
          <p14:tracePt t="81868" x="3371850" y="2705100"/>
          <p14:tracePt t="81884" x="3371850" y="2692400"/>
          <p14:tracePt t="81901" x="3371850" y="2679700"/>
          <p14:tracePt t="81918" x="3365500" y="2667000"/>
          <p14:tracePt t="81934" x="3359150" y="2660650"/>
          <p14:tracePt t="81951" x="3359150" y="2647950"/>
          <p14:tracePt t="81968" x="3352800" y="2635250"/>
          <p14:tracePt t="81985" x="3340100" y="2616200"/>
          <p14:tracePt t="82001" x="3327400" y="2597150"/>
          <p14:tracePt t="82018" x="3314700" y="2584450"/>
          <p14:tracePt t="82034" x="3302000" y="2571750"/>
          <p14:tracePt t="82051" x="3295650" y="2565400"/>
          <p14:tracePt t="82068" x="3289300" y="2559050"/>
          <p14:tracePt t="82084" x="3276600" y="2552700"/>
          <p14:tracePt t="82086" x="3270250" y="2552700"/>
          <p14:tracePt t="82114" x="3263900" y="2546350"/>
          <p14:tracePt t="82606" x="3263900" y="2552700"/>
          <p14:tracePt t="82610" x="3263900" y="2565400"/>
          <p14:tracePt t="82618" x="3263900" y="2584450"/>
          <p14:tracePt t="82634" x="3263900" y="2628900"/>
          <p14:tracePt t="82651" x="3263900" y="2660650"/>
          <p14:tracePt t="82668" x="3270250" y="2743200"/>
          <p14:tracePt t="82685" x="3270250" y="2838450"/>
          <p14:tracePt t="82718" x="3270250" y="3136900"/>
          <p14:tracePt t="82751" x="3276600" y="3384550"/>
          <p14:tracePt t="82785" x="3340100" y="3771900"/>
          <p14:tracePt t="82802" x="3333750" y="3905250"/>
          <p14:tracePt t="82818" x="3340100" y="4070350"/>
          <p14:tracePt t="82836" x="3340100" y="4171950"/>
          <p14:tracePt t="82852" x="3340100" y="4267200"/>
          <p14:tracePt t="82856" x="3340100" y="4298950"/>
          <p14:tracePt t="82858" x="3333750" y="4330700"/>
          <p14:tracePt t="82868" x="3327400" y="4400550"/>
          <p14:tracePt t="82884" x="3314700" y="4508500"/>
          <p14:tracePt t="82887" x="3314700" y="4527550"/>
          <p14:tracePt t="82901" x="3308350" y="4610100"/>
          <p14:tracePt t="82918" x="3308350" y="4692650"/>
          <p14:tracePt t="82934" x="3308350" y="4768850"/>
          <p14:tracePt t="82951" x="3314700" y="4832350"/>
          <p14:tracePt t="82968" x="3314700" y="4851400"/>
          <p14:tracePt t="82985" x="3314700" y="4870450"/>
          <p14:tracePt t="83001" x="3314700" y="4883150"/>
          <p14:tracePt t="83017" x="3314700" y="4902200"/>
          <p14:tracePt t="83035" x="3308350" y="4927600"/>
          <p14:tracePt t="83051" x="3302000" y="4959350"/>
          <p14:tracePt t="83068" x="3302000" y="4984750"/>
          <p14:tracePt t="83085" x="3295650" y="5022850"/>
          <p14:tracePt t="83087" x="3289300" y="5029200"/>
          <p14:tracePt t="83101" x="3276600" y="5048250"/>
          <p14:tracePt t="83117" x="3276600" y="5073650"/>
          <p14:tracePt t="83134" x="3276600" y="5092700"/>
          <p14:tracePt t="83150" x="3276600" y="5099050"/>
          <p14:tracePt t="83167" x="3276600" y="5105400"/>
          <p14:tracePt t="83201" x="3276600" y="5111750"/>
          <p14:tracePt t="83409" x="3276600" y="5118100"/>
          <p14:tracePt t="83417" x="3276600" y="5124450"/>
          <p14:tracePt t="83441" x="3276600" y="5130800"/>
          <p14:tracePt t="83457" x="3276600" y="5137150"/>
          <p14:tracePt t="83470" x="3276600" y="5143500"/>
          <p14:tracePt t="83486" x="3276600" y="5149850"/>
          <p14:tracePt t="83490" x="3276600" y="5156200"/>
          <p14:tracePt t="83501" x="3276600" y="5162550"/>
          <p14:tracePt t="83533" x="3276600" y="5168900"/>
          <p14:tracePt t="83542" x="3276600" y="5175250"/>
          <p14:tracePt t="83670" x="3276600" y="5168900"/>
          <p14:tracePt t="83682" x="3276600" y="5162550"/>
          <p14:tracePt t="83690" x="3276600" y="5156200"/>
          <p14:tracePt t="83701" x="3276600" y="5149850"/>
          <p14:tracePt t="83718" x="3276600" y="5137150"/>
          <p14:tracePt t="83734" x="3263900" y="5124450"/>
          <p14:tracePt t="83751" x="3263900" y="5118100"/>
          <p14:tracePt t="83785" x="3257550" y="5118100"/>
          <p14:tracePt t="83802" x="3251200" y="5118100"/>
          <p14:tracePt t="83819" x="3244850" y="5111750"/>
          <p14:tracePt t="83834" x="3238500" y="5111750"/>
          <p14:tracePt t="83852" x="3232150" y="5111750"/>
          <p14:tracePt t="83867" x="3219450" y="5111750"/>
          <p14:tracePt t="83884" x="3213100" y="5111750"/>
          <p14:tracePt t="83901" x="3200400" y="5111750"/>
          <p14:tracePt t="83918" x="3187700" y="5111750"/>
          <p14:tracePt t="83934" x="3181350" y="5111750"/>
          <p14:tracePt t="83951" x="3175000" y="5111750"/>
          <p14:tracePt t="83968" x="3168650" y="5111750"/>
          <p14:tracePt t="84001" x="3155950" y="5111750"/>
          <p14:tracePt t="84018" x="3149600" y="5130800"/>
          <p14:tracePt t="84034" x="3143250" y="5143500"/>
          <p14:tracePt t="84051" x="3136900" y="5156200"/>
          <p14:tracePt t="84068" x="3130550" y="5168900"/>
          <p14:tracePt t="84084" x="3130550" y="5175250"/>
          <p14:tracePt t="84101" x="3130550" y="5200650"/>
          <p14:tracePt t="84118" x="3130550" y="5219700"/>
          <p14:tracePt t="84134" x="3130550" y="5232400"/>
          <p14:tracePt t="84151" x="3130550" y="5245100"/>
          <p14:tracePt t="84167" x="3130550" y="5257800"/>
          <p14:tracePt t="84184" x="3136900" y="5276850"/>
          <p14:tracePt t="84186" x="3136900" y="5283200"/>
          <p14:tracePt t="84201" x="3143250" y="5289550"/>
          <p14:tracePt t="84217" x="3143250" y="5295900"/>
          <p14:tracePt t="84234" x="3155950" y="5302250"/>
          <p14:tracePt t="84251" x="3162300" y="5308600"/>
          <p14:tracePt t="84267" x="3168650" y="5314950"/>
          <p14:tracePt t="84284" x="3175000" y="5314950"/>
          <p14:tracePt t="84301" x="3187700" y="5327650"/>
          <p14:tracePt t="84318" x="3194050" y="5334000"/>
          <p14:tracePt t="84334" x="3200400" y="5340350"/>
          <p14:tracePt t="84351" x="3219450" y="5353050"/>
          <p14:tracePt t="84368" x="3225800" y="5365750"/>
          <p14:tracePt t="84384" x="3238500" y="5372100"/>
          <p14:tracePt t="84386" x="3244850" y="5372100"/>
          <p14:tracePt t="84400" x="3251200" y="5378450"/>
          <p14:tracePt t="84417" x="3257550" y="5378450"/>
          <p14:tracePt t="84453" x="3263900" y="5378450"/>
          <p14:tracePt t="84462" x="3270250" y="5378450"/>
          <p14:tracePt t="84481" x="3276600" y="5378450"/>
          <p14:tracePt t="84489" x="3282950" y="5378450"/>
          <p14:tracePt t="84500" x="3289300" y="5378450"/>
          <p14:tracePt t="84517" x="3295650" y="5372100"/>
          <p14:tracePt t="84534" x="3302000" y="5359400"/>
          <p14:tracePt t="84550" x="3302000" y="5353050"/>
          <p14:tracePt t="84569" x="3314700" y="5340350"/>
          <p14:tracePt t="84584" x="3321050" y="5327650"/>
          <p14:tracePt t="84601" x="3327400" y="5314950"/>
          <p14:tracePt t="84618" x="3333750" y="5295900"/>
          <p14:tracePt t="84634" x="3333750" y="5283200"/>
          <p14:tracePt t="84651" x="3340100" y="5270500"/>
          <p14:tracePt t="84668" x="3340100" y="5264150"/>
          <p14:tracePt t="84684" x="3340100" y="5251450"/>
          <p14:tracePt t="84701" x="3340100" y="5245100"/>
          <p14:tracePt t="84721" x="3340100" y="5238750"/>
          <p14:tracePt t="84737" x="3340100" y="5232400"/>
          <p14:tracePt t="84750" x="3340100" y="5226050"/>
          <p14:tracePt t="84767" x="3340100" y="5219700"/>
          <p14:tracePt t="84844" x="3340100" y="5213350"/>
          <p14:tracePt t="84942" x="3333750" y="5213350"/>
          <p14:tracePt t="84948" x="3327400" y="5213350"/>
          <p14:tracePt t="84962" x="3321050" y="5213350"/>
          <p14:tracePt t="84977" x="3314700" y="5213350"/>
          <p14:tracePt t="84985" x="3308350" y="5213350"/>
          <p14:tracePt t="85217" x="3308350" y="5219700"/>
          <p14:tracePt t="85220" x="3308350" y="5226050"/>
          <p14:tracePt t="85234" x="3308350" y="5245100"/>
          <p14:tracePt t="85250" x="3308350" y="5270500"/>
          <p14:tracePt t="85252" x="3308350" y="5276850"/>
          <p14:tracePt t="85267" x="3314700" y="5295900"/>
          <p14:tracePt t="85284" x="3321050" y="5308600"/>
          <p14:tracePt t="85300" x="3321050" y="5314950"/>
          <p14:tracePt t="86876" x="3308350" y="5314950"/>
          <p14:tracePt t="86884" x="3302000" y="5314950"/>
          <p14:tracePt t="86892" x="3295650" y="5314950"/>
          <p14:tracePt t="86902" x="3276600" y="5314950"/>
          <p14:tracePt t="86917" x="3257550" y="5314950"/>
          <p14:tracePt t="86950" x="3251200" y="5314950"/>
          <p14:tracePt t="86967" x="3244850" y="5314950"/>
          <p14:tracePt t="87000" x="3225800" y="5314950"/>
          <p14:tracePt t="87033" x="3213100" y="5302250"/>
          <p14:tracePt t="87068" x="3194050" y="5283200"/>
          <p14:tracePt t="87084" x="3187700" y="5276850"/>
          <p14:tracePt t="87101" x="3181350" y="5270500"/>
          <p14:tracePt t="87143" x="3181350" y="5264150"/>
          <p14:tracePt t="87151" x="3181350" y="5257800"/>
          <p14:tracePt t="87272" x="3187700" y="5251450"/>
          <p14:tracePt t="87300" x="3194050" y="5251450"/>
          <p14:tracePt t="87325" x="3200400" y="5251450"/>
          <p14:tracePt t="87368" x="3206750" y="5251450"/>
          <p14:tracePt t="87528" x="3213100" y="5251450"/>
          <p14:tracePt t="87540" x="3219450" y="5251450"/>
          <p14:tracePt t="87577" x="3219450" y="5257800"/>
          <p14:tracePt t="87584" x="3219450" y="5264150"/>
          <p14:tracePt t="87644" x="3225800" y="5264150"/>
          <p14:tracePt t="87752" x="3232150" y="5264150"/>
          <p14:tracePt t="87763" x="3238500" y="5264150"/>
          <p14:tracePt t="88322" x="3238500" y="5270500"/>
          <p14:tracePt t="88348" x="3244850" y="5270500"/>
          <p14:tracePt t="88352" x="3244850" y="5276850"/>
          <p14:tracePt t="88367" x="3251200" y="5276850"/>
          <p14:tracePt t="88383" x="3251200" y="5283200"/>
          <p14:tracePt t="88438" x="3257550" y="5289550"/>
          <p14:tracePt t="88479" x="3263900" y="5289550"/>
          <p14:tracePt t="88487" x="3270250" y="5289550"/>
          <p14:tracePt t="88499" x="3276600" y="5295900"/>
          <p14:tracePt t="88593" x="3282950" y="5295900"/>
          <p14:tracePt t="88608" x="3282950" y="5302250"/>
          <p14:tracePt t="88920" x="3289300" y="5308600"/>
          <p14:tracePt t="89106" x="3295650" y="5314950"/>
          <p14:tracePt t="90288" x="3302000" y="5314950"/>
          <p14:tracePt t="90304" x="3302000" y="5308600"/>
          <p14:tracePt t="90317" x="3302000" y="5302250"/>
          <p14:tracePt t="90363" x="3295650" y="5302250"/>
          <p14:tracePt t="90409" x="3289300" y="5302250"/>
          <p14:tracePt t="90428" x="3282950" y="5302250"/>
          <p14:tracePt t="90441" x="3276600" y="5295900"/>
          <p14:tracePt t="90449" x="3276600" y="5289550"/>
          <p14:tracePt t="90482" x="3257550" y="5289550"/>
          <p14:tracePt t="90499" x="3251200" y="5283200"/>
          <p14:tracePt t="90532" x="3251200" y="5276850"/>
          <p14:tracePt t="90854" x="3251200" y="5270500"/>
          <p14:tracePt t="90880" x="3257550" y="5270500"/>
          <p14:tracePt t="90910" x="3263900" y="5276850"/>
          <p14:tracePt t="90926" x="3270250" y="5276850"/>
          <p14:tracePt t="90969" x="3270250" y="5283200"/>
          <p14:tracePt t="90992" x="3276600" y="5283200"/>
          <p14:tracePt t="91160" x="3282950" y="5283200"/>
          <p14:tracePt t="94366" x="3282950" y="5289550"/>
          <p14:tracePt t="94374" x="3282950" y="5295900"/>
          <p14:tracePt t="94382" x="3282950" y="5302250"/>
          <p14:tracePt t="94399" x="3276600" y="5308600"/>
          <p14:tracePt t="94416" x="3276600" y="5314950"/>
          <p14:tracePt t="94432" x="3257550" y="5327650"/>
          <p14:tracePt t="94448" x="3251200" y="5340350"/>
          <p14:tracePt t="94482" x="3244850" y="5340350"/>
          <p14:tracePt t="94549" x="3200400" y="5308600"/>
          <p14:tracePt t="94566" x="3175000" y="5219700"/>
          <p14:tracePt t="94582" x="3136900" y="5092700"/>
          <p14:tracePt t="94598" x="3117850" y="4991100"/>
          <p14:tracePt t="94615" x="3111500" y="4743450"/>
          <p14:tracePt t="94632" x="3111500" y="4483100"/>
          <p14:tracePt t="94649" x="3117850" y="4210050"/>
          <p14:tracePt t="94666" x="3136900" y="3962400"/>
          <p14:tracePt t="94682" x="3162300" y="3727450"/>
          <p14:tracePt t="94698" x="3181350" y="3549650"/>
          <p14:tracePt t="94715" x="3162300" y="3403600"/>
          <p14:tracePt t="94732" x="3149600" y="3308350"/>
          <p14:tracePt t="94749" x="3149600" y="3213100"/>
          <p14:tracePt t="94765" x="3149600" y="3143250"/>
          <p14:tracePt t="94782" x="3149600" y="3092450"/>
          <p14:tracePt t="94799" x="3155950" y="3035300"/>
          <p14:tracePt t="94816" x="3155950" y="2971800"/>
          <p14:tracePt t="94832" x="3162300" y="2901950"/>
          <p14:tracePt t="94834" x="3168650" y="2889250"/>
          <p14:tracePt t="94848" x="3181350" y="2857500"/>
          <p14:tracePt t="94866" x="3187700" y="2819400"/>
          <p14:tracePt t="94882" x="3200400" y="2800350"/>
          <p14:tracePt t="94898" x="3200400" y="2781300"/>
          <p14:tracePt t="94915" x="3213100" y="2755900"/>
          <p14:tracePt t="94932" x="3219450" y="2736850"/>
          <p14:tracePt t="94949" x="3232150" y="2705100"/>
          <p14:tracePt t="94965" x="3244850" y="2667000"/>
          <p14:tracePt t="94982" x="3263900" y="2635250"/>
          <p14:tracePt t="94999" x="3276600" y="2584450"/>
          <p14:tracePt t="95015" x="3295650" y="2552700"/>
          <p14:tracePt t="95032" x="3308350" y="2527300"/>
          <p14:tracePt t="95049" x="3327400" y="2476500"/>
          <p14:tracePt t="95066" x="3333750" y="2457450"/>
          <p14:tracePt t="95082" x="3333750" y="2432050"/>
          <p14:tracePt t="95098" x="3333750" y="2419350"/>
          <p14:tracePt t="95115" x="3333750" y="2400300"/>
          <p14:tracePt t="95131" x="3333750" y="2387600"/>
          <p14:tracePt t="95148" x="3333750" y="2374900"/>
          <p14:tracePt t="95165" x="3333750" y="2349500"/>
          <p14:tracePt t="95182" x="3333750" y="2330450"/>
          <p14:tracePt t="95199" x="3327400" y="2317750"/>
          <p14:tracePt t="95215" x="3327400" y="2298700"/>
          <p14:tracePt t="95232" x="3308350" y="2279650"/>
          <p14:tracePt t="95249" x="3295650" y="2254250"/>
          <p14:tracePt t="95265" x="3276600" y="2235200"/>
          <p14:tracePt t="95281" x="3270250" y="2222500"/>
          <p14:tracePt t="95298" x="3257550" y="2216150"/>
          <p14:tracePt t="95315" x="3244850" y="2209800"/>
          <p14:tracePt t="95332" x="3232150" y="2209800"/>
          <p14:tracePt t="95348" x="3200400" y="2209800"/>
          <p14:tracePt t="95349" x="3187700" y="2209800"/>
          <p14:tracePt t="95365" x="3162300" y="2209800"/>
          <p14:tracePt t="95381" x="3079750" y="2209800"/>
          <p14:tracePt t="95398" x="3003550" y="2241550"/>
          <p14:tracePt t="95415" x="2946400" y="2260600"/>
          <p14:tracePt t="95431" x="2908300" y="2292350"/>
          <p14:tracePt t="95448" x="2895600" y="2311400"/>
          <p14:tracePt t="95465" x="2882900" y="2317750"/>
          <p14:tracePt t="95481" x="2870200" y="2343150"/>
          <p14:tracePt t="95498" x="2870200" y="2355850"/>
          <p14:tracePt t="95515" x="2863850" y="2387600"/>
          <p14:tracePt t="95532" x="2857500" y="2419350"/>
          <p14:tracePt t="95549" x="2870200" y="2482850"/>
          <p14:tracePt t="95565" x="2882900" y="2533650"/>
          <p14:tracePt t="95582" x="2901950" y="2590800"/>
          <p14:tracePt t="95598" x="2914650" y="2628900"/>
          <p14:tracePt t="95615" x="2921000" y="2667000"/>
          <p14:tracePt t="95632" x="2933700" y="2686050"/>
          <p14:tracePt t="95649" x="2952750" y="2705100"/>
          <p14:tracePt t="95665" x="2965450" y="2730500"/>
          <p14:tracePt t="95682" x="2984500" y="2755900"/>
          <p14:tracePt t="95698" x="2997200" y="2781300"/>
          <p14:tracePt t="95715" x="3022600" y="2819400"/>
          <p14:tracePt t="95732" x="3054350" y="2863850"/>
          <p14:tracePt t="95749" x="3079750" y="2882900"/>
          <p14:tracePt t="95750" x="3079750" y="2889250"/>
          <p14:tracePt t="95766" x="3079750" y="2895600"/>
          <p14:tracePt t="95782" x="3092450" y="2908300"/>
          <p14:tracePt t="95798" x="3092450" y="2921000"/>
          <p14:tracePt t="95816" x="3111500" y="2927350"/>
          <p14:tracePt t="95832" x="3117850" y="2927350"/>
          <p14:tracePt t="95866" x="3130550" y="2940050"/>
          <p14:tracePt t="95883" x="3143250" y="2940050"/>
          <p14:tracePt t="95898" x="3149600" y="2946400"/>
          <p14:tracePt t="95915" x="3155950" y="2946400"/>
          <p14:tracePt t="95932" x="3168650" y="2946400"/>
          <p14:tracePt t="95949" x="3181350" y="2946400"/>
          <p14:tracePt t="95965" x="3200400" y="2946400"/>
          <p14:tracePt t="95981" x="3219450" y="2946400"/>
          <p14:tracePt t="95998" x="3238500" y="2946400"/>
          <p14:tracePt t="96015" x="3263900" y="2946400"/>
          <p14:tracePt t="96032" x="3282950" y="2946400"/>
          <p14:tracePt t="96048" x="3308350" y="2933700"/>
          <p14:tracePt t="96066" x="3352800" y="2927350"/>
          <p14:tracePt t="96083" x="3390900" y="2901950"/>
          <p14:tracePt t="96099" x="3422650" y="2895600"/>
          <p14:tracePt t="96103" x="3422650" y="2889250"/>
          <p14:tracePt t="96116" x="3429000" y="2882900"/>
          <p14:tracePt t="96131" x="3448050" y="2870200"/>
          <p14:tracePt t="96148" x="3467100" y="2857500"/>
          <p14:tracePt t="96165" x="3486150" y="2851150"/>
          <p14:tracePt t="96181" x="3498850" y="2838450"/>
          <p14:tracePt t="96199" x="3511550" y="2825750"/>
          <p14:tracePt t="96215" x="3524250" y="2819400"/>
          <p14:tracePt t="96233" x="3530600" y="2806700"/>
          <p14:tracePt t="96249" x="3543300" y="2787650"/>
          <p14:tracePt t="96265" x="3549650" y="2774950"/>
          <p14:tracePt t="96282" x="3562350" y="2762250"/>
          <p14:tracePt t="96298" x="3562350" y="2755900"/>
          <p14:tracePt t="96315" x="3562350" y="2743200"/>
          <p14:tracePt t="96349" x="3568700" y="2724150"/>
          <p14:tracePt t="96366" x="3581400" y="2705100"/>
          <p14:tracePt t="96382" x="3581400" y="2692400"/>
          <p14:tracePt t="96398" x="3581400" y="2679700"/>
          <p14:tracePt t="96415" x="3581400" y="2667000"/>
          <p14:tracePt t="96431" x="3581400" y="2647950"/>
          <p14:tracePt t="96448" x="3581400" y="2635250"/>
          <p14:tracePt t="96465" x="3581400" y="2622550"/>
          <p14:tracePt t="96466" x="3581400" y="2616200"/>
          <p14:tracePt t="96481" x="3581400" y="2609850"/>
          <p14:tracePt t="96498" x="3581400" y="2603500"/>
          <p14:tracePt t="96515" x="3581400" y="2584450"/>
          <p14:tracePt t="96531" x="3581400" y="2571750"/>
          <p14:tracePt t="96549" x="3581400" y="2559050"/>
          <p14:tracePt t="96566" x="3581400" y="2540000"/>
          <p14:tracePt t="96582" x="3581400" y="2527300"/>
          <p14:tracePt t="96599" x="3575050" y="2514600"/>
          <p14:tracePt t="96615" x="3568700" y="2501900"/>
          <p14:tracePt t="96632" x="3562350" y="2495550"/>
          <p14:tracePt t="96649" x="3562350" y="2489200"/>
          <p14:tracePt t="96666" x="3556000" y="2463800"/>
          <p14:tracePt t="96681" x="3549650" y="2457450"/>
          <p14:tracePt t="96698" x="3543300" y="2451100"/>
          <p14:tracePt t="96715" x="3536950" y="2432050"/>
          <p14:tracePt t="96733" x="3524250" y="2419350"/>
          <p14:tracePt t="96749" x="3524250" y="2406650"/>
          <p14:tracePt t="96766" x="3524250" y="2393950"/>
          <p14:tracePt t="96782" x="3511550" y="2381250"/>
          <p14:tracePt t="96799" x="3511550" y="2374900"/>
          <p14:tracePt t="96828" x="3505200" y="2368550"/>
          <p14:tracePt t="96887" x="3498850" y="2362200"/>
          <p14:tracePt t="96898" x="3492500" y="2362200"/>
          <p14:tracePt t="96987" x="3492500" y="2355850"/>
          <p14:tracePt t="96995" x="3492500" y="2349500"/>
          <p14:tracePt t="97067" x="3486150" y="2349500"/>
          <p14:tracePt t="97071" x="3479800" y="2349500"/>
          <p14:tracePt t="97082" x="3460750" y="2355850"/>
          <p14:tracePt t="97098" x="3454400" y="2355850"/>
          <p14:tracePt t="97115" x="3429000" y="2362200"/>
          <p14:tracePt t="97132" x="3416300" y="2374900"/>
          <p14:tracePt t="97148" x="3403600" y="2387600"/>
          <p14:tracePt t="97165" x="3403600" y="2393950"/>
          <p14:tracePt t="97182" x="3390900" y="2419350"/>
          <p14:tracePt t="97198" x="3384550" y="2438400"/>
          <p14:tracePt t="97215" x="3365500" y="2470150"/>
          <p14:tracePt t="97231" x="3346450" y="2508250"/>
          <p14:tracePt t="97248" x="3333750" y="2552700"/>
          <p14:tracePt t="97250" x="3333750" y="2559050"/>
          <p14:tracePt t="97266" x="3327400" y="2628900"/>
          <p14:tracePt t="97282" x="3327400" y="2660650"/>
          <p14:tracePt t="97298" x="3327400" y="2679700"/>
          <p14:tracePt t="97315" x="3327400" y="2698750"/>
          <p14:tracePt t="97332" x="3352800" y="2743200"/>
          <p14:tracePt t="97348" x="3340100" y="2736850"/>
          <p14:tracePt t="97715" x="3340100" y="2743200"/>
          <p14:tracePt t="97724" x="3340100" y="2749550"/>
          <p14:tracePt t="97732" x="3333750" y="2774950"/>
          <p14:tracePt t="97749" x="3333750" y="2863850"/>
          <p14:tracePt t="97766" x="3352800" y="3130550"/>
          <p14:tracePt t="97782" x="3448050" y="3460750"/>
          <p14:tracePt t="97798" x="3486150" y="3638550"/>
          <p14:tracePt t="97831" x="3543300" y="3962400"/>
          <p14:tracePt t="97865" x="3530600" y="4203700"/>
          <p14:tracePt t="97898" x="3530600" y="4527550"/>
          <p14:tracePt t="97914" x="3530600" y="4673600"/>
          <p14:tracePt t="97931" x="3498850" y="4857750"/>
          <p14:tracePt t="97948" x="3486150" y="5016500"/>
          <p14:tracePt t="97964" x="3467100" y="5099050"/>
          <p14:tracePt t="97966" x="3467100" y="5118100"/>
          <p14:tracePt t="97981" x="3454400" y="5175250"/>
          <p14:tracePt t="97998" x="3448050" y="5207000"/>
          <p14:tracePt t="98015" x="3448050" y="5289550"/>
          <p14:tracePt t="98031" x="3448050" y="5378450"/>
          <p14:tracePt t="98048" x="3448050" y="5429250"/>
          <p14:tracePt t="98064" x="3448050" y="5486400"/>
          <p14:tracePt t="98066" x="3441700" y="5499100"/>
          <p14:tracePt t="98082" x="3416300" y="5543550"/>
          <p14:tracePt t="98098" x="3403600" y="5568950"/>
          <p14:tracePt t="98115" x="3403600" y="5613400"/>
          <p14:tracePt t="98131" x="3384550" y="5683250"/>
          <p14:tracePt t="98148" x="3371850" y="5715000"/>
          <p14:tracePt t="98164" x="3365500" y="5727700"/>
          <p14:tracePt t="98166" x="3365500" y="5734050"/>
          <p14:tracePt t="98181" x="3359150" y="5734050"/>
          <p14:tracePt t="98247" x="3359150" y="5727700"/>
          <p14:tracePt t="98251" x="3359150" y="5721350"/>
          <p14:tracePt t="98265" x="3359150" y="5651500"/>
          <p14:tracePt t="98282" x="3359150" y="5556250"/>
          <p14:tracePt t="98298" x="3359150" y="5492750"/>
          <p14:tracePt t="98314" x="3359150" y="5448300"/>
          <p14:tracePt t="98331" x="3359150" y="5416550"/>
          <p14:tracePt t="98348" x="3359150" y="5410200"/>
          <p14:tracePt t="98423" x="3359150" y="5403850"/>
          <p14:tracePt t="98466" x="3365500" y="5403850"/>
          <p14:tracePt t="98487" x="3371850" y="5403850"/>
          <p14:tracePt t="98499" x="3378200" y="5403850"/>
          <p14:tracePt t="98519" x="3384550" y="5403850"/>
          <p14:tracePt t="98530" x="3397250" y="5410200"/>
          <p14:tracePt t="98534" x="3403600" y="5410200"/>
          <p14:tracePt t="98548" x="3416300" y="5416550"/>
          <p14:tracePt t="98581" x="3422650" y="5422900"/>
          <p14:tracePt t="98599" x="3429000" y="5422900"/>
          <p14:tracePt t="98633" x="3435350" y="5422900"/>
          <p14:tracePt t="98653" x="3441700" y="5422900"/>
          <p14:tracePt t="98678" x="3448050" y="5422900"/>
          <p14:tracePt t="98690" x="3448050" y="5429250"/>
          <p14:tracePt t="98697" x="3454400" y="5429250"/>
          <p14:tracePt t="98739" x="3460750" y="5429250"/>
          <p14:tracePt t="98787" x="3467100" y="5429250"/>
          <p14:tracePt t="98835" x="3473450" y="5429250"/>
          <p14:tracePt t="98842" x="3479800" y="5429250"/>
          <p14:tracePt t="98862" x="3486150" y="5429250"/>
          <p14:tracePt t="98866" x="3492500" y="5429250"/>
          <p14:tracePt t="98882" x="3498850" y="5429250"/>
          <p14:tracePt t="98956" x="3505200" y="5429250"/>
          <p14:tracePt t="98963" x="3511550" y="5429250"/>
          <p14:tracePt t="99311" x="3517900" y="5429250"/>
          <p14:tracePt t="99323" x="3524250" y="5429250"/>
          <p14:tracePt t="99325" x="3530600" y="5429250"/>
          <p14:tracePt t="99338" x="3536950" y="5429250"/>
          <p14:tracePt t="99348" x="3543300" y="5429250"/>
          <p14:tracePt t="99365" x="3562350" y="5429250"/>
          <p14:tracePt t="99381" x="3575050" y="5429250"/>
          <p14:tracePt t="99414" x="3594100" y="5429250"/>
          <p14:tracePt t="99448" x="3613150" y="5429250"/>
          <p14:tracePt t="99481" x="3638550" y="5416550"/>
          <p14:tracePt t="99497" x="3657600" y="5403850"/>
          <p14:tracePt t="99514" x="3663950" y="5403850"/>
          <p14:tracePt t="99531" x="3670300" y="5403850"/>
          <p14:tracePt t="99548" x="3676650" y="5403850"/>
          <p14:tracePt t="99564" x="3689350" y="5403850"/>
          <p14:tracePt t="99581" x="3702050" y="5403850"/>
          <p14:tracePt t="99614" x="3714750" y="5397500"/>
          <p14:tracePt t="99631" x="3727450" y="5397500"/>
          <p14:tracePt t="99648" x="3740150" y="5397500"/>
          <p14:tracePt t="99664" x="3746500" y="5397500"/>
          <p14:tracePt t="99681" x="3759200" y="5397500"/>
          <p14:tracePt t="99697" x="3765550" y="5397500"/>
          <p14:tracePt t="99714" x="3778250" y="5397500"/>
          <p14:tracePt t="99731" x="3797300" y="5397500"/>
          <p14:tracePt t="99747" x="3810000" y="5397500"/>
          <p14:tracePt t="99764" x="3829050" y="5403850"/>
          <p14:tracePt t="99797" x="3835400" y="5403850"/>
          <p14:tracePt t="99824" x="3841750" y="5403850"/>
          <p14:tracePt t="99836" x="3848100" y="5403850"/>
          <p14:tracePt t="99848" x="3854450" y="5403850"/>
          <p14:tracePt t="99864" x="3860800" y="5403850"/>
          <p14:tracePt t="99881" x="3873500" y="5403850"/>
          <p14:tracePt t="99898" x="3892550" y="5403850"/>
          <p14:tracePt t="99914" x="3905250" y="5403850"/>
          <p14:tracePt t="99932" x="3911600" y="5403850"/>
          <p14:tracePt t="99948" x="3917950" y="5403850"/>
          <p14:tracePt t="99964" x="3937000" y="5403850"/>
          <p14:tracePt t="99981" x="3943350" y="5403850"/>
          <p14:tracePt t="99997" x="3956050" y="5403850"/>
          <p14:tracePt t="100014" x="3968750" y="5403850"/>
          <p14:tracePt t="100031" x="3981450" y="5403850"/>
          <p14:tracePt t="100047" x="3987800" y="5403850"/>
          <p14:tracePt t="100064" x="3994150" y="5403850"/>
          <p14:tracePt t="100081" x="4000500" y="5403850"/>
          <p14:tracePt t="100115" x="4013200" y="5403850"/>
          <p14:tracePt t="100158" x="4019550" y="5403850"/>
          <p14:tracePt t="100167" x="4025900" y="5403850"/>
          <p14:tracePt t="100181" x="4032250" y="5403850"/>
          <p14:tracePt t="100197" x="4044950" y="5403850"/>
          <p14:tracePt t="100214" x="4051300" y="5403850"/>
          <p14:tracePt t="100231" x="4057650" y="5403850"/>
          <p14:tracePt t="100247" x="4064000" y="5403850"/>
          <p14:tracePt t="100264" x="4076700" y="5403850"/>
          <p14:tracePt t="100281" x="4095750" y="5403850"/>
          <p14:tracePt t="100298" x="4108450" y="5403850"/>
          <p14:tracePt t="100314" x="4121150" y="5403850"/>
          <p14:tracePt t="100315" x="4127500" y="5403850"/>
          <p14:tracePt t="100332" x="4152900" y="5403850"/>
          <p14:tracePt t="100364" x="4159250" y="5403850"/>
          <p14:tracePt t="100385" x="4165600" y="5403850"/>
          <p14:tracePt t="100398" x="4171950" y="5403850"/>
          <p14:tracePt t="100414" x="4178300" y="5403850"/>
          <p14:tracePt t="100431" x="4184650" y="5403850"/>
          <p14:tracePt t="100448" x="4197350" y="5403850"/>
          <p14:tracePt t="100464" x="4203700" y="5403850"/>
          <p14:tracePt t="100481" x="4210050" y="5403850"/>
          <p14:tracePt t="100497" x="4222750" y="5403850"/>
          <p14:tracePt t="100514" x="4235450" y="5403850"/>
          <p14:tracePt t="100530" x="4248150" y="5403850"/>
          <p14:tracePt t="100564" x="4254500" y="5403850"/>
          <p14:tracePt t="100580" x="4260850" y="5403850"/>
          <p14:tracePt t="100598" x="4267200" y="5403850"/>
          <p14:tracePt t="100614" x="4273550" y="5403850"/>
          <p14:tracePt t="100636" x="4279900" y="5403850"/>
          <p14:tracePt t="100652" x="4286250" y="5403850"/>
          <p14:tracePt t="100807" x="4292600" y="5403850"/>
          <p14:tracePt t="100816" x="4298950" y="5403850"/>
          <p14:tracePt t="100839" x="4305300" y="5403850"/>
          <p14:tracePt t="100851" x="4311650" y="5403850"/>
          <p14:tracePt t="100904" x="4318000" y="5397500"/>
          <p14:tracePt t="100912" x="4324350" y="5397500"/>
          <p14:tracePt t="100924" x="4330700" y="5397500"/>
          <p14:tracePt t="100952" x="4337050" y="5397500"/>
          <p14:tracePt t="100972" x="4343400" y="5397500"/>
          <p14:tracePt t="101012" x="4349750" y="5397500"/>
          <p14:tracePt t="101020" x="4356100" y="5397500"/>
          <p14:tracePt t="101032" x="4362450" y="5397500"/>
          <p14:tracePt t="101048" x="4368800" y="5397500"/>
          <p14:tracePt t="101064" x="4375150" y="5391150"/>
          <p14:tracePt t="101080" x="4381500" y="5391150"/>
          <p14:tracePt t="101115" x="4394200" y="5391150"/>
          <p14:tracePt t="101131" x="4413250" y="5391150"/>
          <p14:tracePt t="101148" x="4425950" y="5391150"/>
          <p14:tracePt t="101164" x="4438650" y="5391150"/>
          <p14:tracePt t="101180" x="4451350" y="5391150"/>
          <p14:tracePt t="101197" x="4464050" y="5391150"/>
          <p14:tracePt t="101214" x="4489450" y="5391150"/>
          <p14:tracePt t="101231" x="4502150" y="5391150"/>
          <p14:tracePt t="101248" x="4521200" y="5391150"/>
          <p14:tracePt t="101264" x="4533900" y="5391150"/>
          <p14:tracePt t="101328" x="4540250" y="5391150"/>
          <p14:tracePt t="101336" x="4546600" y="5391150"/>
          <p14:tracePt t="102097" x="4552950" y="5391150"/>
          <p14:tracePt t="102114" x="4559300" y="5391150"/>
          <p14:tracePt t="102120" x="4565650" y="5391150"/>
          <p14:tracePt t="102144" x="4572000" y="5391150"/>
          <p14:tracePt t="102164" x="4578350" y="5391150"/>
          <p14:tracePt t="102172" x="4584700" y="5391150"/>
          <p14:tracePt t="102193" x="4591050" y="5391150"/>
          <p14:tracePt t="102200" x="4597400" y="5391150"/>
          <p14:tracePt t="102231" x="4610100" y="5391150"/>
          <p14:tracePt t="102264" x="4629150" y="5391150"/>
          <p14:tracePt t="102297" x="4635500" y="5391150"/>
          <p14:tracePt t="102460" x="4641850" y="5391150"/>
          <p14:tracePt t="102469" x="4648200" y="5391150"/>
          <p14:tracePt t="102492" x="4654550" y="5391150"/>
          <p14:tracePt t="102508" x="4660900" y="5391150"/>
          <p14:tracePt t="102520" x="4667250" y="5391150"/>
          <p14:tracePt t="102529" x="4673600" y="5391150"/>
          <p14:tracePt t="102538" x="4679950" y="5391150"/>
          <p14:tracePt t="102556" x="4686300" y="5391150"/>
          <p14:tracePt t="102564" x="4692650" y="5391150"/>
          <p14:tracePt t="102580" x="4699000" y="5391150"/>
          <p14:tracePt t="102597" x="4705350" y="5391150"/>
          <p14:tracePt t="102614" x="4718050" y="5391150"/>
          <p14:tracePt t="102630" x="4730750" y="5391150"/>
          <p14:tracePt t="102647" x="4737100" y="5391150"/>
          <p14:tracePt t="102663" x="4743450" y="5391150"/>
          <p14:tracePt t="102773" x="4749800" y="5391150"/>
          <p14:tracePt t="102861" x="4743450" y="5397500"/>
          <p14:tracePt t="102864" x="4743450" y="5403850"/>
          <p14:tracePt t="102867" x="4737100" y="5403850"/>
          <p14:tracePt t="102880" x="4718050" y="5422900"/>
          <p14:tracePt t="102897" x="4686300" y="5448300"/>
          <p14:tracePt t="102913" x="4667250" y="5454650"/>
          <p14:tracePt t="102930" x="4641850" y="5454650"/>
          <p14:tracePt t="102947" x="4610100" y="5454650"/>
          <p14:tracePt t="102963" x="4578350" y="5454650"/>
          <p14:tracePt t="102980" x="4546600" y="5454650"/>
          <p14:tracePt t="102997" x="4495800" y="5441950"/>
          <p14:tracePt t="103013" x="4438650" y="5416550"/>
          <p14:tracePt t="103030" x="4375150" y="5378450"/>
          <p14:tracePt t="103047" x="4216400" y="5257800"/>
          <p14:tracePt t="103063" x="4057650" y="5111750"/>
          <p14:tracePt t="103080" x="3943350" y="4946650"/>
          <p14:tracePt t="103097" x="3784600" y="4699000"/>
          <p14:tracePt t="103113" x="3651250" y="4413250"/>
          <p14:tracePt t="103130" x="3568700" y="4191000"/>
          <p14:tracePt t="103147" x="3479800" y="3930650"/>
          <p14:tracePt t="103163" x="3429000" y="3708400"/>
          <p14:tracePt t="103180" x="3378200" y="3486150"/>
          <p14:tracePt t="103197" x="3340100" y="3359150"/>
          <p14:tracePt t="103213" x="3314700" y="3213100"/>
          <p14:tracePt t="103230" x="3302000" y="3124200"/>
          <p14:tracePt t="103247" x="3289300" y="3022600"/>
          <p14:tracePt t="103263" x="3263900" y="2959100"/>
          <p14:tracePt t="103280" x="3251200" y="2901950"/>
          <p14:tracePt t="103297" x="3244850" y="2838450"/>
          <p14:tracePt t="103314" x="3238500" y="2794000"/>
          <p14:tracePt t="103330" x="3225800" y="2762250"/>
          <p14:tracePt t="103348" x="3219450" y="2749550"/>
          <p14:tracePt t="103364" x="3219450" y="2730500"/>
          <p14:tracePt t="103380" x="3219450" y="2717800"/>
          <p14:tracePt t="103480" x="3213100" y="2717800"/>
          <p14:tracePt t="103501" x="3219450" y="2717800"/>
          <p14:tracePt t="103508" x="3225800" y="2717800"/>
          <p14:tracePt t="103520" x="3232150" y="2717800"/>
          <p14:tracePt t="103548" x="3238500" y="2717800"/>
          <p14:tracePt t="103552" x="3244850" y="2717800"/>
          <p14:tracePt t="103564" x="3251200" y="2717800"/>
          <p14:tracePt t="103580" x="3270250" y="2724150"/>
          <p14:tracePt t="103597" x="3276600" y="2724150"/>
          <p14:tracePt t="103614" x="3289300" y="2724150"/>
          <p14:tracePt t="103631" x="3295650" y="2724150"/>
          <p14:tracePt t="103647" x="3302000" y="2724150"/>
          <p14:tracePt t="103663" x="3308350" y="2724150"/>
          <p14:tracePt t="103680" x="3314700" y="2711450"/>
          <p14:tracePt t="103697" x="3321050" y="2705100"/>
          <p14:tracePt t="103713" x="3321050" y="2686050"/>
          <p14:tracePt t="103730" x="3327400" y="2679700"/>
          <p14:tracePt t="103747" x="3327400" y="2667000"/>
          <p14:tracePt t="103928" x="3327400" y="2660650"/>
          <p14:tracePt t="103969" x="3321050" y="2660650"/>
          <p14:tracePt t="103993" x="3314700" y="2654300"/>
          <p14:tracePt t="104000" x="3314700" y="2647950"/>
          <p14:tracePt t="104265" x="3314700" y="2654300"/>
          <p14:tracePt t="104268" x="3314700" y="2660650"/>
          <p14:tracePt t="104280" x="3321050" y="2673350"/>
          <p14:tracePt t="104297" x="3333750" y="2686050"/>
          <p14:tracePt t="104313" x="3352800" y="2711450"/>
          <p14:tracePt t="104347" x="3384550" y="2736850"/>
          <p14:tracePt t="104380" x="3397250" y="2736850"/>
          <p14:tracePt t="104414" x="3429000" y="2762250"/>
          <p14:tracePt t="104430" x="3435350" y="2781300"/>
          <p14:tracePt t="104432" x="3441700" y="2781300"/>
          <p14:tracePt t="104447" x="3448050" y="2787650"/>
          <p14:tracePt t="104463" x="3467100" y="2800350"/>
          <p14:tracePt t="104480" x="3479800" y="2813050"/>
          <p14:tracePt t="104496" x="3498850" y="2825750"/>
          <p14:tracePt t="104513" x="3517900" y="2844800"/>
          <p14:tracePt t="104530" x="3524250" y="2863850"/>
          <p14:tracePt t="104547" x="3536950" y="2876550"/>
          <p14:tracePt t="104563" x="3543300" y="2876550"/>
          <p14:tracePt t="104580" x="3543300" y="2882900"/>
          <p14:tracePt t="104613" x="3549650" y="2895600"/>
          <p14:tracePt t="104630" x="3556000" y="2908300"/>
          <p14:tracePt t="104647" x="3562350" y="2914650"/>
          <p14:tracePt t="104663" x="3575050" y="2927350"/>
          <p14:tracePt t="104680" x="3581400" y="2933700"/>
          <p14:tracePt t="104696" x="3587750" y="2940050"/>
          <p14:tracePt t="104713" x="3594100" y="2946400"/>
          <p14:tracePt t="104730" x="3606800" y="2959100"/>
          <p14:tracePt t="104747" x="3632200" y="2978150"/>
          <p14:tracePt t="104763" x="3663950" y="3003550"/>
          <p14:tracePt t="104780" x="3695700" y="3022600"/>
          <p14:tracePt t="104797" x="3721100" y="3041650"/>
          <p14:tracePt t="104813" x="3740150" y="3054350"/>
          <p14:tracePt t="104830" x="3765550" y="3073400"/>
          <p14:tracePt t="104847" x="3784600" y="3092450"/>
          <p14:tracePt t="104864" x="3803650" y="3105150"/>
          <p14:tracePt t="104880" x="3822700" y="3117850"/>
          <p14:tracePt t="104896" x="3854450" y="3143250"/>
          <p14:tracePt t="104913" x="3867150" y="3175000"/>
          <p14:tracePt t="104930" x="3886200" y="3200400"/>
          <p14:tracePt t="104946" x="3905250" y="3206750"/>
          <p14:tracePt t="104963" x="3937000" y="3232150"/>
          <p14:tracePt t="104980" x="3943350" y="3251200"/>
          <p14:tracePt t="104996" x="3956050" y="3270250"/>
          <p14:tracePt t="105013" x="3975100" y="3295650"/>
          <p14:tracePt t="105030" x="3994150" y="3327400"/>
          <p14:tracePt t="105047" x="4013200" y="3352800"/>
          <p14:tracePt t="105063" x="4025900" y="3365500"/>
          <p14:tracePt t="105080" x="4044950" y="3378200"/>
          <p14:tracePt t="105097" x="4057650" y="3390900"/>
          <p14:tracePt t="105113" x="4076700" y="3422650"/>
          <p14:tracePt t="105130" x="4089400" y="3448050"/>
          <p14:tracePt t="105146" x="4102100" y="3467100"/>
          <p14:tracePt t="105163" x="4108450" y="3486150"/>
          <p14:tracePt t="105180" x="4121150" y="3505200"/>
          <p14:tracePt t="105196" x="4133850" y="3524250"/>
          <p14:tracePt t="105213" x="4152900" y="3543300"/>
          <p14:tracePt t="105230" x="4171950" y="3568700"/>
          <p14:tracePt t="105247" x="4178300" y="3587750"/>
          <p14:tracePt t="105263" x="4184650" y="3594100"/>
          <p14:tracePt t="105280" x="4197350" y="3613150"/>
          <p14:tracePt t="105297" x="4216400" y="3632200"/>
          <p14:tracePt t="105313" x="4222750" y="3657600"/>
          <p14:tracePt t="105317" x="4229100" y="3657600"/>
          <p14:tracePt t="105320" x="4235450" y="3663950"/>
          <p14:tracePt t="105330" x="4235450" y="3676650"/>
          <p14:tracePt t="105347" x="4248150" y="3689350"/>
          <p14:tracePt t="105348" x="4254500" y="3689350"/>
          <p14:tracePt t="105363" x="4267200" y="3714750"/>
          <p14:tracePt t="105380" x="4279900" y="3733800"/>
          <p14:tracePt t="105396" x="4292600" y="3752850"/>
          <p14:tracePt t="105413" x="4298950" y="3759200"/>
          <p14:tracePt t="105430" x="4305300" y="3765550"/>
          <p14:tracePt t="105447" x="4305300" y="3771900"/>
          <p14:tracePt t="105463" x="4311650" y="3771900"/>
          <p14:tracePt t="105480" x="4318000" y="3784600"/>
          <p14:tracePt t="105513" x="4324350" y="3784600"/>
          <p14:tracePt t="105656" x="4324350" y="3790950"/>
          <p14:tracePt t="105660" x="4330700" y="3797300"/>
          <p14:tracePt t="105669" x="4330700" y="3803650"/>
          <p14:tracePt t="105709" x="4330700" y="3810000"/>
          <p14:tracePt t="105720" x="4330700" y="3816350"/>
          <p14:tracePt t="105732" x="4330700" y="3822700"/>
          <p14:tracePt t="105736" x="4330700" y="3829050"/>
          <p14:tracePt t="105747" x="4330700" y="3835400"/>
          <p14:tracePt t="105763" x="4330700" y="3854450"/>
          <p14:tracePt t="105780" x="4337050" y="3886200"/>
          <p14:tracePt t="105796" x="4337050" y="3917950"/>
          <p14:tracePt t="105813" x="4349750" y="3943350"/>
          <p14:tracePt t="105829" x="4368800" y="3975100"/>
          <p14:tracePt t="105846" x="4406900" y="3994150"/>
          <p14:tracePt t="105863" x="4432300" y="4019550"/>
          <p14:tracePt t="105879" x="4445000" y="4019550"/>
          <p14:tracePt t="105896" x="4451350" y="4032250"/>
          <p14:tracePt t="105913" x="4464050" y="4032250"/>
          <p14:tracePt t="105930" x="4489450" y="4032250"/>
          <p14:tracePt t="105947" x="4502150" y="4032250"/>
          <p14:tracePt t="105963" x="4521200" y="4032250"/>
          <p14:tracePt t="105980" x="4540250" y="3994150"/>
          <p14:tracePt t="105996" x="4552950" y="3949700"/>
          <p14:tracePt t="106013" x="4565650" y="3892550"/>
          <p14:tracePt t="106030" x="4572000" y="3841750"/>
          <p14:tracePt t="106046" x="4578350" y="3816350"/>
          <p14:tracePt t="106048" x="4578350" y="3803650"/>
          <p14:tracePt t="106064" x="4578350" y="3740150"/>
          <p14:tracePt t="106081" x="4578350" y="3651250"/>
          <p14:tracePt t="106084" x="4584700" y="3625850"/>
          <p14:tracePt t="106096" x="4584700" y="3536950"/>
          <p14:tracePt t="106113" x="4572000" y="3409950"/>
          <p14:tracePt t="106129" x="4552950" y="3302000"/>
          <p14:tracePt t="106146" x="4527550" y="3213100"/>
          <p14:tracePt t="106165" x="4495800" y="3111500"/>
          <p14:tracePt t="106167" x="4483100" y="3086100"/>
          <p14:tracePt t="106179" x="4451350" y="3028950"/>
          <p14:tracePt t="106196" x="4425950" y="2965450"/>
          <p14:tracePt t="106213" x="4375150" y="2889250"/>
          <p14:tracePt t="106229" x="4330700" y="2794000"/>
          <p14:tracePt t="106246" x="4286250" y="2724150"/>
          <p14:tracePt t="106263" x="4222750" y="2654300"/>
          <p14:tracePt t="106279" x="4191000" y="2609850"/>
          <p14:tracePt t="106297" x="4152900" y="2565400"/>
          <p14:tracePt t="106313" x="4127500" y="2520950"/>
          <p14:tracePt t="106315" x="4121150" y="2514600"/>
          <p14:tracePt t="106330" x="4095750" y="2482850"/>
          <p14:tracePt t="106347" x="4064000" y="2457450"/>
          <p14:tracePt t="106364" x="3987800" y="2406650"/>
          <p14:tracePt t="106381" x="3956050" y="2374900"/>
          <p14:tracePt t="106396" x="3911600" y="2343150"/>
          <p14:tracePt t="106399" x="3898900" y="2330450"/>
          <p14:tracePt t="106413" x="3886200" y="2317750"/>
          <p14:tracePt t="106430" x="3848100" y="2286000"/>
          <p14:tracePt t="106447" x="3803650" y="2260600"/>
          <p14:tracePt t="106450" x="3797300" y="2254250"/>
          <p14:tracePt t="106452" x="3784600" y="2247900"/>
          <p14:tracePt t="106464" x="3740150" y="2241550"/>
          <p14:tracePt t="106481" x="3683000" y="2222500"/>
          <p14:tracePt t="106484" x="3670300" y="2216150"/>
          <p14:tracePt t="106497" x="3644900" y="2216150"/>
          <p14:tracePt t="106513" x="3587750" y="2216150"/>
          <p14:tracePt t="106530" x="3568700" y="2216150"/>
          <p14:tracePt t="106534" x="3562350" y="2216150"/>
          <p14:tracePt t="106547" x="3543300" y="2216150"/>
          <p14:tracePt t="106563" x="3511550" y="2216150"/>
          <p14:tracePt t="106579" x="3479800" y="2216150"/>
          <p14:tracePt t="106597" x="3448050" y="2228850"/>
          <p14:tracePt t="106614" x="3416300" y="2254250"/>
          <p14:tracePt t="106617" x="3397250" y="2260600"/>
          <p14:tracePt t="106620" x="3384550" y="2260600"/>
          <p14:tracePt t="106630" x="3371850" y="2279650"/>
          <p14:tracePt t="106647" x="3346450" y="2298700"/>
          <p14:tracePt t="106663" x="3295650" y="2349500"/>
          <p14:tracePt t="106679" x="3270250" y="2381250"/>
          <p14:tracePt t="106696" x="3263900" y="2400300"/>
          <p14:tracePt t="106699" x="3257550" y="2406650"/>
          <p14:tracePt t="106713" x="3251200" y="2425700"/>
          <p14:tracePt t="106730" x="3244850" y="2463800"/>
          <p14:tracePt t="106747" x="3238500" y="2514600"/>
          <p14:tracePt t="106752" x="3238500" y="2520950"/>
          <p14:tracePt t="106764" x="3238500" y="2540000"/>
          <p14:tracePt t="106780" x="3238500" y="2578100"/>
          <p14:tracePt t="106796" x="3238500" y="2622550"/>
          <p14:tracePt t="106799" x="3238500" y="2628900"/>
          <p14:tracePt t="106813" x="3238500" y="2654300"/>
          <p14:tracePt t="106829" x="3244850" y="2705100"/>
          <p14:tracePt t="106846" x="3251200" y="2743200"/>
          <p14:tracePt t="106864" x="3263900" y="2813050"/>
          <p14:tracePt t="106868" x="3263900" y="2819400"/>
          <p14:tracePt t="106881" x="3276600" y="2863850"/>
          <p14:tracePt t="106897" x="3289300" y="2921000"/>
          <p14:tracePt t="106901" x="3295650" y="2940050"/>
          <p14:tracePt t="106906" x="3295650" y="2952750"/>
          <p14:tracePt t="106908" x="3302000" y="2965450"/>
          <p14:tracePt t="106913" x="3308350" y="2978150"/>
          <p14:tracePt t="106930" x="3321050" y="3028950"/>
          <p14:tracePt t="106933" x="3327400" y="3035300"/>
          <p14:tracePt t="106935" x="3333750" y="3048000"/>
          <p14:tracePt t="106946" x="3340100" y="3073400"/>
          <p14:tracePt t="106963" x="3359150" y="3105150"/>
          <p14:tracePt t="106964" x="3365500" y="3111500"/>
          <p14:tracePt t="106981" x="3378200" y="3143250"/>
          <p14:tracePt t="106997" x="3384550" y="3149600"/>
          <p14:tracePt t="107000" x="3390900" y="3155950"/>
          <p14:tracePt t="107013" x="3397250" y="3181350"/>
          <p14:tracePt t="107030" x="3409950" y="3206750"/>
          <p14:tracePt t="107033" x="3416300" y="3213100"/>
          <p14:tracePt t="107036" x="3416300" y="3219450"/>
          <p14:tracePt t="107047" x="3422650" y="3244850"/>
          <p14:tracePt t="107065" x="3454400" y="3308350"/>
          <p14:tracePt t="107081" x="3467100" y="3359150"/>
          <p14:tracePt t="107085" x="3473450" y="3378200"/>
          <p14:tracePt t="107096" x="3479800" y="3416300"/>
          <p14:tracePt t="107113" x="3505200" y="3460750"/>
          <p14:tracePt t="107129" x="3511550" y="3498850"/>
          <p14:tracePt t="107146" x="3530600" y="3543300"/>
          <p14:tracePt t="107162" x="3549650" y="3587750"/>
          <p14:tracePt t="107164" x="3556000" y="3594100"/>
          <p14:tracePt t="107179" x="3575050" y="3651250"/>
          <p14:tracePt t="107196" x="3594100" y="3702050"/>
          <p14:tracePt t="107214" x="3619500" y="3752850"/>
          <p14:tracePt t="107230" x="3638550" y="3816350"/>
          <p14:tracePt t="107234" x="3644900" y="3829050"/>
          <p14:tracePt t="107236" x="3644900" y="3841750"/>
          <p14:tracePt t="107247" x="3657600" y="3867150"/>
          <p14:tracePt t="107263" x="3670300" y="3937000"/>
          <p14:tracePt t="107279" x="3689350" y="3981450"/>
          <p14:tracePt t="107296" x="3695700" y="4025900"/>
          <p14:tracePt t="107312" x="3721100" y="4089400"/>
          <p14:tracePt t="107329" x="3752850" y="4165600"/>
          <p14:tracePt t="107346" x="3778250" y="4222750"/>
          <p14:tracePt t="107362" x="3803650" y="4305300"/>
          <p14:tracePt t="107380" x="3829050" y="4362450"/>
          <p14:tracePt t="107397" x="3848100" y="4406900"/>
          <p14:tracePt t="107400" x="3854450" y="4425950"/>
          <p14:tracePt t="107402" x="3860800" y="4438650"/>
          <p14:tracePt t="107413" x="3873500" y="4457700"/>
          <p14:tracePt t="107429" x="3879850" y="4476750"/>
          <p14:tracePt t="107447" x="3892550" y="4508500"/>
          <p14:tracePt t="107463" x="3911600" y="4540250"/>
          <p14:tracePt t="107466" x="3917950" y="4546600"/>
          <p14:tracePt t="107480" x="3924300" y="4578350"/>
          <p14:tracePt t="107498" x="3956050" y="4629150"/>
          <p14:tracePt t="107502" x="3956050" y="4641850"/>
          <p14:tracePt t="107514" x="3968750" y="4667250"/>
          <p14:tracePt t="107518" x="3975100" y="4667250"/>
          <p14:tracePt t="107530" x="3994150" y="4699000"/>
          <p14:tracePt t="107547" x="4013200" y="4730750"/>
          <p14:tracePt t="107549" x="4013200" y="4737100"/>
          <p14:tracePt t="107562" x="4025900" y="4756150"/>
          <p14:tracePt t="107580" x="4051300" y="4787900"/>
          <p14:tracePt t="107597" x="4076700" y="4838700"/>
          <p14:tracePt t="107600" x="4083050" y="4851400"/>
          <p14:tracePt t="107602" x="4095750" y="4864100"/>
          <p14:tracePt t="107614" x="4114800" y="4895850"/>
          <p14:tracePt t="107631" x="4140200" y="4921250"/>
          <p14:tracePt t="107634" x="4146550" y="4927600"/>
          <p14:tracePt t="107639" x="4152900" y="4927600"/>
          <p14:tracePt t="107646" x="4152900" y="4940300"/>
          <p14:tracePt t="107663" x="4165600" y="4953000"/>
          <p14:tracePt t="107680" x="4178300" y="4965700"/>
          <p14:tracePt t="107697" x="4203700" y="4978400"/>
          <p14:tracePt t="107702" x="4210050" y="4984750"/>
          <p14:tracePt t="107708" x="4222750" y="4991100"/>
          <p14:tracePt t="107715" x="4235450" y="4997450"/>
          <p14:tracePt t="107729" x="4260850" y="5010150"/>
          <p14:tracePt t="107746" x="4292600" y="5029200"/>
          <p14:tracePt t="107763" x="4330700" y="5041900"/>
          <p14:tracePt t="107780" x="4368800" y="5054600"/>
          <p14:tracePt t="107782" x="4368800" y="5060950"/>
          <p14:tracePt t="107796" x="4394200" y="5060950"/>
          <p14:tracePt t="107813" x="4425950" y="5073650"/>
          <p14:tracePt t="107829" x="4438650" y="5080000"/>
          <p14:tracePt t="107846" x="4457700" y="5080000"/>
          <p14:tracePt t="107863" x="4476750" y="5080000"/>
          <p14:tracePt t="107881" x="4514850" y="5080000"/>
          <p14:tracePt t="107897" x="4546600" y="5080000"/>
          <p14:tracePt t="107914" x="4584700" y="5080000"/>
          <p14:tracePt t="107919" x="4591050" y="5080000"/>
          <p14:tracePt t="107922" x="4603750" y="5080000"/>
          <p14:tracePt t="107931" x="4616450" y="5080000"/>
          <p14:tracePt t="107947" x="4641850" y="5080000"/>
          <p14:tracePt t="107950" x="4648200" y="5073650"/>
          <p14:tracePt t="107954" x="4654550" y="5067300"/>
          <p14:tracePt t="107963" x="4667250" y="5060950"/>
          <p14:tracePt t="107979" x="4699000" y="5041900"/>
          <p14:tracePt t="107981" x="4705350" y="5035550"/>
          <p14:tracePt t="107996" x="4718050" y="5016500"/>
          <p14:tracePt t="108013" x="4743450" y="4997450"/>
          <p14:tracePt t="108030" x="4749800" y="4978400"/>
          <p14:tracePt t="108046" x="4775200" y="4940300"/>
          <p14:tracePt t="108063" x="4806950" y="4889500"/>
          <p14:tracePt t="108067" x="4819650" y="4876800"/>
          <p14:tracePt t="108070" x="4826000" y="4864100"/>
          <p14:tracePt t="108080" x="4838700" y="4845050"/>
          <p14:tracePt t="108097" x="4870450" y="4794250"/>
          <p14:tracePt t="108099" x="4883150" y="4781550"/>
          <p14:tracePt t="108101" x="4889500" y="4768850"/>
          <p14:tracePt t="108114" x="4902200" y="4743450"/>
          <p14:tracePt t="108130" x="4921250" y="4705350"/>
          <p14:tracePt t="108146" x="4927600" y="4654550"/>
          <p14:tracePt t="108162" x="4953000" y="4584700"/>
          <p14:tracePt t="108180" x="4972050" y="4508500"/>
          <p14:tracePt t="108197" x="4978400" y="4413250"/>
          <p14:tracePt t="108201" x="4978400" y="4400550"/>
          <p14:tracePt t="108205" x="4978400" y="4381500"/>
          <p14:tracePt t="108214" x="4978400" y="4349750"/>
          <p14:tracePt t="108230" x="4978400" y="4273550"/>
          <p14:tracePt t="108247" x="4965700" y="4191000"/>
          <p14:tracePt t="108262" x="4933950" y="4089400"/>
          <p14:tracePt t="108279" x="4908550" y="3956050"/>
          <p14:tracePt t="108296" x="4870450" y="3854450"/>
          <p14:tracePt t="108314" x="4826000" y="3746500"/>
          <p14:tracePt t="108330" x="4787900" y="3676650"/>
          <p14:tracePt t="108333" x="4781550" y="3663950"/>
          <p14:tracePt t="108338" x="4775200" y="3644900"/>
          <p14:tracePt t="108347" x="4756150" y="3600450"/>
          <p14:tracePt t="108364" x="4711700" y="3530600"/>
          <p14:tracePt t="108367" x="4705350" y="3517900"/>
          <p14:tracePt t="108371" x="4692650" y="3505200"/>
          <p14:tracePt t="108379" x="4679950" y="3479800"/>
          <p14:tracePt t="108396" x="4641850" y="3422650"/>
          <p14:tracePt t="108397" x="4635500" y="3409950"/>
          <p14:tracePt t="108412" x="4603750" y="3365500"/>
          <p14:tracePt t="108429" x="4546600" y="3289300"/>
          <p14:tracePt t="108446" x="4508500" y="3225800"/>
          <p14:tracePt t="108462" x="4476750" y="3168650"/>
          <p14:tracePt t="108479" x="4432300" y="3117850"/>
          <p14:tracePt t="108495" x="4400550" y="3054350"/>
          <p14:tracePt t="108512" x="4356100" y="2984500"/>
          <p14:tracePt t="108529" x="4273550" y="2901950"/>
          <p14:tracePt t="108546" x="4197350" y="2838450"/>
          <p14:tracePt t="108563" x="4127500" y="2787650"/>
          <p14:tracePt t="108580" x="4070350" y="2743200"/>
          <p14:tracePt t="108583" x="4057650" y="2736850"/>
          <p14:tracePt t="108597" x="4013200" y="2698750"/>
          <p14:tracePt t="108614" x="3937000" y="2660650"/>
          <p14:tracePt t="108619" x="3924300" y="2654300"/>
          <p14:tracePt t="108632" x="3879850" y="2635250"/>
          <p14:tracePt t="108646" x="3841750" y="2622550"/>
          <p14:tracePt t="108651" x="3829050" y="2616200"/>
          <p14:tracePt t="108663" x="3803650" y="2609850"/>
          <p14:tracePt t="108679" x="3784600" y="2603500"/>
          <p14:tracePt t="108696" x="3778250" y="2603500"/>
          <p14:tracePt t="108714" x="3765550" y="2603500"/>
          <p14:tracePt t="108730" x="3740150" y="2603500"/>
          <p14:tracePt t="108746" x="3721100" y="2603500"/>
          <p14:tracePt t="108763" x="3695700" y="2603500"/>
          <p14:tracePt t="108779" x="3676650" y="2603500"/>
          <p14:tracePt t="108796" x="3670300" y="2603500"/>
          <p14:tracePt t="108813" x="3663950" y="2609850"/>
          <p14:tracePt t="109000" x="3663950" y="2616200"/>
          <p14:tracePt t="109010" x="3663950" y="2628900"/>
          <p14:tracePt t="109029" x="3676650" y="2641600"/>
          <p14:tracePt t="109045" x="3683000" y="2660650"/>
          <p14:tracePt t="109062" x="3695700" y="2679700"/>
          <p14:tracePt t="109079" x="3714750" y="2698750"/>
          <p14:tracePt t="109096" x="3721100" y="2717800"/>
          <p14:tracePt t="109112" x="3740150" y="2749550"/>
          <p14:tracePt t="109130" x="3752850" y="2781300"/>
          <p14:tracePt t="109146" x="3765550" y="2806700"/>
          <p14:tracePt t="109162" x="3784600" y="2870200"/>
          <p14:tracePt t="109179" x="3810000" y="2933700"/>
          <p14:tracePt t="109196" x="3848100" y="3016250"/>
          <p14:tracePt t="109199" x="3854450" y="3028950"/>
          <p14:tracePt t="109201" x="3860800" y="3048000"/>
          <p14:tracePt t="109212" x="3867150" y="3073400"/>
          <p14:tracePt t="109229" x="3898900" y="3194050"/>
          <p14:tracePt t="109245" x="3924300" y="3308350"/>
          <p14:tracePt t="109262" x="3949700" y="3409950"/>
          <p14:tracePt t="109279" x="3962400" y="3543300"/>
          <p14:tracePt t="109296" x="4000500" y="3803650"/>
          <p14:tracePt t="109312" x="4019550" y="3949700"/>
          <p14:tracePt t="109314" x="4019550" y="3981450"/>
          <p14:tracePt t="109330" x="4019550" y="4057650"/>
          <p14:tracePt t="109346" x="4019550" y="4140200"/>
          <p14:tracePt t="109363" x="4019550" y="4184650"/>
          <p14:tracePt t="109379" x="4013200" y="4267200"/>
          <p14:tracePt t="109396" x="3987800" y="4413250"/>
          <p14:tracePt t="109412" x="3968750" y="4641850"/>
          <p14:tracePt t="109414" x="3968750" y="4686300"/>
          <p14:tracePt t="109430" x="3962400" y="4806950"/>
          <p14:tracePt t="109446" x="3949700" y="4870450"/>
          <p14:tracePt t="109462" x="3930650" y="4940300"/>
          <p14:tracePt t="109479" x="3924300" y="4991100"/>
          <p14:tracePt t="109496" x="3911600" y="5029200"/>
          <p14:tracePt t="109512" x="3898900" y="5080000"/>
          <p14:tracePt t="109514" x="3892550" y="5092700"/>
          <p14:tracePt t="109529" x="3873500" y="5168900"/>
          <p14:tracePt t="109545" x="3854450" y="5232400"/>
          <p14:tracePt t="109562" x="3841750" y="5270500"/>
          <p14:tracePt t="109579" x="3835400" y="5289550"/>
          <p14:tracePt t="109596" x="3829050" y="5308600"/>
          <p14:tracePt t="109614" x="3797300" y="5353050"/>
          <p14:tracePt t="109631" x="3752850" y="5397500"/>
          <p14:tracePt t="109647" x="3714750" y="5448300"/>
          <p14:tracePt t="109651" x="3708400" y="5461000"/>
          <p14:tracePt t="109655" x="3702050" y="5473700"/>
          <p14:tracePt t="109667" x="3695700" y="5480050"/>
          <p14:tracePt t="109679" x="3683000" y="5492750"/>
          <p14:tracePt t="109696" x="3683000" y="5499100"/>
          <p14:tracePt t="109714" x="3676650" y="5505450"/>
          <p14:tracePt t="109749" x="3670300" y="5505450"/>
          <p14:tracePt t="109784" x="3663950" y="5505450"/>
          <p14:tracePt t="109791" x="3657600" y="5505450"/>
          <p14:tracePt t="109801" x="3651250" y="5505450"/>
          <p14:tracePt t="109813" x="3632200" y="5505450"/>
          <p14:tracePt t="109829" x="3619500" y="5505450"/>
          <p14:tracePt t="109845" x="3606800" y="5499100"/>
          <p14:tracePt t="109862" x="3594100" y="5492750"/>
          <p14:tracePt t="109879" x="3587750" y="5486400"/>
          <p14:tracePt t="109895" x="3575050" y="5480050"/>
          <p14:tracePt t="109912" x="3549650" y="5467350"/>
          <p14:tracePt t="109930" x="3486150" y="5441950"/>
          <p14:tracePt t="109934" x="3473450" y="5435600"/>
          <p14:tracePt t="109947" x="3429000" y="5422900"/>
          <p14:tracePt t="109964" x="3416300" y="5422900"/>
          <p14:tracePt t="109979" x="3409950" y="5422900"/>
          <p14:tracePt t="109996" x="3403600" y="5422900"/>
          <p14:tracePt t="110012" x="3397250" y="5416550"/>
          <p14:tracePt t="110029" x="3378200" y="5410200"/>
          <p14:tracePt t="110045" x="3365500" y="5403850"/>
          <p14:tracePt t="110062" x="3346450" y="5397500"/>
          <p14:tracePt t="110079" x="3340100" y="5391150"/>
          <p14:tracePt t="110096" x="3333750" y="5384800"/>
          <p14:tracePt t="110112" x="3302000" y="5378450"/>
          <p14:tracePt t="110130" x="3282950" y="5372100"/>
          <p14:tracePt t="110146" x="3257550" y="5359400"/>
          <p14:tracePt t="110162" x="3251200" y="5353050"/>
          <p14:tracePt t="110372" x="3244850" y="5353050"/>
          <p14:tracePt t="110384" x="3244850" y="5346700"/>
          <p14:tracePt t="110393" x="3244850" y="5340350"/>
          <p14:tracePt t="110402" x="3251200" y="5340350"/>
          <p14:tracePt t="110412" x="3257550" y="5334000"/>
          <p14:tracePt t="110429" x="3270250" y="5334000"/>
          <p14:tracePt t="110462" x="3282950" y="5334000"/>
          <p14:tracePt t="110479" x="3289300" y="5327650"/>
          <p14:tracePt t="110521" x="3289300" y="5321300"/>
          <p14:tracePt t="111275" x="3295650" y="5321300"/>
          <p14:tracePt t="111277" x="3302000" y="5321300"/>
          <p14:tracePt t="111330" x="3308350" y="5321300"/>
          <p14:tracePt t="111646" x="3314700" y="5321300"/>
          <p14:tracePt t="111733" x="3314700" y="5327650"/>
          <p14:tracePt t="111742" x="3314700" y="5334000"/>
          <p14:tracePt t="111755" x="3321050" y="5334000"/>
          <p14:tracePt t="111790" x="3327400" y="5334000"/>
          <p14:tracePt t="111799" x="3333750" y="5334000"/>
          <p14:tracePt t="111827" x="3340100" y="5334000"/>
          <p14:tracePt t="111838" x="3346450" y="5334000"/>
          <p14:tracePt t="111870" x="3352800" y="5334000"/>
          <p14:tracePt t="111879" x="3359150" y="5334000"/>
          <p14:tracePt t="111895" x="3365500" y="5334000"/>
          <p14:tracePt t="111974" x="3371850" y="5334000"/>
          <p14:tracePt t="111978" x="3378200" y="5334000"/>
          <p14:tracePt t="111990" x="3384550" y="5334000"/>
          <p14:tracePt t="111995" x="3390900" y="5334000"/>
          <p14:tracePt t="112012" x="3390900" y="5346700"/>
          <p14:tracePt t="112028" x="3397250" y="5372100"/>
          <p14:tracePt t="112045" x="3390900" y="5372100"/>
          <p14:tracePt t="112062" x="3390900" y="5384800"/>
          <p14:tracePt t="112078" x="3384550" y="5397500"/>
          <p14:tracePt t="112095" x="3378200" y="5397500"/>
          <p14:tracePt t="112112" x="3371850" y="5397500"/>
          <p14:tracePt t="112129" x="3371850" y="5391150"/>
          <p14:tracePt t="112145" x="3365500" y="5384800"/>
          <p14:tracePt t="112162" x="3359150" y="5372100"/>
          <p14:tracePt t="112178" x="3346450" y="5372100"/>
          <p14:tracePt t="112195" x="3340100" y="5372100"/>
          <p14:tracePt t="112211" x="3333750" y="5372100"/>
          <p14:tracePt t="112228" x="3327400" y="5372100"/>
          <p14:tracePt t="112245" x="3321050" y="5372100"/>
          <p14:tracePt t="112261" x="3308350" y="5372100"/>
          <p14:tracePt t="112295" x="3302000" y="5372100"/>
          <p14:tracePt t="112338" x="3295650" y="5372100"/>
          <p14:tracePt t="112354" x="3289300" y="5365750"/>
          <p14:tracePt t="112367" x="3282950" y="5359400"/>
          <p14:tracePt t="112383" x="3276600" y="5359400"/>
          <p14:tracePt t="112406" x="3276600" y="5353050"/>
          <p14:tracePt t="112414" x="3270250" y="5346700"/>
          <p14:tracePt t="112438" x="3270250" y="5340350"/>
          <p14:tracePt t="112459" x="3263900" y="5334000"/>
          <p14:tracePt t="112499" x="3263900" y="5327650"/>
          <p14:tracePt t="112537" x="3263900" y="5321300"/>
          <p14:tracePt t="112630" x="3263900" y="5314950"/>
          <p14:tracePt t="112678" x="3270250" y="5314950"/>
          <p14:tracePt t="112711" x="3276600" y="5314950"/>
          <p14:tracePt t="112718" x="3282950" y="5314950"/>
          <p14:tracePt t="112733" x="3289300" y="5314950"/>
          <p14:tracePt t="112754" x="3295650" y="5314950"/>
          <p14:tracePt t="112765" x="3302000" y="5314950"/>
          <p14:tracePt t="112797" x="3308350" y="5314950"/>
          <p14:tracePt t="112805" x="3314700" y="5314950"/>
          <p14:tracePt t="112838" x="3321050" y="5314950"/>
          <p14:tracePt t="112845" x="3327400" y="5321300"/>
          <p14:tracePt t="112849" x="3333750" y="5321300"/>
          <p14:tracePt t="112870" x="3340100" y="5321300"/>
          <p14:tracePt t="112970" x="3346450" y="5327650"/>
          <p14:tracePt t="113033" x="3352800" y="5327650"/>
          <p14:tracePt t="113043" x="3359150" y="5327650"/>
          <p14:tracePt t="113074" x="3365500" y="5334000"/>
          <p14:tracePt t="113114" x="3378200" y="5340350"/>
          <p14:tracePt t="113174" x="3378200" y="5346700"/>
          <p14:tracePt t="113178" x="3378200" y="5353050"/>
          <p14:tracePt t="113191" x="3378200" y="5359400"/>
          <p14:tracePt t="113195" x="3378200" y="5365750"/>
          <p14:tracePt t="113212" x="3378200" y="5372100"/>
          <p14:tracePt t="113228" x="3378200" y="5391150"/>
          <p14:tracePt t="113245" x="3378200" y="5397500"/>
          <p14:tracePt t="113274" x="3378200" y="5403850"/>
          <p14:tracePt t="113706" x="3384550" y="5410200"/>
          <p14:tracePt t="113714" x="3384550" y="5416550"/>
          <p14:tracePt t="113718" x="3390900" y="5416550"/>
          <p14:tracePt t="113728" x="3390900" y="5422900"/>
          <p14:tracePt t="113745" x="3390900" y="5429250"/>
          <p14:tracePt t="113790" x="3397250" y="5435600"/>
          <p14:tracePt t="113798" x="3397250" y="5441950"/>
          <p14:tracePt t="113838" x="3397250" y="5448300"/>
          <p14:tracePt t="113857" x="3397250" y="5454650"/>
          <p14:tracePt t="113862" x="3397250" y="5461000"/>
          <p14:tracePt t="113878" x="3403600" y="5461000"/>
          <p14:tracePt t="113895" x="3403600" y="5473700"/>
          <p14:tracePt t="113911" x="3403600" y="5480050"/>
          <p14:tracePt t="113945" x="3403600" y="5486400"/>
          <p14:tracePt t="113962" x="3409950" y="5492750"/>
          <p14:tracePt t="114005" x="3409950" y="5499100"/>
          <p14:tracePt t="114012" x="3409950" y="5505450"/>
          <p14:tracePt t="114028" x="3409950" y="5511800"/>
          <p14:tracePt t="114045" x="3416300" y="5524500"/>
          <p14:tracePt t="114062" x="3422650" y="5524500"/>
          <p14:tracePt t="114079" x="3429000" y="5530850"/>
          <p14:tracePt t="114160" x="3429000" y="5537200"/>
          <p14:tracePt t="114524" x="3429000" y="5543550"/>
          <p14:tracePt t="114530" x="3429000" y="5549900"/>
          <p14:tracePt t="114546" x="3435350" y="5556250"/>
          <p14:tracePt t="114574" x="3441700" y="5556250"/>
          <p14:tracePt t="114617" x="3448050" y="5556250"/>
          <p14:tracePt t="114624" x="3454400" y="5556250"/>
          <p14:tracePt t="114635" x="3460750" y="5556250"/>
          <p14:tracePt t="114661" x="3479800" y="5568950"/>
          <p14:tracePt t="114695" x="3498850" y="5594350"/>
          <p14:tracePt t="114728" x="3511550" y="5619750"/>
          <p14:tracePt t="114761" x="3536950" y="5638800"/>
          <p14:tracePt t="114778" x="3543300" y="5657850"/>
          <p14:tracePt t="114795" x="3568700" y="5676900"/>
          <p14:tracePt t="114811" x="3581400" y="5702300"/>
          <p14:tracePt t="114828" x="3594100" y="5715000"/>
          <p14:tracePt t="114830" x="3600450" y="5715000"/>
          <p14:tracePt t="114845" x="3606800" y="5727700"/>
          <p14:tracePt t="114863" x="3619500" y="5734050"/>
          <p14:tracePt t="114880" x="3644900" y="5753100"/>
          <p14:tracePt t="114884" x="3644900" y="5765800"/>
          <p14:tracePt t="114887" x="3644900" y="5778500"/>
          <p14:tracePt t="114890" x="3657600" y="5784850"/>
          <p14:tracePt t="114895" x="3670300" y="5791200"/>
          <p14:tracePt t="114911" x="3702050" y="5829300"/>
          <p14:tracePt t="114928" x="3721100" y="5854700"/>
          <p14:tracePt t="114944" x="3727450" y="5880100"/>
          <p14:tracePt t="114961" x="3746500" y="5899150"/>
          <p14:tracePt t="114978" x="3759200" y="5918200"/>
          <p14:tracePt t="114996" x="3778250" y="5943600"/>
          <p14:tracePt t="115011" x="3790950" y="5956300"/>
          <p14:tracePt t="115029" x="3816350" y="5975350"/>
          <p14:tracePt t="115046" x="3835400" y="5994400"/>
          <p14:tracePt t="115061" x="3860800" y="6013450"/>
          <p14:tracePt t="115078" x="3867150" y="6032500"/>
          <p14:tracePt t="115096" x="3886200" y="6057900"/>
          <p14:tracePt t="115100" x="3892550" y="6064250"/>
          <p14:tracePt t="115113" x="3905250" y="6076950"/>
          <p14:tracePt t="115131" x="3917950" y="6096000"/>
          <p14:tracePt t="115136" x="3924300" y="6102350"/>
          <p14:tracePt t="115144" x="3943350" y="6127750"/>
          <p14:tracePt t="115161" x="3987800" y="6178550"/>
          <p14:tracePt t="115178" x="4076700" y="6242050"/>
          <p14:tracePt t="115180" x="4095750" y="6248400"/>
          <p14:tracePt t="115195" x="4127500" y="6261100"/>
          <p14:tracePt t="115198" x="4140200" y="6273800"/>
          <p14:tracePt t="115211" x="4203700" y="6311900"/>
          <p14:tracePt t="115228" x="4267200" y="6362700"/>
          <p14:tracePt t="115244" x="4292600" y="6381750"/>
          <p14:tracePt t="115261" x="4305300" y="6388100"/>
          <p14:tracePt t="115278" x="4311650" y="6394450"/>
          <p14:tracePt t="115294" x="4324350" y="6400800"/>
          <p14:tracePt t="115312" x="4337050" y="6413500"/>
          <p14:tracePt t="115329" x="4349750" y="6413500"/>
          <p14:tracePt t="115401" x="4343400" y="6413500"/>
          <p14:tracePt t="115410" x="4337050" y="6407150"/>
          <p14:tracePt t="115417" x="4330700" y="6400800"/>
          <p14:tracePt t="115428" x="4298950" y="6375400"/>
          <p14:tracePt t="115446" x="4260850" y="6343650"/>
          <p14:tracePt t="115462" x="4203700" y="6305550"/>
          <p14:tracePt t="115465" x="4191000" y="6292850"/>
          <p14:tracePt t="115467" x="4178300" y="6273800"/>
          <p14:tracePt t="115480" x="4133850" y="6242050"/>
          <p14:tracePt t="115495" x="4076700" y="6191250"/>
          <p14:tracePt t="115512" x="4000500" y="6096000"/>
          <p14:tracePt t="115517" x="3987800" y="6076950"/>
          <p14:tracePt t="115520" x="3975100" y="6057900"/>
          <p14:tracePt t="115524" x="3962400" y="6045200"/>
          <p14:tracePt t="115529" x="3949700" y="6026150"/>
          <p14:tracePt t="115545" x="3898900" y="5981700"/>
          <p14:tracePt t="115561" x="3854450" y="5937250"/>
          <p14:tracePt t="115579" x="3790950" y="5867400"/>
          <p14:tracePt t="115596" x="3733800" y="5822950"/>
          <p14:tracePt t="115601" x="3721100" y="5810250"/>
          <p14:tracePt t="115612" x="3689350" y="5772150"/>
          <p14:tracePt t="115628" x="3644900" y="5727700"/>
          <p14:tracePt t="115645" x="3619500" y="5702300"/>
          <p14:tracePt t="115662" x="3600450" y="5683250"/>
          <p14:tracePt t="115665" x="3587750" y="5676900"/>
          <p14:tracePt t="115679" x="3581400" y="5664200"/>
          <p14:tracePt t="115694" x="3549650" y="5638800"/>
          <p14:tracePt t="115696" x="3543300" y="5632450"/>
          <p14:tracePt t="115711" x="3524250" y="5600700"/>
          <p14:tracePt t="115729" x="3505200" y="5581650"/>
          <p14:tracePt t="115746" x="3486150" y="5556250"/>
          <p14:tracePt t="115749" x="3486150" y="5543550"/>
          <p14:tracePt t="115752" x="3479800" y="5537200"/>
          <p14:tracePt t="115757" x="3473450" y="5524500"/>
          <p14:tracePt t="115764" x="3460750" y="5499100"/>
          <p14:tracePt t="115778" x="3454400" y="5480050"/>
          <p14:tracePt t="115796" x="3429000" y="5454650"/>
          <p14:tracePt t="115801" x="3422650" y="5441950"/>
          <p14:tracePt t="115812" x="3416300" y="5429250"/>
          <p14:tracePt t="115828" x="3409950" y="5429250"/>
          <p14:tracePt t="115879" x="3409950" y="5422900"/>
          <p14:tracePt t="115886" x="3403600" y="5416550"/>
          <p14:tracePt t="115896" x="3397250" y="5410200"/>
          <p14:tracePt t="115912" x="3390900" y="5403850"/>
          <p14:tracePt t="115928" x="3390900" y="5397500"/>
          <p14:tracePt t="115946" x="3384550" y="5384800"/>
          <p14:tracePt t="115961" x="3378200" y="5378450"/>
          <p14:tracePt t="115977" x="3371850" y="5365750"/>
          <p14:tracePt t="115979" x="3371850" y="5359400"/>
          <p14:tracePt t="115994" x="3371850" y="5346700"/>
          <p14:tracePt t="116011" x="3365500" y="5334000"/>
          <p14:tracePt t="116215" x="3371850" y="5334000"/>
          <p14:tracePt t="116222" x="3384550" y="5340350"/>
          <p14:tracePt t="116230" x="3397250" y="5340350"/>
          <p14:tracePt t="116236" x="3403600" y="5346700"/>
          <p14:tracePt t="116245" x="3422650" y="5359400"/>
          <p14:tracePt t="116261" x="3448050" y="5391150"/>
          <p14:tracePt t="116277" x="3473450" y="5403850"/>
          <p14:tracePt t="116294" x="3498850" y="5429250"/>
          <p14:tracePt t="116295" x="3505200" y="5435600"/>
          <p14:tracePt t="116327" x="3524250" y="5448300"/>
          <p14:tracePt t="116361" x="3543300" y="5473700"/>
          <p14:tracePt t="116394" x="3562350" y="5499100"/>
          <p14:tracePt t="116411" x="3581400" y="5511800"/>
          <p14:tracePt t="116428" x="3594100" y="5524500"/>
          <p14:tracePt t="116444" x="3606800" y="5537200"/>
          <p14:tracePt t="116461" x="3613150" y="5543550"/>
          <p14:tracePt t="116478" x="3619500" y="5549900"/>
          <p14:tracePt t="116495" x="3632200" y="5556250"/>
          <p14:tracePt t="116512" x="3651250" y="5575300"/>
          <p14:tracePt t="116528" x="3657600" y="5588000"/>
          <p14:tracePt t="116545" x="3663950" y="5594350"/>
          <p14:tracePt t="116562" x="3676650" y="5613400"/>
          <p14:tracePt t="116564" x="3683000" y="5619750"/>
          <p14:tracePt t="116577" x="3689350" y="5632450"/>
          <p14:tracePt t="116594" x="3702050" y="5645150"/>
          <p14:tracePt t="116595" x="3708400" y="5651500"/>
          <p14:tracePt t="116611" x="3714750" y="5651500"/>
          <p14:tracePt t="116627" x="3727450" y="5670550"/>
          <p14:tracePt t="116644" x="3733800" y="5683250"/>
          <p14:tracePt t="116661" x="3746500" y="5702300"/>
          <p14:tracePt t="116677" x="3759200" y="5708650"/>
          <p14:tracePt t="116694" x="3778250" y="5727700"/>
          <p14:tracePt t="116711" x="3784600" y="5746750"/>
          <p14:tracePt t="116727" x="3810000" y="5759450"/>
          <p14:tracePt t="116744" x="3841750" y="5784850"/>
          <p14:tracePt t="116761" x="3854450" y="5803900"/>
          <p14:tracePt t="116777" x="3873500" y="5803900"/>
          <p14:tracePt t="116794" x="3886200" y="5810250"/>
          <p14:tracePt t="116811" x="3892550" y="5822950"/>
          <p14:tracePt t="116827" x="3905250" y="5835650"/>
          <p14:tracePt t="116844" x="3917950" y="5835650"/>
          <p14:tracePt t="116861" x="3937000" y="5854700"/>
          <p14:tracePt t="116878" x="3962400" y="5873750"/>
          <p14:tracePt t="116894" x="3981450" y="5880100"/>
          <p14:tracePt t="116897" x="3987800" y="5880100"/>
          <p14:tracePt t="116911" x="4006850" y="5892800"/>
          <p14:tracePt t="116927" x="4019550" y="5905500"/>
          <p14:tracePt t="116944" x="4044950" y="5918200"/>
          <p14:tracePt t="116961" x="4064000" y="5930900"/>
          <p14:tracePt t="116978" x="4114800" y="5956300"/>
          <p14:tracePt t="116994" x="4184650" y="6013450"/>
          <p14:tracePt t="116995" x="4197350" y="6019800"/>
          <p14:tracePt t="117011" x="4248150" y="6051550"/>
          <p14:tracePt t="117027" x="4286250" y="6070600"/>
          <p14:tracePt t="117044" x="4305300" y="6089650"/>
          <p14:tracePt t="117061" x="4324350" y="6102350"/>
          <p14:tracePt t="117077" x="4343400" y="6108700"/>
          <p14:tracePt t="117094" x="4362450" y="6134100"/>
          <p14:tracePt t="117111" x="4387850" y="6153150"/>
          <p14:tracePt t="117127" x="4419600" y="6172200"/>
          <p14:tracePt t="117144" x="4445000" y="6191250"/>
          <p14:tracePt t="117161" x="4445000" y="6203950"/>
          <p14:tracePt t="117177" x="4464050" y="6203950"/>
          <p14:tracePt t="117194" x="4476750" y="6216650"/>
          <p14:tracePt t="117196" x="4483100" y="6223000"/>
          <p14:tracePt t="117211" x="4495800" y="6235700"/>
          <p14:tracePt t="117227" x="4508500" y="6242050"/>
          <p14:tracePt t="117244" x="4527550" y="6248400"/>
          <p14:tracePt t="117261" x="4552950" y="6261100"/>
          <p14:tracePt t="117277" x="4591050" y="6286500"/>
          <p14:tracePt t="117294" x="4610100" y="6305550"/>
          <p14:tracePt t="117311" x="4622800" y="6311900"/>
          <p14:tracePt t="117337" x="4622800" y="6318250"/>
          <p14:tracePt t="117346" x="4629150" y="6324600"/>
          <p14:tracePt t="117361" x="4635500" y="6324600"/>
          <p14:tracePt t="117378" x="4641850" y="6324600"/>
          <p14:tracePt t="117449" x="4648200" y="6330950"/>
          <p14:tracePt t="117460" x="4654550" y="6337300"/>
          <p14:tracePt t="117473" x="4654550" y="6343650"/>
          <p14:tracePt t="117484" x="4660900" y="6343650"/>
          <p14:tracePt t="117869" x="4654550" y="6343650"/>
          <p14:tracePt t="117872" x="4648200" y="6343650"/>
          <p14:tracePt t="117893" x="4641850" y="6343650"/>
          <p14:tracePt t="117896" x="4629150" y="6343650"/>
          <p14:tracePt t="117911" x="4597400" y="6343650"/>
          <p14:tracePt t="117927" x="4533900" y="6318250"/>
          <p14:tracePt t="117944" x="4451350" y="6261100"/>
          <p14:tracePt t="117960" x="4375150" y="6216650"/>
          <p14:tracePt t="117994" x="4222750" y="6089650"/>
          <p14:tracePt t="118027" x="3987800" y="5867400"/>
          <p14:tracePt t="118061" x="3746500" y="5664200"/>
          <p14:tracePt t="118077" x="3676650" y="5600700"/>
          <p14:tracePt t="118094" x="3638550" y="5568950"/>
          <p14:tracePt t="118110" x="3619500" y="5556250"/>
          <p14:tracePt t="118127" x="3606800" y="5543550"/>
          <p14:tracePt t="118144" x="3587750" y="5524500"/>
          <p14:tracePt t="118160" x="3575050" y="5505450"/>
          <p14:tracePt t="118177" x="3549650" y="5480050"/>
          <p14:tracePt t="118194" x="3530600" y="5448300"/>
          <p14:tracePt t="118195" x="3524250" y="5448300"/>
          <p14:tracePt t="118210" x="3517900" y="5441950"/>
          <p14:tracePt t="118227" x="3511550" y="5429250"/>
          <p14:tracePt t="118244" x="3505200" y="5416550"/>
          <p14:tracePt t="118260" x="3505200" y="5397500"/>
          <p14:tracePt t="118277" x="3492500" y="5365750"/>
          <p14:tracePt t="118294" x="3486150" y="5340350"/>
          <p14:tracePt t="118310" x="3479800" y="5327650"/>
          <p14:tracePt t="118327" x="3479800" y="5314950"/>
          <p14:tracePt t="118344" x="3473450" y="5295900"/>
          <p14:tracePt t="118360" x="3473450" y="5289550"/>
          <p14:tracePt t="118537" x="3473450" y="5295900"/>
          <p14:tracePt t="118579" x="3473450" y="5302250"/>
          <p14:tracePt t="118587" x="3473450" y="5308600"/>
          <p14:tracePt t="118619" x="3473450" y="5314950"/>
          <p14:tracePt t="118721" x="3473450" y="5321300"/>
          <p14:tracePt t="118739" x="3473450" y="5327650"/>
          <p14:tracePt t="118750" x="3473450" y="5334000"/>
          <p14:tracePt t="118765" x="3473450" y="5340350"/>
          <p14:tracePt t="118777" x="3479800" y="5346700"/>
          <p14:tracePt t="118784" x="3486150" y="5353050"/>
          <p14:tracePt t="118832" x="3492500" y="5353050"/>
          <p14:tracePt t="118836" x="3492500" y="5359400"/>
          <p14:tracePt t="118844" x="3498850" y="5359400"/>
          <p14:tracePt t="118869" x="3505200" y="5365750"/>
          <p14:tracePt t="118945" x="3511550" y="5372100"/>
          <p14:tracePt t="119268" x="3517900" y="5372100"/>
          <p14:tracePt t="119625" x="3524250" y="5372100"/>
          <p14:tracePt t="119633" x="3530600" y="5372100"/>
          <p14:tracePt t="119649" x="3536950" y="5372100"/>
          <p14:tracePt t="119689" x="3543300" y="5372100"/>
          <p14:tracePt t="119697" x="3549650" y="5372100"/>
          <p14:tracePt t="119708" x="3556000" y="5372100"/>
          <p14:tracePt t="119717" x="3556000" y="5378450"/>
          <p14:tracePt t="119727" x="3562350" y="5378450"/>
          <p14:tracePt t="119760" x="3581400" y="5378450"/>
          <p14:tracePt t="119794" x="3600450" y="5384800"/>
          <p14:tracePt t="119866" x="3606800" y="5384800"/>
          <p14:tracePt t="119876" x="3613150" y="5384800"/>
          <p14:tracePt t="119888" x="3619500" y="5384800"/>
          <p14:tracePt t="119896" x="3625850" y="5384800"/>
          <p14:tracePt t="119936" x="3632200" y="5384800"/>
          <p14:tracePt t="119944" x="3638550" y="5384800"/>
          <p14:tracePt t="119957" x="3644900" y="5384800"/>
          <p14:tracePt t="119982" x="3644900" y="5391150"/>
          <p14:tracePt t="119993" x="3651250" y="5391150"/>
          <p14:tracePt t="120037" x="3657600" y="5397500"/>
          <p14:tracePt t="120060" x="3663950" y="5397500"/>
          <p14:tracePt t="120073" x="3670300" y="5397500"/>
          <p14:tracePt t="120133" x="3676650" y="5397500"/>
          <p14:tracePt t="120148" x="3683000" y="5397500"/>
          <p14:tracePt t="120164" x="3689350" y="5397500"/>
          <p14:tracePt t="120172" x="3689350" y="5403850"/>
          <p14:tracePt t="120177" x="3695700" y="5403850"/>
          <p14:tracePt t="120194" x="3702050" y="5403850"/>
          <p14:tracePt t="120210" x="3708400" y="5403850"/>
          <p14:tracePt t="120229" x="3714750" y="5403850"/>
          <p14:tracePt t="120243" x="3721100" y="5403850"/>
          <p14:tracePt t="120261" x="3727450" y="5403850"/>
          <p14:tracePt t="120277" x="3740150" y="5410200"/>
          <p14:tracePt t="120293" x="3752850" y="5410200"/>
          <p14:tracePt t="120310" x="3759200" y="5410200"/>
          <p14:tracePt t="120327" x="3771900" y="5416550"/>
          <p14:tracePt t="120359" x="3778250" y="5416550"/>
          <p14:tracePt t="120370" x="3784600" y="5416550"/>
          <p14:tracePt t="120391" x="3790950" y="5416550"/>
          <p14:tracePt t="120408" x="3797300" y="5422900"/>
          <p14:tracePt t="120439" x="3803650" y="5422900"/>
          <p14:tracePt t="120447" x="3803650" y="5429250"/>
          <p14:tracePt t="120485" x="3810000" y="5435600"/>
          <p14:tracePt t="120500" x="3816350" y="5435600"/>
          <p14:tracePt t="120548" x="3822700" y="5435600"/>
          <p14:tracePt t="120552" x="3829050" y="5435600"/>
          <p14:tracePt t="120564" x="3835400" y="5435600"/>
          <p14:tracePt t="120577" x="3841750" y="5435600"/>
          <p14:tracePt t="120595" x="3848100" y="5435600"/>
          <p14:tracePt t="120615" x="3854450" y="5435600"/>
          <p14:tracePt t="120751" x="3860800" y="5435600"/>
          <p14:tracePt t="120777" x="3867150" y="5441950"/>
          <p14:tracePt t="120780" x="3873500" y="5441950"/>
          <p14:tracePt t="120799" x="3879850" y="5448300"/>
          <p14:tracePt t="120821" x="3886200" y="5448300"/>
          <p14:tracePt t="120837" x="3892550" y="5448300"/>
          <p14:tracePt t="120848" x="3898900" y="5448300"/>
          <p14:tracePt t="120860" x="3911600" y="5448300"/>
          <p14:tracePt t="120877" x="3924300" y="5448300"/>
          <p14:tracePt t="120893" x="3943350" y="5448300"/>
          <p14:tracePt t="120910" x="3956050" y="5454650"/>
          <p14:tracePt t="120927" x="3975100" y="5461000"/>
          <p14:tracePt t="120943" x="4013200" y="5467350"/>
          <p14:tracePt t="120960" x="4038600" y="5480050"/>
          <p14:tracePt t="120977" x="4064000" y="5480050"/>
          <p14:tracePt t="120994" x="4089400" y="5480050"/>
          <p14:tracePt t="121011" x="4102100" y="5480050"/>
          <p14:tracePt t="121027" x="4108450" y="5480050"/>
          <p14:tracePt t="121044" x="4121150" y="5480050"/>
          <p14:tracePt t="121060" x="4127500" y="5480050"/>
          <p14:tracePt t="121077" x="4140200" y="5480050"/>
          <p14:tracePt t="121093" x="4152900" y="5480050"/>
          <p14:tracePt t="121110" x="4159250" y="5480050"/>
          <p14:tracePt t="121126" x="4165600" y="5480050"/>
          <p14:tracePt t="121143" x="4178300" y="5480050"/>
          <p14:tracePt t="121160" x="4191000" y="5480050"/>
          <p14:tracePt t="121177" x="4197350" y="5480050"/>
          <p14:tracePt t="121193" x="4216400" y="5480050"/>
          <p14:tracePt t="121210" x="4229100" y="5480050"/>
          <p14:tracePt t="121226" x="4248150" y="5480050"/>
          <p14:tracePt t="121243" x="4260850" y="5480050"/>
          <p14:tracePt t="121260" x="4279900" y="5480050"/>
          <p14:tracePt t="121277" x="4292600" y="5480050"/>
          <p14:tracePt t="121293" x="4298950" y="5480050"/>
          <p14:tracePt t="121310" x="4311650" y="5480050"/>
          <p14:tracePt t="121328" x="4324350" y="5480050"/>
          <p14:tracePt t="121344" x="4337050" y="5480050"/>
          <p14:tracePt t="121361" x="4356100" y="5480050"/>
          <p14:tracePt t="121377" x="4362450" y="5486400"/>
          <p14:tracePt t="121394" x="4387850" y="5492750"/>
          <p14:tracePt t="121410" x="4394200" y="5492750"/>
          <p14:tracePt t="121427" x="4413250" y="5492750"/>
          <p14:tracePt t="121445" x="4432300" y="5492750"/>
          <p14:tracePt t="121461" x="4451350" y="5505450"/>
          <p14:tracePt t="121478" x="4457700" y="5505450"/>
          <p14:tracePt t="121494" x="4470400" y="5505450"/>
          <p14:tracePt t="122336" x="4476750" y="5505450"/>
          <p14:tracePt t="122344" x="4483100" y="5505450"/>
          <p14:tracePt t="122484" x="0" y="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Cjenovna elastičnost tražnje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57200" y="1444295"/>
            <a:ext cx="8382000" cy="2822906"/>
          </a:xfrm>
        </p:spPr>
        <p:txBody>
          <a:bodyPr>
            <a:normAutofit/>
          </a:bodyPr>
          <a:lstStyle/>
          <a:p>
            <a:r>
              <a:rPr lang="sr-Latn-BA" sz="2800" dirty="0"/>
              <a:t>Cjenovna elastičnost tražnje – odnos procentualne promjene količine dobra i procentualne promjene cijene dobra</a:t>
            </a:r>
          </a:p>
          <a:p>
            <a:r>
              <a:rPr lang="sr-Latn-BA" sz="2800" dirty="0"/>
              <a:t>Obično negativan broj zbog inverznog odnosa između Q i P</a:t>
            </a:r>
          </a:p>
        </p:txBody>
      </p:sp>
      <p:graphicFrame>
        <p:nvGraphicFramePr>
          <p:cNvPr id="3075" name="Object 3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95452520"/>
              </p:ext>
            </p:extLst>
          </p:nvPr>
        </p:nvGraphicFramePr>
        <p:xfrm>
          <a:off x="897288" y="4152900"/>
          <a:ext cx="537080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46040" imgH="431640" progId="Equation.3">
                  <p:embed/>
                </p:oleObj>
              </mc:Choice>
              <mc:Fallback>
                <p:oleObj name="Equation" r:id="rId4" imgW="134604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88" y="4152900"/>
                        <a:ext cx="5370808" cy="121920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loud Callout 1"/>
          <p:cNvSpPr/>
          <p:nvPr/>
        </p:nvSpPr>
        <p:spPr>
          <a:xfrm>
            <a:off x="5164488" y="3657600"/>
            <a:ext cx="1103608" cy="1752600"/>
          </a:xfrm>
          <a:prstGeom prst="cloudCallout">
            <a:avLst>
              <a:gd name="adj1" fmla="val 103318"/>
              <a:gd name="adj2" fmla="val -430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" name="TextBox 2"/>
          <p:cNvSpPr txBox="1"/>
          <p:nvPr/>
        </p:nvSpPr>
        <p:spPr>
          <a:xfrm>
            <a:off x="6858000" y="333357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/>
              <a:t>Nagib krive tražnje Q</a:t>
            </a:r>
            <a:r>
              <a:rPr lang="sr-Latn-BA" baseline="-25000" dirty="0"/>
              <a:t>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3"/>
    </mc:Choice>
    <mc:Fallback xmlns="">
      <p:transition spd="slow" advTm="4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Cjenovna elastičnost tražnje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8153400" cy="5185106"/>
          </a:xfrm>
        </p:spPr>
        <p:txBody>
          <a:bodyPr>
            <a:normAutofit fontScale="47500" lnSpcReduction="20000"/>
          </a:bodyPr>
          <a:lstStyle/>
          <a:p>
            <a:r>
              <a:rPr lang="sr-Latn-BA" sz="6000" dirty="0"/>
              <a:t>Koeficijent elastičnost tražnje se uvijek razmatra u apsolutnoj vrijednosti lE</a:t>
            </a:r>
            <a:r>
              <a:rPr lang="sr-Latn-BA" sz="6000" baseline="-25000" dirty="0"/>
              <a:t>d</a:t>
            </a:r>
            <a:r>
              <a:rPr lang="sr-Latn-BA" sz="6000" dirty="0"/>
              <a:t>l</a:t>
            </a:r>
          </a:p>
          <a:p>
            <a:r>
              <a:rPr lang="sr-Latn-BA" sz="6000" dirty="0"/>
              <a:t>Koeficijent elastičnosti se izračunava:</a:t>
            </a:r>
          </a:p>
          <a:p>
            <a:endParaRPr lang="sr-Latn-BA" sz="6000" dirty="0"/>
          </a:p>
          <a:p>
            <a:pPr>
              <a:buNone/>
            </a:pPr>
            <a:r>
              <a:rPr lang="sr-Latn-BA" sz="6000" dirty="0"/>
              <a:t>	E</a:t>
            </a:r>
            <a:r>
              <a:rPr lang="sr-Latn-BA" sz="6000" baseline="-25000" dirty="0"/>
              <a:t>d</a:t>
            </a:r>
            <a:r>
              <a:rPr lang="sr-Latn-BA" sz="6000" dirty="0"/>
              <a:t>= ∆Q/</a:t>
            </a:r>
            <a:r>
              <a:rPr lang="en-US" sz="6000" dirty="0"/>
              <a:t>[(</a:t>
            </a:r>
            <a:r>
              <a:rPr lang="sr-Latn-BA" sz="6000" dirty="0"/>
              <a:t>Q1+Q2</a:t>
            </a:r>
            <a:r>
              <a:rPr lang="en-US" sz="6000" dirty="0"/>
              <a:t>)</a:t>
            </a:r>
            <a:r>
              <a:rPr lang="sr-Latn-BA" sz="6000" dirty="0"/>
              <a:t>/2</a:t>
            </a:r>
            <a:r>
              <a:rPr lang="en-US" sz="6000" dirty="0"/>
              <a:t>]</a:t>
            </a:r>
            <a:r>
              <a:rPr lang="sr-Latn-BA" sz="6000" dirty="0"/>
              <a:t> </a:t>
            </a:r>
            <a:r>
              <a:rPr lang="en-US" sz="6000" dirty="0"/>
              <a:t>/</a:t>
            </a:r>
            <a:r>
              <a:rPr lang="sr-Latn-BA" sz="6000" dirty="0"/>
              <a:t> ∆P/</a:t>
            </a:r>
            <a:r>
              <a:rPr lang="en-US" sz="6000" dirty="0"/>
              <a:t>[(</a:t>
            </a:r>
            <a:r>
              <a:rPr lang="sr-Latn-BA" sz="6000" dirty="0"/>
              <a:t>P1+P2</a:t>
            </a:r>
            <a:r>
              <a:rPr lang="en-US" sz="6000" dirty="0"/>
              <a:t>)</a:t>
            </a:r>
            <a:r>
              <a:rPr lang="sr-Latn-BA" sz="6000" dirty="0"/>
              <a:t>/2</a:t>
            </a:r>
            <a:r>
              <a:rPr lang="en-US" sz="6000" dirty="0"/>
              <a:t>]</a:t>
            </a:r>
          </a:p>
          <a:p>
            <a:pPr>
              <a:buNone/>
            </a:pPr>
            <a:endParaRPr lang="en-US" sz="6000" dirty="0"/>
          </a:p>
          <a:p>
            <a:r>
              <a:rPr lang="sr-Latn-BA" sz="6000" dirty="0"/>
              <a:t>E</a:t>
            </a:r>
            <a:r>
              <a:rPr lang="sr-Latn-BA" sz="6000" baseline="-25000" dirty="0"/>
              <a:t>d</a:t>
            </a:r>
            <a:r>
              <a:rPr lang="sr-Latn-BA" sz="6000" dirty="0"/>
              <a:t> – koeficijent elastičnosti tražnje</a:t>
            </a:r>
          </a:p>
          <a:p>
            <a:r>
              <a:rPr lang="sr-Latn-BA" sz="6000" dirty="0"/>
              <a:t>E</a:t>
            </a:r>
            <a:r>
              <a:rPr lang="sr-Latn-BA" sz="6000" baseline="-25000" dirty="0"/>
              <a:t>d </a:t>
            </a:r>
            <a:r>
              <a:rPr lang="sr-Latn-BA" sz="6000" dirty="0"/>
              <a:t>&lt;1 – neelastična tražnja</a:t>
            </a:r>
          </a:p>
          <a:p>
            <a:r>
              <a:rPr lang="sr-Latn-BA" sz="6000" dirty="0"/>
              <a:t>E</a:t>
            </a:r>
            <a:r>
              <a:rPr lang="sr-Latn-BA" sz="6000" baseline="-25000" dirty="0"/>
              <a:t>d </a:t>
            </a:r>
            <a:r>
              <a:rPr lang="sr-Latn-BA" sz="6000" dirty="0"/>
              <a:t>&gt;1 - elastična tražnja</a:t>
            </a:r>
          </a:p>
          <a:p>
            <a:r>
              <a:rPr lang="sr-Latn-BA" sz="6000" dirty="0"/>
              <a:t>E</a:t>
            </a:r>
            <a:r>
              <a:rPr lang="sr-Latn-BA" sz="6000" baseline="-25000" dirty="0"/>
              <a:t>d </a:t>
            </a:r>
            <a:r>
              <a:rPr lang="sr-Latn-BA" sz="6000" dirty="0"/>
              <a:t>=1 – jedinično elastična tražnja</a:t>
            </a:r>
          </a:p>
          <a:p>
            <a:r>
              <a:rPr lang="sr-Latn-BA" sz="6000" dirty="0"/>
              <a:t>E</a:t>
            </a:r>
            <a:r>
              <a:rPr lang="sr-Latn-BA" sz="6000" baseline="-25000" dirty="0"/>
              <a:t>d </a:t>
            </a:r>
            <a:r>
              <a:rPr lang="sr-Latn-BA" sz="6000" dirty="0"/>
              <a:t>=0 – savršeno neelastična tražnja</a:t>
            </a:r>
          </a:p>
          <a:p>
            <a:r>
              <a:rPr lang="sr-Latn-BA" sz="6000" dirty="0"/>
              <a:t>E</a:t>
            </a:r>
            <a:r>
              <a:rPr lang="sr-Latn-BA" sz="6000" baseline="-25000" dirty="0"/>
              <a:t>d </a:t>
            </a:r>
            <a:r>
              <a:rPr lang="sr-Latn-BA" sz="6000" dirty="0"/>
              <a:t>=</a:t>
            </a:r>
            <a:r>
              <a:rPr lang="sr-Latn-CS" sz="6000" dirty="0">
                <a:cs typeface="Arial" charset="0"/>
              </a:rPr>
              <a:t>∞ - savršeno elastična tražnja</a:t>
            </a:r>
            <a:endParaRPr lang="en-US" sz="6000" dirty="0"/>
          </a:p>
          <a:p>
            <a:pPr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1"/>
    </mc:Choice>
    <mc:Fallback xmlns="">
      <p:transition spd="slow" advTm="5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400" dirty="0"/>
              <a:t>Preduzeće najveći dio prihoda ostvaruje svojim poslovanjem, odnosno prodajom svojih proizvoda i usluga</a:t>
            </a:r>
            <a:endParaRPr lang="sr-Latn-BA" dirty="0"/>
          </a:p>
          <a:p>
            <a:r>
              <a:rPr lang="sr-Latn-BA" dirty="0"/>
              <a:t>Vrste poslovnih prihoda:</a:t>
            </a:r>
          </a:p>
          <a:p>
            <a:pPr lvl="1"/>
            <a:r>
              <a:rPr lang="sr-Latn-BA" dirty="0"/>
              <a:t>prihodi od realizacije robe, proizvoda i usluga </a:t>
            </a:r>
            <a:endParaRPr lang="en-US" dirty="0"/>
          </a:p>
          <a:p>
            <a:pPr lvl="1"/>
            <a:r>
              <a:rPr lang="sr-Latn-BA" dirty="0"/>
              <a:t>prihodi od aktiviranja učinaka i robe za sopstvene potrebe </a:t>
            </a:r>
            <a:endParaRPr lang="en-US" dirty="0"/>
          </a:p>
          <a:p>
            <a:pPr lvl="1"/>
            <a:r>
              <a:rPr lang="sr-Latn-BA" dirty="0"/>
              <a:t>povećanje/smanjenje vrijednosti zaliha nedovršene proizvodnje i gotovih proizvoda </a:t>
            </a:r>
            <a:endParaRPr lang="en-US" dirty="0"/>
          </a:p>
          <a:p>
            <a:pPr lvl="1"/>
            <a:r>
              <a:rPr lang="sr-Latn-BA" dirty="0"/>
              <a:t>prihodi od premija, subvencija, dotacija, donacija od državnih organa i </a:t>
            </a:r>
            <a:endParaRPr lang="en-US" dirty="0"/>
          </a:p>
          <a:p>
            <a:pPr lvl="1"/>
            <a:r>
              <a:rPr lang="sr-Latn-BA" dirty="0"/>
              <a:t>drugi poslovni prihodi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Poslovni prihodi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1"/>
    </mc:Choice>
    <mc:Fallback xmlns="">
      <p:transition spd="slow" advTm="2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295400"/>
                <a:ext cx="8458200" cy="510540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hr-HR" sz="2800" dirty="0"/>
                  <a:t>Nagib krive tražnje- apsolutna promjena tražene količine uzrokovane jediničnom promjenom cijene</a:t>
                </a:r>
              </a:p>
              <a:p>
                <a:r>
                  <a:rPr lang="hr-HR" sz="2800" dirty="0"/>
                  <a:t>Cjenovna elastičnost tražnje – relativna (% promjena) promjena tražene količine uzrokovane % promjenom cijene</a:t>
                </a:r>
              </a:p>
              <a:p>
                <a:r>
                  <a:rPr lang="hr-HR" sz="2800" dirty="0"/>
                  <a:t>Dokaz – Na osnovu funkcije tražnje:</a:t>
                </a:r>
              </a:p>
              <a:p>
                <a:pPr marL="109728" indent="0">
                  <a:buNone/>
                </a:pPr>
                <a:r>
                  <a:rPr lang="hr-HR" sz="2800" dirty="0"/>
                  <a:t>              </a:t>
                </a:r>
                <a:r>
                  <a:rPr lang="hr-H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Q=a-b*P</a:t>
                </a:r>
                <a:r>
                  <a:rPr lang="hr-HR" sz="2800" dirty="0"/>
                  <a:t> ⇒</a:t>
                </a:r>
                <a:endParaRPr lang="en-GB" sz="2800" dirty="0"/>
              </a:p>
              <a:p>
                <a:pPr marL="109728" indent="0">
                  <a:spcAft>
                    <a:spcPts val="800"/>
                  </a:spcAft>
                  <a:buNone/>
                </a:pPr>
                <a:r>
                  <a:rPr lang="hr-HR" sz="2800" dirty="0"/>
                  <a:t>                           ⇒</a:t>
                </a:r>
                <a14:m>
                  <m:oMath xmlns:m="http://schemas.openxmlformats.org/officeDocument/2006/math">
                    <m:r>
                      <a:rPr lang="sr-Latn-BA" b="0" i="0" smtClean="0">
                        <a:latin typeface="Cambria Math" panose="02040503050406030204" pitchFamily="18" charset="0"/>
                      </a:rPr>
                      <m:t>   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den>
                    </m:f>
                    <m:r>
                      <a:rPr lang="en-GB" b="0" i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nagib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krive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r-Latn-BA" b="0" dirty="0">
                  <a:latin typeface="Cambria Math" panose="02040503050406030204" pitchFamily="18" charset="0"/>
                </a:endParaRPr>
              </a:p>
              <a:p>
                <a:pPr marL="109728" indent="0">
                  <a:spcAft>
                    <a:spcPts val="400"/>
                  </a:spcAft>
                  <a:buNone/>
                </a:pPr>
                <a:r>
                  <a:rPr lang="sr-Latn-BA" b="0" dirty="0"/>
                  <a:t>                                               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endParaRPr lang="sr-Latn-BA" b="0" dirty="0">
                  <a:latin typeface="Cambria Math" panose="02040503050406030204" pitchFamily="18" charset="0"/>
                </a:endParaRPr>
              </a:p>
              <a:p>
                <a:pPr marL="109728" indent="0">
                  <a:buNone/>
                </a:pPr>
                <a:r>
                  <a:rPr lang="hr-HR" sz="2400" dirty="0"/>
                  <a:t>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hr-H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m:rPr>
                                <m:sty m:val="p"/>
                              </m:rPr>
                              <a:rPr lang="sr-Latn-BA" i="0">
                                <a:latin typeface="Cambria Math" panose="02040503050406030204" pitchFamily="18" charset="0"/>
                              </a:rPr>
                              <m:t>Q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sr-Latn-BA" i="0">
                                <a:latin typeface="Cambria Math" panose="02040503050406030204" pitchFamily="18" charset="0"/>
                              </a:rPr>
                              <m:t>Q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hr-H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m:rPr>
                                <m:sty m:val="p"/>
                              </m:rPr>
                              <a:rPr lang="sr-Latn-BA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sr-Latn-BA" i="0">
                                <a:latin typeface="Cambria Math" panose="02040503050406030204" pitchFamily="18" charset="0"/>
                              </a:rPr>
                              <m:t>P</m:t>
                            </m:r>
                          </m:den>
                        </m:f>
                      </m:den>
                    </m:f>
                    <m:r>
                      <a:rPr lang="sr-Latn-BA" b="0" i="0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elast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sr-Latn-BA" b="0" i="0" smtClean="0">
                        <a:latin typeface="Cambria Math" panose="02040503050406030204" pitchFamily="18" charset="0"/>
                      </a:rPr>
                      <m:t>č</m:t>
                    </m:r>
                    <m:r>
                      <m:rPr>
                        <m:sty m:val="p"/>
                      </m:rPr>
                      <a:rPr lang="sr-Latn-BA" b="0" i="0" smtClean="0">
                        <a:latin typeface="Cambria Math" panose="02040503050406030204" pitchFamily="18" charset="0"/>
                      </a:rPr>
                      <m:t>nost</m:t>
                    </m:r>
                    <m:r>
                      <a:rPr lang="sr-Latn-B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r-Latn-BA" b="0" i="0" smtClean="0">
                        <a:latin typeface="Cambria Math" panose="02040503050406030204" pitchFamily="18" charset="0"/>
                      </a:rPr>
                      <m:t>tra</m:t>
                    </m:r>
                    <m:r>
                      <a:rPr lang="sr-Latn-BA" b="0" i="0" smtClean="0">
                        <a:latin typeface="Cambria Math" panose="02040503050406030204" pitchFamily="18" charset="0"/>
                      </a:rPr>
                      <m:t>ž</m:t>
                    </m:r>
                    <m:r>
                      <m:rPr>
                        <m:sty m:val="p"/>
                      </m:rPr>
                      <a:rPr lang="sr-Latn-BA" b="0" i="0" smtClean="0">
                        <a:latin typeface="Cambria Math" panose="02040503050406030204" pitchFamily="18" charset="0"/>
                      </a:rPr>
                      <m:t>nje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95400"/>
                <a:ext cx="8458200" cy="5105401"/>
              </a:xfrm>
              <a:blipFill>
                <a:blip r:embed="rId4"/>
                <a:stretch>
                  <a:fillRect t="-1673" r="-2307"/>
                </a:stretch>
              </a:blipFill>
            </p:spPr>
            <p:txBody>
              <a:bodyPr/>
              <a:lstStyle/>
              <a:p>
                <a:r>
                  <a:rPr lang="sr-Latn-B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sr-Latn-BA" dirty="0"/>
              <a:t>Elastičnost tražnje i nagib krive tražnje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30"/>
    </mc:Choice>
    <mc:Fallback xmlns="">
      <p:transition spd="slow" advTm="9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746" x="3854450" y="5187950"/>
          <p14:tracePt t="66775" x="3841750" y="5194300"/>
          <p14:tracePt t="66790" x="3829050" y="5207000"/>
          <p14:tracePt t="66803" x="3816350" y="5219700"/>
          <p14:tracePt t="66820" x="3803650" y="5219700"/>
          <p14:tracePt t="66824" x="3797300" y="5226050"/>
          <p14:tracePt t="66829" x="3797300" y="5232400"/>
          <p14:tracePt t="66831" x="3797300" y="5238750"/>
          <p14:tracePt t="66839" x="3790950" y="5238750"/>
          <p14:tracePt t="66852" x="3784600" y="5238750"/>
          <p14:tracePt t="66887" x="3740150" y="5276850"/>
          <p14:tracePt t="66920" x="3676650" y="5365750"/>
          <p14:tracePt t="66925" x="3670300" y="5384800"/>
          <p14:tracePt t="66927" x="3670300" y="5391150"/>
          <p14:tracePt t="66931" x="3663950" y="5403850"/>
          <p14:tracePt t="66935" x="3657600" y="5416550"/>
          <p14:tracePt t="66953" x="3625850" y="5499100"/>
          <p14:tracePt t="66956" x="3619500" y="5524500"/>
          <p14:tracePt t="66959" x="3606800" y="5556250"/>
          <p14:tracePt t="66962" x="3600450" y="5575300"/>
          <p14:tracePt t="66969" x="3594100" y="5594350"/>
          <p14:tracePt t="66975" x="3587750" y="5619750"/>
          <p14:tracePt t="66985" x="3581400" y="5638800"/>
          <p14:tracePt t="67002" x="3575050" y="5695950"/>
          <p14:tracePt t="67003" x="3575050" y="5715000"/>
          <p14:tracePt t="67019" x="3575050" y="5784850"/>
          <p14:tracePt t="67036" x="3562350" y="5899150"/>
          <p14:tracePt t="67040" x="3562350" y="5918200"/>
          <p14:tracePt t="67052" x="3562350" y="5962650"/>
          <p14:tracePt t="67069" x="3568700" y="6026150"/>
          <p14:tracePt t="67073" x="3575050" y="6038850"/>
          <p14:tracePt t="67075" x="3581400" y="6051550"/>
          <p14:tracePt t="67086" x="3587750" y="6089650"/>
          <p14:tracePt t="67104" x="3625850" y="6223000"/>
          <p14:tracePt t="67107" x="3638550" y="6261100"/>
          <p14:tracePt t="67119" x="3663950" y="6337300"/>
          <p14:tracePt t="67135" x="3689350" y="6432550"/>
          <p14:tracePt t="67152" x="3721100" y="6527800"/>
          <p14:tracePt t="67170" x="3740150" y="6584950"/>
          <p14:tracePt t="67186" x="3771900" y="6642100"/>
          <p14:tracePt t="67192" x="3784600" y="6654800"/>
          <p14:tracePt t="67204" x="3810000" y="6692900"/>
          <p14:tracePt t="67208" x="3822700" y="6705600"/>
          <p14:tracePt t="67211" x="3841750" y="6718300"/>
          <p14:tracePt t="67216" x="3848100" y="6731000"/>
          <p14:tracePt t="67219" x="3860800" y="6743700"/>
          <p14:tracePt t="67223" x="3879850" y="6750050"/>
          <p14:tracePt t="67227" x="3898900" y="6756400"/>
          <p14:tracePt t="67236" x="3917950" y="6781800"/>
          <p14:tracePt t="67252" x="3968750" y="6826250"/>
          <p14:tracePt t="67255" x="3975100" y="6838950"/>
          <p14:tracePt t="67259" x="3987800" y="6845300"/>
          <p14:tracePt t="67263" x="4000500" y="6845300"/>
          <p14:tracePt t="67268" x="4006850" y="6851650"/>
          <p14:tracePt t="67285" x="4038600" y="6851650"/>
          <p14:tracePt t="67302" x="4064000" y="6851650"/>
          <p14:tracePt t="67320" x="4083050" y="6851650"/>
          <p14:tracePt t="67335" x="4108450" y="6851650"/>
          <p14:tracePt t="67352" x="4127500" y="6851650"/>
          <p14:tracePt t="67369" x="4152900" y="6845300"/>
          <p14:tracePt t="67371" x="4152900" y="6838950"/>
          <p14:tracePt t="67385" x="4171950" y="6819900"/>
          <p14:tracePt t="67404" x="4216400" y="6788150"/>
          <p14:tracePt t="67408" x="4222750" y="6781800"/>
          <p14:tracePt t="67420" x="4254500" y="6769100"/>
          <p14:tracePt t="67435" x="4286250" y="6750050"/>
          <p14:tracePt t="67452" x="4311650" y="6718300"/>
          <p14:tracePt t="67468" x="4343400" y="6699250"/>
          <p14:tracePt t="67485" x="4387850" y="6667500"/>
          <p14:tracePt t="67501" x="4419600" y="6616700"/>
          <p14:tracePt t="67518" x="4451350" y="6565900"/>
          <p14:tracePt t="67535" x="4470400" y="6534150"/>
          <p14:tracePt t="67552" x="4476750" y="6496050"/>
          <p14:tracePt t="67569" x="4495800" y="6451600"/>
          <p14:tracePt t="67572" x="4495800" y="6438900"/>
          <p14:tracePt t="67576" x="4502150" y="6426200"/>
          <p14:tracePt t="67585" x="4508500" y="6394450"/>
          <p14:tracePt t="67602" x="4527550" y="6324600"/>
          <p14:tracePt t="67603" x="4533900" y="6318250"/>
          <p14:tracePt t="67619" x="4552950" y="6254750"/>
          <p14:tracePt t="67636" x="4559300" y="6210300"/>
          <p14:tracePt t="67652" x="4559300" y="6178550"/>
          <p14:tracePt t="67656" x="4559300" y="6159500"/>
          <p14:tracePt t="67660" x="4559300" y="6146800"/>
          <p14:tracePt t="67663" x="4559300" y="6140450"/>
          <p14:tracePt t="67672" x="4559300" y="6127750"/>
          <p14:tracePt t="67675" x="4559300" y="6108700"/>
          <p14:tracePt t="67685" x="4559300" y="6083300"/>
          <p14:tracePt t="67702" x="4559300" y="6019800"/>
          <p14:tracePt t="67703" x="4559300" y="6007100"/>
          <p14:tracePt t="67718" x="4552950" y="5930900"/>
          <p14:tracePt t="67735" x="4533900" y="5842000"/>
          <p14:tracePt t="67751" x="4508500" y="5759450"/>
          <p14:tracePt t="67768" x="4470400" y="5689600"/>
          <p14:tracePt t="67785" x="4432300" y="5632450"/>
          <p14:tracePt t="67803" x="4419600" y="5581650"/>
          <p14:tracePt t="67820" x="4406900" y="5549900"/>
          <p14:tracePt t="67836" x="4394200" y="5518150"/>
          <p14:tracePt t="67838" x="4394200" y="5505450"/>
          <p14:tracePt t="67851" x="4387850" y="5480050"/>
          <p14:tracePt t="67868" x="4375150" y="5435600"/>
          <p14:tracePt t="67887" x="4356100" y="5410200"/>
          <p14:tracePt t="67904" x="4343400" y="5384800"/>
          <p14:tracePt t="67919" x="4337050" y="5378450"/>
          <p14:tracePt t="67935" x="4337050" y="5353050"/>
          <p14:tracePt t="67952" x="4318000" y="5327650"/>
          <p14:tracePt t="67955" x="4311650" y="5327650"/>
          <p14:tracePt t="67969" x="4305300" y="5314950"/>
          <p14:tracePt t="67975" x="4298950" y="5302250"/>
          <p14:tracePt t="67980" x="4286250" y="5295900"/>
          <p14:tracePt t="67987" x="4273550" y="5283200"/>
          <p14:tracePt t="68002" x="4260850" y="5270500"/>
          <p14:tracePt t="68020" x="4229100" y="5238750"/>
          <p14:tracePt t="68035" x="4210050" y="5232400"/>
          <p14:tracePt t="68052" x="4191000" y="5232400"/>
          <p14:tracePt t="68068" x="4171950" y="5232400"/>
          <p14:tracePt t="68085" x="4152900" y="5232400"/>
          <p14:tracePt t="68103" x="4089400" y="5232400"/>
          <p14:tracePt t="68106" x="4064000" y="5232400"/>
          <p14:tracePt t="68120" x="4013200" y="5245100"/>
          <p14:tracePt t="68123" x="3994150" y="5251450"/>
          <p14:tracePt t="68127" x="3975100" y="5257800"/>
          <p14:tracePt t="68136" x="3943350" y="5270500"/>
          <p14:tracePt t="68139" x="3924300" y="5276850"/>
          <p14:tracePt t="68151" x="3898900" y="5295900"/>
          <p14:tracePt t="68169" x="3886200" y="5308600"/>
          <p14:tracePt t="68187" x="3867150" y="5334000"/>
          <p14:tracePt t="68191" x="3867150" y="5340350"/>
          <p14:tracePt t="68220" x="3867150" y="5365750"/>
          <p14:tracePt t="68235" x="3860800" y="5384800"/>
          <p14:tracePt t="68240" x="3854450" y="5391150"/>
          <p14:tracePt t="68252" x="3854450" y="5410200"/>
          <p14:tracePt t="68269" x="3848100" y="5435600"/>
          <p14:tracePt t="68285" x="3848100" y="5467350"/>
          <p14:tracePt t="68302" x="3841750" y="5505450"/>
          <p14:tracePt t="68304" x="3841750" y="5518150"/>
          <p14:tracePt t="68319" x="3841750" y="5568950"/>
          <p14:tracePt t="68335" x="3829050" y="5626100"/>
          <p14:tracePt t="68352" x="3829050" y="5683250"/>
          <p14:tracePt t="68354" x="3829050" y="5689600"/>
          <p14:tracePt t="68359" x="3822700" y="5702300"/>
          <p14:tracePt t="68369" x="3822700" y="5727700"/>
          <p14:tracePt t="68372" x="3822700" y="5740400"/>
          <p14:tracePt t="68375" x="3822700" y="5753100"/>
          <p14:tracePt t="68386" x="3822700" y="5778500"/>
          <p14:tracePt t="68402" x="3822700" y="5848350"/>
          <p14:tracePt t="68403" x="3816350" y="5854700"/>
          <p14:tracePt t="68419" x="3816350" y="5924550"/>
          <p14:tracePt t="68435" x="3816350" y="5994400"/>
          <p14:tracePt t="68454" x="3829050" y="6057900"/>
          <p14:tracePt t="68469" x="3829050" y="6115050"/>
          <p14:tracePt t="68472" x="3835400" y="6121400"/>
          <p14:tracePt t="68475" x="3835400" y="6127750"/>
          <p14:tracePt t="68481" x="3841750" y="6140450"/>
          <p14:tracePt t="68486" x="3841750" y="6153150"/>
          <p14:tracePt t="68503" x="3848100" y="6191250"/>
          <p14:tracePt t="68520" x="3860800" y="6210300"/>
          <p14:tracePt t="68535" x="3867150" y="6235700"/>
          <p14:tracePt t="68551" x="3873500" y="6267450"/>
          <p14:tracePt t="68568" x="3879850" y="6286500"/>
          <p14:tracePt t="68585" x="3898900" y="6330950"/>
          <p14:tracePt t="68603" x="3905250" y="6375400"/>
          <p14:tracePt t="68608" x="3905250" y="6381750"/>
          <p14:tracePt t="68620" x="3911600" y="6400800"/>
          <p14:tracePt t="68635" x="3924300" y="6413500"/>
          <p14:tracePt t="68639" x="3930650" y="6419850"/>
          <p14:tracePt t="68643" x="3930650" y="6426200"/>
          <p14:tracePt t="68653" x="3937000" y="6438900"/>
          <p14:tracePt t="68656" x="3937000" y="6445250"/>
          <p14:tracePt t="68669" x="3956050" y="6457950"/>
          <p14:tracePt t="68685" x="3956050" y="6477000"/>
          <p14:tracePt t="68686" x="3962400" y="6477000"/>
          <p14:tracePt t="68701" x="3968750" y="6483350"/>
          <p14:tracePt t="68720" x="3987800" y="6502400"/>
          <p14:tracePt t="68736" x="4006850" y="6508750"/>
          <p14:tracePt t="68752" x="4032250" y="6515100"/>
          <p14:tracePt t="68755" x="4038600" y="6515100"/>
          <p14:tracePt t="68759" x="4044950" y="6515100"/>
          <p14:tracePt t="68769" x="4057650" y="6515100"/>
          <p14:tracePt t="68785" x="4095750" y="6515100"/>
          <p14:tracePt t="68787" x="4102100" y="6515100"/>
          <p14:tracePt t="68801" x="4133850" y="6515100"/>
          <p14:tracePt t="68818" x="4216400" y="6508750"/>
          <p14:tracePt t="68835" x="4254500" y="6489700"/>
          <p14:tracePt t="68851" x="4286250" y="6470650"/>
          <p14:tracePt t="68868" x="4305300" y="6451600"/>
          <p14:tracePt t="68885" x="4318000" y="6438900"/>
          <p14:tracePt t="68901" x="4343400" y="6407150"/>
          <p14:tracePt t="68919" x="4368800" y="6381750"/>
          <p14:tracePt t="68923" x="4368800" y="6375400"/>
          <p14:tracePt t="68935" x="4387850" y="6350000"/>
          <p14:tracePt t="68952" x="4406900" y="6311900"/>
          <p14:tracePt t="68968" x="4432300" y="6280150"/>
          <p14:tracePt t="68970" x="4438650" y="6267450"/>
          <p14:tracePt t="68985" x="4451350" y="6235700"/>
          <p14:tracePt t="69002" x="4457700" y="6172200"/>
          <p14:tracePt t="69019" x="4476750" y="6089650"/>
          <p14:tracePt t="69036" x="4476750" y="6045200"/>
          <p14:tracePt t="69042" x="4476750" y="6038850"/>
          <p14:tracePt t="69045" x="4476750" y="6019800"/>
          <p14:tracePt t="69048" x="4476750" y="6000750"/>
          <p14:tracePt t="69053" x="4476750" y="5988050"/>
          <p14:tracePt t="69069" x="4476750" y="5911850"/>
          <p14:tracePt t="69071" x="4476750" y="5886450"/>
          <p14:tracePt t="69076" x="4476750" y="5867400"/>
          <p14:tracePt t="69085" x="4476750" y="5829300"/>
          <p14:tracePt t="69101" x="4476750" y="5746750"/>
          <p14:tracePt t="69103" x="4476750" y="5727700"/>
          <p14:tracePt t="69119" x="4476750" y="5670550"/>
          <p14:tracePt t="69136" x="4476750" y="5626100"/>
          <p14:tracePt t="69138" x="4476750" y="5619750"/>
          <p14:tracePt t="69143" x="4476750" y="5607050"/>
          <p14:tracePt t="69152" x="4476750" y="5594350"/>
          <p14:tracePt t="69168" x="4470400" y="5543550"/>
          <p14:tracePt t="69171" x="4464050" y="5537200"/>
          <p14:tracePt t="69185" x="4451350" y="5511800"/>
          <p14:tracePt t="69203" x="4432300" y="5467350"/>
          <p14:tracePt t="69207" x="4419600" y="5454650"/>
          <p14:tracePt t="69211" x="4413250" y="5441950"/>
          <p14:tracePt t="69219" x="4406900" y="5429250"/>
          <p14:tracePt t="69235" x="4400550" y="5397500"/>
          <p14:tracePt t="69252" x="4387850" y="5378450"/>
          <p14:tracePt t="69269" x="4387850" y="5359400"/>
          <p14:tracePt t="69271" x="4387850" y="5353050"/>
          <p14:tracePt t="69275" x="4381500" y="5346700"/>
          <p14:tracePt t="69285" x="4375150" y="5340350"/>
          <p14:tracePt t="69302" x="4368800" y="5327650"/>
          <p14:tracePt t="69318" x="4362450" y="5314950"/>
          <p14:tracePt t="69335" x="4349750" y="5302250"/>
          <p14:tracePt t="69352" x="4337050" y="5302250"/>
          <p14:tracePt t="69355" x="4330700" y="5302250"/>
          <p14:tracePt t="69371" x="4324350" y="5302250"/>
          <p14:tracePt t="69385" x="4318000" y="5302250"/>
          <p14:tracePt t="69402" x="4311650" y="5302250"/>
          <p14:tracePt t="69420" x="4292600" y="5289550"/>
          <p14:tracePt t="69436" x="4260850" y="5289550"/>
          <p14:tracePt t="69439" x="4248150" y="5289550"/>
          <p14:tracePt t="69445" x="4235450" y="5289550"/>
          <p14:tracePt t="69447" x="4229100" y="5289550"/>
          <p14:tracePt t="69453" x="4216400" y="5289550"/>
          <p14:tracePt t="69468" x="4178300" y="5302250"/>
          <p14:tracePt t="69485" x="4152900" y="5314950"/>
          <p14:tracePt t="69502" x="4102100" y="5327650"/>
          <p14:tracePt t="69506" x="4089400" y="5334000"/>
          <p14:tracePt t="69520" x="4070350" y="5346700"/>
          <p14:tracePt t="69535" x="4051300" y="5372100"/>
          <p14:tracePt t="69551" x="4032250" y="5384800"/>
          <p14:tracePt t="69569" x="4025900" y="5397500"/>
          <p14:tracePt t="69585" x="4013200" y="5410200"/>
          <p14:tracePt t="69603" x="3994150" y="5429250"/>
          <p14:tracePt t="69621" x="3987800" y="5435600"/>
          <p14:tracePt t="69635" x="3975100" y="5448300"/>
          <p14:tracePt t="69652" x="3956050" y="5461000"/>
          <p14:tracePt t="69669" x="3943350" y="5486400"/>
          <p14:tracePt t="69673" x="3943350" y="5492750"/>
          <p14:tracePt t="69675" x="3937000" y="5499100"/>
          <p14:tracePt t="69685" x="3924300" y="5511800"/>
          <p14:tracePt t="69701" x="3911600" y="5530850"/>
          <p14:tracePt t="69719" x="3892550" y="5588000"/>
          <p14:tracePt t="69736" x="3873500" y="5638800"/>
          <p14:tracePt t="69752" x="3860800" y="5689600"/>
          <p14:tracePt t="69755" x="3854450" y="5702300"/>
          <p14:tracePt t="69758" x="3854450" y="5715000"/>
          <p14:tracePt t="69768" x="3848100" y="5734050"/>
          <p14:tracePt t="69785" x="3835400" y="5765800"/>
          <p14:tracePt t="69788" x="3829050" y="5772150"/>
          <p14:tracePt t="69791" x="3829050" y="5784850"/>
          <p14:tracePt t="69802" x="3822700" y="5803900"/>
          <p14:tracePt t="69805" x="3816350" y="5816600"/>
          <p14:tracePt t="69807" x="3816350" y="5822950"/>
          <p14:tracePt t="69818" x="3810000" y="5861050"/>
          <p14:tracePt t="69834" x="3790950" y="5892800"/>
          <p14:tracePt t="69852" x="3784600" y="5918200"/>
          <p14:tracePt t="69868" x="3784600" y="5949950"/>
          <p14:tracePt t="69872" x="3784600" y="5962650"/>
          <p14:tracePt t="69886" x="3778250" y="5975350"/>
          <p14:tracePt t="69902" x="3771900" y="6000750"/>
          <p14:tracePt t="69919" x="3771900" y="6026150"/>
          <p14:tracePt t="69934" x="3771900" y="6045200"/>
          <p14:tracePt t="69951" x="3771900" y="6064250"/>
          <p14:tracePt t="69968" x="3771900" y="6096000"/>
          <p14:tracePt t="69985" x="3771900" y="6115050"/>
          <p14:tracePt t="70002" x="3771900" y="6134100"/>
          <p14:tracePt t="70019" x="3771900" y="6153150"/>
          <p14:tracePt t="70036" x="3771900" y="6165850"/>
          <p14:tracePt t="70052" x="3771900" y="6178550"/>
          <p14:tracePt t="70069" x="3771900" y="6191250"/>
          <p14:tracePt t="70086" x="3771900" y="6203950"/>
          <p14:tracePt t="70089" x="3771900" y="6216650"/>
          <p14:tracePt t="70102" x="3778250" y="6229350"/>
          <p14:tracePt t="70118" x="3784600" y="6242050"/>
          <p14:tracePt t="70134" x="3797300" y="6254750"/>
          <p14:tracePt t="70152" x="3810000" y="6267450"/>
          <p14:tracePt t="70169" x="3816350" y="6280150"/>
          <p14:tracePt t="70199" x="3816350" y="6286500"/>
          <p14:tracePt t="70207" x="3822700" y="6292850"/>
          <p14:tracePt t="70222" x="3829050" y="6292850"/>
          <p14:tracePt t="70255" x="3829050" y="6299200"/>
          <p14:tracePt t="70263" x="3835400" y="6305550"/>
          <p14:tracePt t="70279" x="3841750" y="6305550"/>
          <p14:tracePt t="70293" x="3841750" y="6311900"/>
          <p14:tracePt t="70302" x="3848100" y="6318250"/>
          <p14:tracePt t="70318" x="3848100" y="6324600"/>
          <p14:tracePt t="70338" x="3854450" y="6330950"/>
          <p14:tracePt t="70352" x="3860800" y="6337300"/>
          <p14:tracePt t="70369" x="3867150" y="6350000"/>
          <p14:tracePt t="70386" x="3879850" y="6356350"/>
          <p14:tracePt t="70389" x="3886200" y="6362700"/>
          <p14:tracePt t="70401" x="3892550" y="6369050"/>
          <p14:tracePt t="70421" x="3905250" y="6388100"/>
          <p14:tracePt t="70436" x="3924300" y="6394450"/>
          <p14:tracePt t="70452" x="3930650" y="6400800"/>
          <p14:tracePt t="70469" x="3937000" y="6400800"/>
          <p14:tracePt t="70471" x="3943350" y="6407150"/>
          <p14:tracePt t="70490" x="3943350" y="6413500"/>
          <p14:tracePt t="70502" x="3943350" y="6419850"/>
          <p14:tracePt t="70519" x="3956050" y="6419850"/>
          <p14:tracePt t="70535" x="3962400" y="6432550"/>
          <p14:tracePt t="70551" x="3975100" y="6438900"/>
          <p14:tracePt t="70568" x="3987800" y="6451600"/>
          <p14:tracePt t="70585" x="3994150" y="6451600"/>
          <p14:tracePt t="70602" x="4006850" y="6457950"/>
          <p14:tracePt t="70618" x="4006850" y="6464300"/>
          <p14:tracePt t="70636" x="4013200" y="6464300"/>
          <p14:tracePt t="70652" x="4019550" y="6464300"/>
          <p14:tracePt t="70669" x="4032250" y="6464300"/>
          <p14:tracePt t="70685" x="4038600" y="6464300"/>
          <p14:tracePt t="70701" x="4051300" y="6464300"/>
          <p14:tracePt t="70719" x="4064000" y="6464300"/>
          <p14:tracePt t="70736" x="4083050" y="6464300"/>
          <p14:tracePt t="70751" x="4089400" y="6464300"/>
          <p14:tracePt t="70768" x="4102100" y="6464300"/>
          <p14:tracePt t="70785" x="4127500" y="6464300"/>
          <p14:tracePt t="70802" x="4159250" y="6438900"/>
          <p14:tracePt t="70805" x="4159250" y="6432550"/>
          <p14:tracePt t="70807" x="4165600" y="6432550"/>
          <p14:tracePt t="70819" x="4178300" y="6426200"/>
          <p14:tracePt t="70835" x="4184650" y="6413500"/>
          <p14:tracePt t="70851" x="4197350" y="6407150"/>
          <p14:tracePt t="70868" x="4216400" y="6394450"/>
          <p14:tracePt t="70886" x="4229100" y="6375400"/>
          <p14:tracePt t="70889" x="4235450" y="6362700"/>
          <p14:tracePt t="70901" x="4248150" y="6350000"/>
          <p14:tracePt t="70920" x="4267200" y="6330950"/>
          <p14:tracePt t="70936" x="4273550" y="6318250"/>
          <p14:tracePt t="70952" x="4286250" y="6292850"/>
          <p14:tracePt t="70969" x="4298950" y="6273800"/>
          <p14:tracePt t="70975" x="4298950" y="6261100"/>
          <p14:tracePt t="70984" x="4311650" y="6254750"/>
          <p14:tracePt t="71001" x="4324350" y="6235700"/>
          <p14:tracePt t="71002" x="4324350" y="6229350"/>
          <p14:tracePt t="71018" x="4330700" y="6216650"/>
          <p14:tracePt t="71034" x="4343400" y="6197600"/>
          <p14:tracePt t="71051" x="4356100" y="6178550"/>
          <p14:tracePt t="71068" x="4362450" y="6165850"/>
          <p14:tracePt t="71085" x="4375150" y="6140450"/>
          <p14:tracePt t="71101" x="4387850" y="6102350"/>
          <p14:tracePt t="71102" x="4394200" y="6096000"/>
          <p14:tracePt t="71118" x="4400550" y="6076950"/>
          <p14:tracePt t="71134" x="4400550" y="6051550"/>
          <p14:tracePt t="71151" x="4406900" y="6032500"/>
          <p14:tracePt t="71169" x="4413250" y="6019800"/>
          <p14:tracePt t="71185" x="4413250" y="6000750"/>
          <p14:tracePt t="71189" x="4413250" y="5988050"/>
          <p14:tracePt t="71191" x="4413250" y="5981700"/>
          <p14:tracePt t="71203" x="4419600" y="5956300"/>
          <p14:tracePt t="71218" x="4425950" y="5937250"/>
          <p14:tracePt t="71235" x="4438650" y="5899150"/>
          <p14:tracePt t="71252" x="4438650" y="5886450"/>
          <p14:tracePt t="71268" x="4438650" y="5861050"/>
          <p14:tracePt t="71271" x="4438650" y="5848350"/>
          <p14:tracePt t="71275" x="4438650" y="5842000"/>
          <p14:tracePt t="71284" x="4438650" y="5829300"/>
          <p14:tracePt t="71301" x="4438650" y="5816600"/>
          <p14:tracePt t="71319" x="4445000" y="5791200"/>
          <p14:tracePt t="71335" x="4451350" y="5784850"/>
          <p14:tracePt t="71351" x="4451350" y="5765800"/>
          <p14:tracePt t="71368" x="4451350" y="5746750"/>
          <p14:tracePt t="71385" x="4451350" y="5740400"/>
          <p14:tracePt t="71402" x="4451350" y="5734050"/>
          <p14:tracePt t="71419" x="4451350" y="5715000"/>
          <p14:tracePt t="71435" x="4451350" y="5702300"/>
          <p14:tracePt t="71468" x="4451350" y="5689600"/>
          <p14:tracePt t="71485" x="4445000" y="5676900"/>
          <p14:tracePt t="71502" x="4445000" y="5670550"/>
          <p14:tracePt t="71531" x="4438650" y="5664200"/>
          <p14:tracePt t="71551" x="4438650" y="5657850"/>
          <p14:tracePt t="71567" x="4432300" y="5645150"/>
          <p14:tracePt t="71584" x="4432300" y="5638800"/>
          <p14:tracePt t="71601" x="4425950" y="5632450"/>
          <p14:tracePt t="71617" x="4425950" y="5626100"/>
          <p14:tracePt t="71634" x="4425950" y="5619750"/>
          <p14:tracePt t="71651" x="4419600" y="5613400"/>
          <p14:tracePt t="71667" x="4413250" y="5600700"/>
          <p14:tracePt t="71684" x="4400550" y="5594350"/>
          <p14:tracePt t="71701" x="4400550" y="5575300"/>
          <p14:tracePt t="71718" x="4394200" y="5556250"/>
          <p14:tracePt t="71735" x="4381500" y="5549900"/>
          <p14:tracePt t="71751" x="4381500" y="5543550"/>
          <p14:tracePt t="71785" x="4375150" y="5530850"/>
          <p14:tracePt t="71802" x="4368800" y="5530850"/>
          <p14:tracePt t="71822" x="4362450" y="5524500"/>
          <p14:tracePt t="71835" x="4349750" y="5518150"/>
          <p14:tracePt t="71851" x="4349750" y="5511800"/>
          <p14:tracePt t="71867" x="4343400" y="5505450"/>
          <p14:tracePt t="71884" x="4330700" y="5492750"/>
          <p14:tracePt t="71901" x="4324350" y="5486400"/>
          <p14:tracePt t="71919" x="4318000" y="5480050"/>
          <p14:tracePt t="71935" x="4311650" y="5473700"/>
          <p14:tracePt t="71952" x="4305300" y="5467350"/>
          <p14:tracePt t="71985" x="4292600" y="5461000"/>
          <p14:tracePt t="72001" x="4286250" y="5454650"/>
          <p14:tracePt t="72018" x="4286250" y="5448300"/>
          <p14:tracePt t="72035" x="4273550" y="5448300"/>
          <p14:tracePt t="72051" x="4267200" y="5448300"/>
          <p14:tracePt t="72068" x="4260850" y="5448300"/>
          <p14:tracePt t="72101" x="4254500" y="5448300"/>
          <p14:tracePt t="72123" x="4248150" y="5448300"/>
          <p14:tracePt t="72134" x="4241800" y="5448300"/>
          <p14:tracePt t="72151" x="4241800" y="5441950"/>
          <p14:tracePt t="72167" x="4229100" y="5435600"/>
          <p14:tracePt t="72185" x="4222750" y="5435600"/>
          <p14:tracePt t="72201" x="4210050" y="5435600"/>
          <p14:tracePt t="72218" x="4203700" y="5435600"/>
          <p14:tracePt t="72235" x="4197350" y="5435600"/>
          <p14:tracePt t="72251" x="4191000" y="5435600"/>
          <p14:tracePt t="72268" x="4184650" y="5435600"/>
          <p14:tracePt t="72284" x="4171950" y="5435600"/>
          <p14:tracePt t="72301" x="4159250" y="5435600"/>
          <p14:tracePt t="72318" x="4146550" y="5435600"/>
          <p14:tracePt t="72335" x="4133850" y="5435600"/>
          <p14:tracePt t="72368" x="4114800" y="5435600"/>
          <p14:tracePt t="72385" x="4108450" y="5435600"/>
          <p14:tracePt t="72402" x="4102100" y="5435600"/>
          <p14:tracePt t="72419" x="4083050" y="5435600"/>
          <p14:tracePt t="72434" x="4076700" y="5435600"/>
          <p14:tracePt t="72451" x="4070350" y="5435600"/>
          <p14:tracePt t="72469" x="4070350" y="5441950"/>
          <p14:tracePt t="72475" x="4057650" y="5441950"/>
          <p14:tracePt t="72486" x="4057650" y="5448300"/>
          <p14:tracePt t="72501" x="4051300" y="5461000"/>
          <p14:tracePt t="72519" x="4044950" y="5480050"/>
          <p14:tracePt t="72523" x="4038600" y="5486400"/>
          <p14:tracePt t="72534" x="4038600" y="5492750"/>
          <p14:tracePt t="72551" x="4038600" y="5518150"/>
          <p14:tracePt t="72568" x="4025900" y="5537200"/>
          <p14:tracePt t="72584" x="4019550" y="5556250"/>
          <p14:tracePt t="72601" x="4019550" y="5568950"/>
          <p14:tracePt t="72618" x="4019550" y="5588000"/>
          <p14:tracePt t="72636" x="4006850" y="5613400"/>
          <p14:tracePt t="72652" x="4006850" y="5638800"/>
          <p14:tracePt t="72655" x="4000500" y="5645150"/>
          <p14:tracePt t="72668" x="4000500" y="5657850"/>
          <p14:tracePt t="72684" x="3987800" y="5676900"/>
          <p14:tracePt t="72687" x="3987800" y="5683250"/>
          <p14:tracePt t="72701" x="3981450" y="5695950"/>
          <p14:tracePt t="72718" x="3981450" y="5721350"/>
          <p14:tracePt t="72721" x="3981450" y="5727700"/>
          <p14:tracePt t="72734" x="3981450" y="5746750"/>
          <p14:tracePt t="72751" x="3975100" y="5759450"/>
          <p14:tracePt t="72768" x="3975100" y="5778500"/>
          <p14:tracePt t="72784" x="3975100" y="5797550"/>
          <p14:tracePt t="72787" x="3975100" y="5803900"/>
          <p14:tracePt t="72802" x="3962400" y="5835650"/>
          <p14:tracePt t="72817" x="3949700" y="5848350"/>
          <p14:tracePt t="72835" x="3949700" y="5886450"/>
          <p14:tracePt t="72851" x="3930650" y="5918200"/>
          <p14:tracePt t="72867" x="3930650" y="5937250"/>
          <p14:tracePt t="72884" x="3930650" y="5943600"/>
          <p14:tracePt t="72901" x="3930650" y="5975350"/>
          <p14:tracePt t="72902" x="3930650" y="5981700"/>
          <p14:tracePt t="72917" x="3930650" y="5994400"/>
          <p14:tracePt t="72934" x="3930650" y="6013450"/>
          <p14:tracePt t="72950" x="3930650" y="6032500"/>
          <p14:tracePt t="72967" x="3930650" y="6045200"/>
          <p14:tracePt t="72984" x="3930650" y="6057900"/>
          <p14:tracePt t="73001" x="3930650" y="6064250"/>
          <p14:tracePt t="73018" x="3930650" y="6089650"/>
          <p14:tracePt t="73034" x="3930650" y="6102350"/>
          <p14:tracePt t="73050" x="3930650" y="6121400"/>
          <p14:tracePt t="73068" x="3930650" y="6134100"/>
          <p14:tracePt t="73084" x="3930650" y="6146800"/>
          <p14:tracePt t="73118" x="3930650" y="6159500"/>
          <p14:tracePt t="73152" x="3930650" y="6165850"/>
          <p14:tracePt t="73168" x="3930650" y="6172200"/>
          <p14:tracePt t="73219" x="3930650" y="6178550"/>
          <p14:tracePt t="73235" x="3937000" y="6184900"/>
          <p14:tracePt t="73251" x="3937000" y="6191250"/>
          <p14:tracePt t="73255" x="3943350" y="6191250"/>
          <p14:tracePt t="73268" x="3949700" y="6197600"/>
          <p14:tracePt t="73284" x="3956050" y="6203950"/>
          <p14:tracePt t="73294" x="3962400" y="6203950"/>
          <p14:tracePt t="73304" x="3968750" y="6216650"/>
          <p14:tracePt t="73317" x="3975100" y="6216650"/>
          <p14:tracePt t="73334" x="3987800" y="6223000"/>
          <p14:tracePt t="73356" x="3994150" y="6229350"/>
          <p14:tracePt t="73393" x="4000500" y="6229350"/>
          <p14:tracePt t="73405" x="4000500" y="6235700"/>
          <p14:tracePt t="73422" x="4006850" y="6242050"/>
          <p14:tracePt t="73445" x="4013200" y="6248400"/>
          <p14:tracePt t="73504" x="4019550" y="6248400"/>
          <p14:tracePt t="73532" x="4019550" y="6254750"/>
          <p14:tracePt t="73604" x="4025900" y="6254750"/>
          <p14:tracePt t="73616" x="4032250" y="6254750"/>
          <p14:tracePt t="73714" x="4032250" y="6261100"/>
          <p14:tracePt t="73746" x="4038600" y="6261100"/>
          <p14:tracePt t="73753" x="4044950" y="6261100"/>
          <p14:tracePt t="73772" x="4051300" y="6261100"/>
          <p14:tracePt t="73795" x="4051300" y="6267450"/>
          <p14:tracePt t="73810" x="4051300" y="6273800"/>
          <p14:tracePt t="73818" x="4051300" y="6280150"/>
          <p14:tracePt t="73863" x="4051300" y="6286500"/>
          <p14:tracePt t="73871" x="4051300" y="6292850"/>
          <p14:tracePt t="73945" x="4057650" y="6299200"/>
          <p14:tracePt t="74020" x="4064000" y="6299200"/>
          <p14:tracePt t="74028" x="4064000" y="6305550"/>
          <p14:tracePt t="74034" x="4070350" y="6305550"/>
          <p14:tracePt t="74684" x="4076700" y="6305550"/>
          <p14:tracePt t="74723" x="4076700" y="6311900"/>
          <p14:tracePt t="74732" x="4076700" y="6318250"/>
          <p14:tracePt t="76118" x="4076700" y="6324600"/>
          <p14:tracePt t="76141" x="4070350" y="6324600"/>
          <p14:tracePt t="76158" x="4064000" y="6324600"/>
          <p14:tracePt t="76174" x="4057650" y="6324600"/>
          <p14:tracePt t="76185" x="4051300" y="6324600"/>
          <p14:tracePt t="76189" x="4044950" y="6324600"/>
          <p14:tracePt t="76200" x="4038600" y="6324600"/>
          <p14:tracePt t="76234" x="4013200" y="6273800"/>
          <p14:tracePt t="76267" x="4000500" y="6191250"/>
          <p14:tracePt t="76300" x="3994150" y="6089650"/>
          <p14:tracePt t="76317" x="3994150" y="6038850"/>
          <p14:tracePt t="76333" x="4000500" y="5981700"/>
          <p14:tracePt t="76350" x="4013200" y="5943600"/>
          <p14:tracePt t="76367" x="4025900" y="5905500"/>
          <p14:tracePt t="76383" x="4038600" y="5873750"/>
          <p14:tracePt t="76400" x="4057650" y="5842000"/>
          <p14:tracePt t="76417" x="4076700" y="5791200"/>
          <p14:tracePt t="76433" x="4095750" y="5753100"/>
          <p14:tracePt t="76450" x="4102100" y="5727700"/>
          <p14:tracePt t="76466" x="4114800" y="5702300"/>
          <p14:tracePt t="76468" x="4114800" y="5695950"/>
          <p14:tracePt t="76483" x="4121150" y="5689600"/>
          <p14:tracePt t="76500" x="4140200" y="5664200"/>
          <p14:tracePt t="76516" x="4146550" y="5645150"/>
          <p14:tracePt t="76533" x="4165600" y="5626100"/>
          <p14:tracePt t="76550" x="4165600" y="5613400"/>
          <p14:tracePt t="76567" x="4171950" y="5594350"/>
          <p14:tracePt t="76583" x="4178300" y="5588000"/>
          <p14:tracePt t="76600" x="4184650" y="5562600"/>
          <p14:tracePt t="76616" x="4191000" y="5543550"/>
          <p14:tracePt t="76633" x="4197350" y="5524500"/>
          <p14:tracePt t="76650" x="4203700" y="5505450"/>
          <p14:tracePt t="76667" x="4203700" y="5486400"/>
          <p14:tracePt t="76683" x="4203700" y="5480050"/>
          <p14:tracePt t="76700" x="4203700" y="5467350"/>
          <p14:tracePt t="76717" x="4203700" y="5461000"/>
          <p14:tracePt t="76733" x="4203700" y="5454650"/>
          <p14:tracePt t="76817" x="4197350" y="5448300"/>
          <p14:tracePt t="76833" x="4191000" y="5441950"/>
          <p14:tracePt t="76850" x="4178300" y="5441950"/>
          <p14:tracePt t="76866" x="4178300" y="5435600"/>
          <p14:tracePt t="76883" x="4171950" y="5435600"/>
          <p14:tracePt t="76900" x="4159250" y="5435600"/>
          <p14:tracePt t="76925" x="4152900" y="5435600"/>
          <p14:tracePt t="76933" x="4146550" y="5435600"/>
          <p14:tracePt t="76953" x="4140200" y="5435600"/>
          <p14:tracePt t="76968" x="4133850" y="5435600"/>
          <p14:tracePt t="76983" x="4127500" y="5435600"/>
          <p14:tracePt t="77000" x="4114800" y="5448300"/>
          <p14:tracePt t="77016" x="4108450" y="5454650"/>
          <p14:tracePt t="77033" x="4095750" y="5467350"/>
          <p14:tracePt t="77050" x="4089400" y="5486400"/>
          <p14:tracePt t="77066" x="4083050" y="5505450"/>
          <p14:tracePt t="77083" x="4076700" y="5518150"/>
          <p14:tracePt t="77100" x="4070350" y="5530850"/>
          <p14:tracePt t="77116" x="4057650" y="5543550"/>
          <p14:tracePt t="77133" x="4057650" y="5562600"/>
          <p14:tracePt t="77150" x="4057650" y="5575300"/>
          <p14:tracePt t="77169" x="4057650" y="5588000"/>
          <p14:tracePt t="77184" x="4057650" y="5594350"/>
          <p14:tracePt t="77202" x="4057650" y="5613400"/>
          <p14:tracePt t="77217" x="4057650" y="5632450"/>
          <p14:tracePt t="77233" x="4057650" y="5638800"/>
          <p14:tracePt t="77250" x="4057650" y="5657850"/>
          <p14:tracePt t="77266" x="4070350" y="5670550"/>
          <p14:tracePt t="77283" x="4070350" y="5683250"/>
          <p14:tracePt t="77300" x="4076700" y="5695950"/>
          <p14:tracePt t="77316" x="4089400" y="5715000"/>
          <p14:tracePt t="77333" x="4095750" y="5727700"/>
          <p14:tracePt t="77350" x="4108450" y="5734050"/>
          <p14:tracePt t="77366" x="4108450" y="5740400"/>
          <p14:tracePt t="77384" x="4114800" y="5746750"/>
          <p14:tracePt t="77400" x="4121150" y="5746750"/>
          <p14:tracePt t="77418" x="4121150" y="5753100"/>
          <p14:tracePt t="77434" x="4133850" y="5765800"/>
          <p14:tracePt t="77438" x="4140200" y="5765800"/>
          <p14:tracePt t="77557" x="4140200" y="5772150"/>
          <p14:tracePt t="77565" x="4146550" y="5772150"/>
          <p14:tracePt t="77569" x="4152900" y="5778500"/>
          <p14:tracePt t="77583" x="4152900" y="5791200"/>
          <p14:tracePt t="77600" x="4159250" y="5810250"/>
          <p14:tracePt t="77616" x="4165600" y="5835650"/>
          <p14:tracePt t="77633" x="4171950" y="5848350"/>
          <p14:tracePt t="77650" x="4171950" y="5867400"/>
          <p14:tracePt t="77667" x="4171950" y="5880100"/>
          <p14:tracePt t="77683" x="4171950" y="5892800"/>
          <p14:tracePt t="77700" x="4171950" y="5905500"/>
          <p14:tracePt t="77717" x="4178300" y="5924550"/>
          <p14:tracePt t="77736" x="4178300" y="5930900"/>
          <p14:tracePt t="77887" x="4178300" y="5937250"/>
          <p14:tracePt t="77914" x="4171950" y="5943600"/>
          <p14:tracePt t="77919" x="4165600" y="5943600"/>
          <p14:tracePt t="77933" x="4152900" y="5943600"/>
          <p14:tracePt t="77950" x="4133850" y="5956300"/>
          <p14:tracePt t="77966" x="4114800" y="5969000"/>
          <p14:tracePt t="77984" x="4102100" y="5975350"/>
          <p14:tracePt t="78002" x="4083050" y="5988050"/>
          <p14:tracePt t="78006" x="4076700" y="5994400"/>
          <p14:tracePt t="78018" x="4064000" y="6000750"/>
          <p14:tracePt t="78034" x="4057650" y="6013450"/>
          <p14:tracePt t="78050" x="4044950" y="6026150"/>
          <p14:tracePt t="78066" x="4032250" y="6032500"/>
          <p14:tracePt t="78068" x="4032250" y="6038850"/>
          <p14:tracePt t="78083" x="4032250" y="6045200"/>
          <p14:tracePt t="78100" x="4019550" y="6057900"/>
          <p14:tracePt t="78116" x="4019550" y="6064250"/>
          <p14:tracePt t="78133" x="4019550" y="6076950"/>
          <p14:tracePt t="78150" x="4019550" y="6083300"/>
          <p14:tracePt t="78167" x="4019550" y="6096000"/>
          <p14:tracePt t="78183" x="4025900" y="6115050"/>
          <p14:tracePt t="78185" x="4032250" y="6127750"/>
          <p14:tracePt t="78200" x="4044950" y="6127750"/>
          <p14:tracePt t="78217" x="4064000" y="6140450"/>
          <p14:tracePt t="78233" x="4083050" y="6140450"/>
          <p14:tracePt t="78250" x="4089400" y="6140450"/>
          <p14:tracePt t="78266" x="4102100" y="6140450"/>
          <p14:tracePt t="78283" x="4121150" y="6134100"/>
          <p14:tracePt t="78299" x="4133850" y="6115050"/>
          <p14:tracePt t="78316" x="4152900" y="6102350"/>
          <p14:tracePt t="78333" x="4159250" y="6083300"/>
          <p14:tracePt t="78349" x="4165600" y="6083300"/>
          <p14:tracePt t="78366" x="4165600" y="6070600"/>
          <p14:tracePt t="78860" x="4165600" y="6064250"/>
          <p14:tracePt t="78868" x="4165600" y="6051550"/>
          <p14:tracePt t="78883" x="4171950" y="6026150"/>
          <p14:tracePt t="78899" x="4191000" y="5981700"/>
          <p14:tracePt t="78901" x="4197350" y="5969000"/>
          <p14:tracePt t="78917" x="4210050" y="5937250"/>
          <p14:tracePt t="78933" x="4222750" y="5918200"/>
          <p14:tracePt t="78950" x="4229100" y="5899150"/>
          <p14:tracePt t="78983" x="4248150" y="5854700"/>
          <p14:tracePt t="79017" x="4260850" y="5816600"/>
          <p14:tracePt t="79050" x="4267200" y="5765800"/>
          <p14:tracePt t="79066" x="4273550" y="5746750"/>
          <p14:tracePt t="79083" x="4273550" y="5727700"/>
          <p14:tracePt t="79100" x="4273550" y="5721350"/>
          <p14:tracePt t="79117" x="4273550" y="5702300"/>
          <p14:tracePt t="79133" x="4273550" y="5683250"/>
          <p14:tracePt t="79150" x="4267200" y="5664200"/>
          <p14:tracePt t="79167" x="4267200" y="5651500"/>
          <p14:tracePt t="79183" x="4254500" y="5626100"/>
          <p14:tracePt t="79185" x="4254500" y="5619750"/>
          <p14:tracePt t="79200" x="4248150" y="5613400"/>
          <p14:tracePt t="79217" x="4235450" y="5575300"/>
          <p14:tracePt t="79234" x="4235450" y="5556250"/>
          <p14:tracePt t="79249" x="4222750" y="5537200"/>
          <p14:tracePt t="79266" x="4216400" y="5518150"/>
          <p14:tracePt t="79283" x="4210050" y="5499100"/>
          <p14:tracePt t="79299" x="4203700" y="5486400"/>
          <p14:tracePt t="79316" x="4197350" y="5467350"/>
          <p14:tracePt t="79333" x="4184650" y="5448300"/>
          <p14:tracePt t="79349" x="4171950" y="5435600"/>
          <p14:tracePt t="79366" x="4159250" y="5416550"/>
          <p14:tracePt t="79383" x="4146550" y="5397500"/>
          <p14:tracePt t="79399" x="4140200" y="5378450"/>
          <p14:tracePt t="79402" x="4133850" y="5372100"/>
          <p14:tracePt t="79419" x="4121150" y="5353050"/>
          <p14:tracePt t="79434" x="4108450" y="5353050"/>
          <p14:tracePt t="79450" x="4102100" y="5340350"/>
          <p14:tracePt t="79466" x="4095750" y="5334000"/>
          <p14:tracePt t="79483" x="4089400" y="5334000"/>
          <p14:tracePt t="79529" x="4083050" y="5334000"/>
          <p14:tracePt t="79534" x="4070350" y="5334000"/>
          <p14:tracePt t="79542" x="4064000" y="5334000"/>
          <p14:tracePt t="79553" x="4057650" y="5334000"/>
          <p14:tracePt t="79567" x="4038600" y="5340350"/>
          <p14:tracePt t="79570" x="4032250" y="5346700"/>
          <p14:tracePt t="79573" x="4025900" y="5346700"/>
          <p14:tracePt t="79586" x="4013200" y="5346700"/>
          <p14:tracePt t="79599" x="4000500" y="5346700"/>
          <p14:tracePt t="79601" x="3994150" y="5346700"/>
          <p14:tracePt t="79616" x="3981450" y="5359400"/>
          <p14:tracePt t="79632" x="3975100" y="5372100"/>
          <p14:tracePt t="79649" x="3956050" y="5391150"/>
          <p14:tracePt t="79666" x="3937000" y="5416550"/>
          <p14:tracePt t="79683" x="3911600" y="5441950"/>
          <p14:tracePt t="79699" x="3905250" y="5461000"/>
          <p14:tracePt t="79716" x="3892550" y="5492750"/>
          <p14:tracePt t="79732" x="3879850" y="5511800"/>
          <p14:tracePt t="79749" x="3879850" y="5524500"/>
          <p14:tracePt t="79766" x="3879850" y="5537200"/>
          <p14:tracePt t="79783" x="3879850" y="5543550"/>
          <p14:tracePt t="79801" x="3867150" y="5568950"/>
          <p14:tracePt t="79805" x="3867150" y="5575300"/>
          <p14:tracePt t="79817" x="3860800" y="5588000"/>
          <p14:tracePt t="79834" x="3860800" y="5607050"/>
          <p14:tracePt t="79850" x="3860800" y="5626100"/>
          <p14:tracePt t="79867" x="3854450" y="5645150"/>
          <p14:tracePt t="79883" x="3854450" y="5676900"/>
          <p14:tracePt t="79884" x="3848100" y="5683250"/>
          <p14:tracePt t="79899" x="3848100" y="5689600"/>
          <p14:tracePt t="79917" x="3848100" y="5702300"/>
          <p14:tracePt t="79952" x="3848100" y="5708650"/>
          <p14:tracePt t="79967" x="3848100" y="5715000"/>
          <p14:tracePt t="79984" x="3848100" y="5727700"/>
          <p14:tracePt t="80001" x="3848100" y="5746750"/>
          <p14:tracePt t="80018" x="3848100" y="5765800"/>
          <p14:tracePt t="80033" x="3848100" y="5784850"/>
          <p14:tracePt t="80049" x="3854450" y="5797550"/>
          <p14:tracePt t="80066" x="3854450" y="5810250"/>
          <p14:tracePt t="80083" x="3854450" y="5816600"/>
          <p14:tracePt t="80101" x="3860800" y="5829300"/>
          <p14:tracePt t="80117" x="3873500" y="5842000"/>
          <p14:tracePt t="80133" x="3873500" y="5854700"/>
          <p14:tracePt t="80150" x="3886200" y="5867400"/>
          <p14:tracePt t="80153" x="3886200" y="5873750"/>
          <p14:tracePt t="80168" x="3892550" y="5886450"/>
          <p14:tracePt t="80182" x="3892550" y="5892800"/>
          <p14:tracePt t="80199" x="3905250" y="5911850"/>
          <p14:tracePt t="80216" x="3917950" y="5937250"/>
          <p14:tracePt t="80234" x="3930650" y="5949950"/>
          <p14:tracePt t="80250" x="3937000" y="5962650"/>
          <p14:tracePt t="80254" x="3943350" y="5969000"/>
          <p14:tracePt t="80266" x="3949700" y="5975350"/>
          <p14:tracePt t="80282" x="3956050" y="5981700"/>
          <p14:tracePt t="80300" x="3962400" y="5988050"/>
          <p14:tracePt t="80317" x="3981450" y="6007100"/>
          <p14:tracePt t="80333" x="3987800" y="6019800"/>
          <p14:tracePt t="80350" x="4006850" y="6032500"/>
          <p14:tracePt t="80367" x="4019550" y="6038850"/>
          <p14:tracePt t="80370" x="4025900" y="6038850"/>
          <p14:tracePt t="80383" x="4032250" y="6045200"/>
          <p14:tracePt t="80399" x="4051300" y="6057900"/>
          <p14:tracePt t="80418" x="4064000" y="6070600"/>
          <p14:tracePt t="80435" x="4083050" y="6083300"/>
          <p14:tracePt t="80439" x="4089400" y="6083300"/>
          <p14:tracePt t="80441" x="4095750" y="6089650"/>
          <p14:tracePt t="80449" x="4108450" y="6102350"/>
          <p14:tracePt t="80466" x="4133850" y="6115050"/>
          <p14:tracePt t="80483" x="4159250" y="6121400"/>
          <p14:tracePt t="80501" x="4178300" y="6140450"/>
          <p14:tracePt t="80506" x="4184650" y="6140450"/>
          <p14:tracePt t="80517" x="4203700" y="6140450"/>
          <p14:tracePt t="80533" x="4222750" y="6153150"/>
          <p14:tracePt t="80550" x="4235450" y="6159500"/>
          <p14:tracePt t="80566" x="4260850" y="6165850"/>
          <p14:tracePt t="80569" x="4267200" y="6165850"/>
          <p14:tracePt t="80573" x="4273550" y="6165850"/>
          <p14:tracePt t="80583" x="4286250" y="6172200"/>
          <p14:tracePt t="80585" x="4292600" y="6172200"/>
          <p14:tracePt t="80589" x="4298950" y="6172200"/>
          <p14:tracePt t="80599" x="4324350" y="6178550"/>
          <p14:tracePt t="80616" x="4368800" y="6191250"/>
          <p14:tracePt t="80617" x="4387850" y="6203950"/>
          <p14:tracePt t="80632" x="4438650" y="6216650"/>
          <p14:tracePt t="80649" x="4483100" y="6216650"/>
          <p14:tracePt t="80666" x="4552950" y="6229350"/>
          <p14:tracePt t="80682" x="4622800" y="6235700"/>
          <p14:tracePt t="80699" x="4673600" y="6248400"/>
          <p14:tracePt t="80716" x="4718050" y="6261100"/>
          <p14:tracePt t="80733" x="4768850" y="6261100"/>
          <p14:tracePt t="80749" x="4826000" y="6261100"/>
          <p14:tracePt t="80766" x="4889500" y="6261100"/>
          <p14:tracePt t="80782" x="4933950" y="6273800"/>
          <p14:tracePt t="80799" x="4972050" y="6280150"/>
          <p14:tracePt t="80801" x="4978400" y="6280150"/>
          <p14:tracePt t="80816" x="4997450" y="6286500"/>
          <p14:tracePt t="80832" x="5054600" y="6292850"/>
          <p14:tracePt t="80849" x="5105400" y="6292850"/>
          <p14:tracePt t="80866" x="5149850" y="6292850"/>
          <p14:tracePt t="80883" x="5207000" y="6299200"/>
          <p14:tracePt t="80899" x="5257800" y="6299200"/>
          <p14:tracePt t="80902" x="5270500" y="6299200"/>
          <p14:tracePt t="80917" x="5353050" y="6299200"/>
          <p14:tracePt t="80934" x="5410200" y="6305550"/>
          <p14:tracePt t="80950" x="5467350" y="6305550"/>
          <p14:tracePt t="80953" x="5486400" y="6305550"/>
          <p14:tracePt t="80957" x="5511800" y="6305550"/>
          <p14:tracePt t="80967" x="5543550" y="6305550"/>
          <p14:tracePt t="80974" x="5575300" y="6305550"/>
          <p14:tracePt t="80976" x="5588000" y="6305550"/>
          <p14:tracePt t="80982" x="5607050" y="6305550"/>
          <p14:tracePt t="80999" x="5664200" y="6305550"/>
          <p14:tracePt t="81000" x="5683250" y="6305550"/>
          <p14:tracePt t="81016" x="5740400" y="6305550"/>
          <p14:tracePt t="81032" x="5829300" y="6305550"/>
          <p14:tracePt t="81049" x="5886450" y="6305550"/>
          <p14:tracePt t="81065" x="5930900" y="6305550"/>
          <p14:tracePt t="81083" x="5956300" y="6305550"/>
          <p14:tracePt t="81101" x="5975350" y="6292850"/>
          <p14:tracePt t="81117" x="6000750" y="6280150"/>
          <p14:tracePt t="81134" x="6038850" y="6273800"/>
          <p14:tracePt t="81149" x="6070600" y="6254750"/>
          <p14:tracePt t="81167" x="6121400" y="6248400"/>
          <p14:tracePt t="81184" x="6254750" y="6229350"/>
          <p14:tracePt t="81187" x="6299200" y="6223000"/>
          <p14:tracePt t="81199" x="6388100" y="6210300"/>
          <p14:tracePt t="81216" x="6527800" y="6197600"/>
          <p14:tracePt t="81233" x="6584950" y="6184900"/>
          <p14:tracePt t="81249" x="6616700" y="6165850"/>
          <p14:tracePt t="81266" x="6648450" y="6153150"/>
          <p14:tracePt t="81282" x="6667500" y="6140450"/>
          <p14:tracePt t="81302" x="6680200" y="6140450"/>
          <p14:tracePt t="81317" x="6705600" y="6121400"/>
          <p14:tracePt t="81321" x="6711950" y="6121400"/>
          <p14:tracePt t="81333" x="6731000" y="6115050"/>
          <p14:tracePt t="81350" x="6756400" y="6102350"/>
          <p14:tracePt t="81366" x="6756400" y="6108700"/>
          <p14:tracePt t="81384" x="6750050" y="6102350"/>
          <p14:tracePt t="81400" x="6756400" y="6083300"/>
          <p14:tracePt t="81416" x="6781800" y="6083300"/>
          <p14:tracePt t="81432" x="6807200" y="6064250"/>
          <p14:tracePt t="81450" x="6838950" y="6051550"/>
          <p14:tracePt t="81468" x="6858000" y="6038850"/>
          <p14:tracePt t="81475" x="6858000" y="6026150"/>
          <p14:tracePt t="81479" x="6870700" y="6019800"/>
          <p14:tracePt t="81486" x="6877050" y="6013450"/>
          <p14:tracePt t="81488" x="6883400" y="6007100"/>
          <p14:tracePt t="81499" x="6889750" y="5994400"/>
          <p14:tracePt t="81516" x="6908800" y="5969000"/>
          <p14:tracePt t="81533" x="6921500" y="5949950"/>
          <p14:tracePt t="81550" x="6927850" y="5937250"/>
          <p14:tracePt t="81566" x="6927850" y="5918200"/>
          <p14:tracePt t="81584" x="6927850" y="5892800"/>
          <p14:tracePt t="81600" x="6927850" y="5873750"/>
          <p14:tracePt t="81603" x="6927850" y="5867400"/>
          <p14:tracePt t="81616" x="6927850" y="5848350"/>
          <p14:tracePt t="81632" x="6921500" y="5816600"/>
          <p14:tracePt t="81649" x="6902450" y="5784850"/>
          <p14:tracePt t="81668" x="6883400" y="5753100"/>
          <p14:tracePt t="81684" x="6858000" y="5727700"/>
          <p14:tracePt t="81688" x="6851650" y="5727700"/>
          <p14:tracePt t="81693" x="6845300" y="5721350"/>
          <p14:tracePt t="81703" x="6819900" y="5695950"/>
          <p14:tracePt t="81715" x="6800850" y="5670550"/>
          <p14:tracePt t="81733" x="6769100" y="5651500"/>
          <p14:tracePt t="81751" x="6673850" y="5581650"/>
          <p14:tracePt t="81755" x="6654800" y="5562600"/>
          <p14:tracePt t="81767" x="6604000" y="5530850"/>
          <p14:tracePt t="81784" x="6508750" y="5492750"/>
          <p14:tracePt t="81800" x="6381750" y="5454650"/>
          <p14:tracePt t="81803" x="6343650" y="5448300"/>
          <p14:tracePt t="81806" x="6311900" y="5441950"/>
          <p14:tracePt t="81816" x="6261100" y="5422900"/>
          <p14:tracePt t="81833" x="6165850" y="5410200"/>
          <p14:tracePt t="81849" x="6038850" y="5397500"/>
          <p14:tracePt t="81850" x="6007100" y="5397500"/>
          <p14:tracePt t="81865" x="5943600" y="5391150"/>
          <p14:tracePt t="81882" x="5848350" y="5359400"/>
          <p14:tracePt t="81899" x="5784850" y="5359400"/>
          <p14:tracePt t="81916" x="5702300" y="5359400"/>
          <p14:tracePt t="81932" x="5613400" y="5359400"/>
          <p14:tracePt t="81949" x="5549900" y="5359400"/>
          <p14:tracePt t="81967" x="5486400" y="5391150"/>
          <p14:tracePt t="81984" x="5435600" y="5391150"/>
          <p14:tracePt t="81999" x="5416550" y="5397500"/>
          <p14:tracePt t="82015" x="5365750" y="5429250"/>
          <p14:tracePt t="82033" x="5295900" y="5448300"/>
          <p14:tracePt t="82051" x="5200650" y="5473700"/>
          <p14:tracePt t="82067" x="5137150" y="5505450"/>
          <p14:tracePt t="82083" x="5086350" y="5524500"/>
          <p14:tracePt t="82099" x="5054600" y="5549900"/>
          <p14:tracePt t="82115" x="5016500" y="5575300"/>
          <p14:tracePt t="82132" x="4965700" y="5619750"/>
          <p14:tracePt t="82149" x="4921250" y="5638800"/>
          <p14:tracePt t="82166" x="4895850" y="5664200"/>
          <p14:tracePt t="82184" x="4864100" y="5689600"/>
          <p14:tracePt t="82199" x="4832350" y="5715000"/>
          <p14:tracePt t="82216" x="4813300" y="5740400"/>
          <p14:tracePt t="82233" x="4794250" y="5753100"/>
          <p14:tracePt t="82236" x="4787900" y="5753100"/>
          <p14:tracePt t="82239" x="4787900" y="5759450"/>
          <p14:tracePt t="82250" x="4781550" y="5759450"/>
          <p14:tracePt t="82267" x="4775200" y="5784850"/>
          <p14:tracePt t="82271" x="4775200" y="5797550"/>
          <p14:tracePt t="82283" x="4762500" y="5822950"/>
          <p14:tracePt t="82299" x="4762500" y="5848350"/>
          <p14:tracePt t="82316" x="4749800" y="5873750"/>
          <p14:tracePt t="82332" x="4749800" y="5880100"/>
          <p14:tracePt t="82349" x="4749800" y="5899150"/>
          <p14:tracePt t="82365" x="4749800" y="5911850"/>
          <p14:tracePt t="82382" x="4749800" y="5930900"/>
          <p14:tracePt t="82399" x="4762500" y="5956300"/>
          <p14:tracePt t="82415" x="4762500" y="5969000"/>
          <p14:tracePt t="82432" x="4775200" y="5994400"/>
          <p14:tracePt t="82449" x="4787900" y="6000750"/>
          <p14:tracePt t="82467" x="4806950" y="6019800"/>
          <p14:tracePt t="82483" x="4826000" y="6045200"/>
          <p14:tracePt t="82499" x="4845050" y="6064250"/>
          <p14:tracePt t="82516" x="4857750" y="6083300"/>
          <p14:tracePt t="82519" x="4857750" y="6089650"/>
          <p14:tracePt t="82524" x="4864100" y="6096000"/>
          <p14:tracePt t="82533" x="4876800" y="6108700"/>
          <p14:tracePt t="82549" x="4895850" y="6127750"/>
          <p14:tracePt t="82565" x="4914900" y="6140450"/>
          <p14:tracePt t="82584" x="4933950" y="6153150"/>
          <p14:tracePt t="82587" x="4940300" y="6153150"/>
          <p14:tracePt t="82600" x="4965700" y="6172200"/>
          <p14:tracePt t="82616" x="4978400" y="6184900"/>
          <p14:tracePt t="82633" x="5003800" y="6203950"/>
          <p14:tracePt t="82640" x="5016500" y="6203950"/>
          <p14:tracePt t="82649" x="5029200" y="6210300"/>
          <p14:tracePt t="82651" x="5041900" y="6216650"/>
          <p14:tracePt t="82668" x="5067300" y="6216650"/>
          <p14:tracePt t="82683" x="5111750" y="6229350"/>
          <p14:tracePt t="82699" x="5143500" y="6229350"/>
          <p14:tracePt t="82715" x="5194300" y="6248400"/>
          <p14:tracePt t="82732" x="5264150" y="6261100"/>
          <p14:tracePt t="82749" x="5334000" y="6273800"/>
          <p14:tracePt t="82766" x="5378450" y="6280150"/>
          <p14:tracePt t="82769" x="5384800" y="6280150"/>
          <p14:tracePt t="82771" x="5397500" y="6280150"/>
          <p14:tracePt t="82783" x="5422900" y="6280150"/>
          <p14:tracePt t="82800" x="5441950" y="6286500"/>
          <p14:tracePt t="82816" x="5486400" y="6299200"/>
          <p14:tracePt t="82819" x="5499100" y="6299200"/>
          <p14:tracePt t="82823" x="5518150" y="6299200"/>
          <p14:tracePt t="82832" x="5537200" y="6299200"/>
          <p14:tracePt t="82849" x="5588000" y="6305550"/>
          <p14:tracePt t="82851" x="5613400" y="6305550"/>
          <p14:tracePt t="82867" x="5689600" y="6311900"/>
          <p14:tracePt t="82884" x="5797550" y="6324600"/>
          <p14:tracePt t="82899" x="5867400" y="6330950"/>
          <p14:tracePt t="82903" x="5886450" y="6330950"/>
          <p14:tracePt t="82917" x="5918200" y="6330950"/>
          <p14:tracePt t="82933" x="5956300" y="6330950"/>
          <p14:tracePt t="82935" x="5962650" y="6330950"/>
          <p14:tracePt t="82949" x="5981700" y="6330950"/>
          <p14:tracePt t="82966" x="5994400" y="6330950"/>
          <p14:tracePt t="82968" x="6000750" y="6330950"/>
          <p14:tracePt t="82982" x="6026150" y="6330950"/>
          <p14:tracePt t="82998" x="6045200" y="6330950"/>
          <p14:tracePt t="83032" x="6051550" y="6330950"/>
          <p14:tracePt t="83216" x="6038850" y="6330950"/>
          <p14:tracePt t="83224" x="6019800" y="6330950"/>
          <p14:tracePt t="83227" x="6013450" y="6330950"/>
          <p14:tracePt t="83231" x="6000750" y="6330950"/>
          <p14:tracePt t="83237" x="5988050" y="6330950"/>
          <p14:tracePt t="83239" x="5975350" y="6330950"/>
          <p14:tracePt t="83247" x="5911850" y="6330950"/>
          <p14:tracePt t="83255" x="5822950" y="6324600"/>
          <p14:tracePt t="83266" x="5759450" y="6324600"/>
          <p14:tracePt t="83282" x="5568950" y="6324600"/>
          <p14:tracePt t="83299" x="5378450" y="6337300"/>
          <p14:tracePt t="83315" x="5232400" y="6343650"/>
          <p14:tracePt t="83332" x="5137150" y="6343650"/>
          <p14:tracePt t="83349" x="5054600" y="6343650"/>
          <p14:tracePt t="83366" x="4978400" y="6343650"/>
          <p14:tracePt t="83370" x="4965700" y="6337300"/>
          <p14:tracePt t="83373" x="4946650" y="6337300"/>
          <p14:tracePt t="83376" x="4921250" y="6337300"/>
          <p14:tracePt t="83386" x="4851400" y="6337300"/>
          <p14:tracePt t="83389" x="4806950" y="6337300"/>
          <p14:tracePt t="83391" x="4775200" y="6337300"/>
          <p14:tracePt t="83399" x="4718050" y="6337300"/>
          <p14:tracePt t="83416" x="4622800" y="6337300"/>
          <p14:tracePt t="83432" x="4521200" y="6330950"/>
          <p14:tracePt t="83449" x="4425950" y="6318250"/>
          <p14:tracePt t="83467" x="4356100" y="6305550"/>
          <p14:tracePt t="83471" x="4349750" y="6305550"/>
          <p14:tracePt t="83475" x="4337050" y="6299200"/>
          <p14:tracePt t="83488" x="4330700" y="6299200"/>
          <p14:tracePt t="83499" x="4286250" y="6286500"/>
          <p14:tracePt t="83516" x="4229100" y="6273800"/>
          <p14:tracePt t="83532" x="4191000" y="6261100"/>
          <p14:tracePt t="83549" x="4178300" y="6261100"/>
          <p14:tracePt t="83566" x="4165600" y="6254750"/>
          <p14:tracePt t="83584" x="4165600" y="6242050"/>
          <p14:tracePt t="83600" x="4165600" y="6235700"/>
          <p14:tracePt t="83616" x="4146550" y="6216650"/>
          <p14:tracePt t="83633" x="4146550" y="6197600"/>
          <p14:tracePt t="83649" x="4146550" y="6159500"/>
          <p14:tracePt t="83667" x="4146550" y="6134100"/>
          <p14:tracePt t="83682" x="4146550" y="6102350"/>
          <p14:tracePt t="83699" x="4146550" y="6064250"/>
          <p14:tracePt t="83715" x="4146550" y="6045200"/>
          <p14:tracePt t="83732" x="4146550" y="6032500"/>
          <p14:tracePt t="83748" x="4146550" y="6019800"/>
          <p14:tracePt t="83765" x="4159250" y="5994400"/>
          <p14:tracePt t="83782" x="4171950" y="5981700"/>
          <p14:tracePt t="83800" x="4178300" y="5956300"/>
          <p14:tracePt t="83816" x="4191000" y="5937250"/>
          <p14:tracePt t="83819" x="4197350" y="5930900"/>
          <p14:tracePt t="83832" x="4203700" y="5918200"/>
          <p14:tracePt t="83849" x="4210050" y="5905500"/>
          <p14:tracePt t="83865" x="4235450" y="5873750"/>
          <p14:tracePt t="83882" x="4235450" y="5861050"/>
          <p14:tracePt t="83900" x="4248150" y="5848350"/>
          <p14:tracePt t="83917" x="4248150" y="5835650"/>
          <p14:tracePt t="83920" x="4248150" y="5829300"/>
          <p14:tracePt t="83933" x="4248150" y="5816600"/>
          <p14:tracePt t="83949" x="4248150" y="5797550"/>
          <p14:tracePt t="83966" x="4254500" y="5778500"/>
          <p14:tracePt t="83969" x="4254500" y="5772150"/>
          <p14:tracePt t="83971" x="4254500" y="5765800"/>
          <p14:tracePt t="83983" x="4254500" y="5746750"/>
          <p14:tracePt t="83999" x="4248150" y="5727700"/>
          <p14:tracePt t="84015" x="4248150" y="5702300"/>
          <p14:tracePt t="84033" x="4248150" y="5683250"/>
          <p14:tracePt t="84049" x="4248150" y="5670550"/>
          <p14:tracePt t="84065" x="4248150" y="5651500"/>
          <p14:tracePt t="84067" x="4248150" y="5645150"/>
          <p14:tracePt t="84082" x="4248150" y="5607050"/>
          <p14:tracePt t="84098" x="4254500" y="5556250"/>
          <p14:tracePt t="84115" x="4254500" y="5537200"/>
          <p14:tracePt t="84132" x="4254500" y="5511800"/>
          <p14:tracePt t="84148" x="4241800" y="5492750"/>
          <p14:tracePt t="84166" x="4241800" y="5480050"/>
          <p14:tracePt t="84184" x="4229100" y="5454650"/>
          <p14:tracePt t="84187" x="4229100" y="5448300"/>
          <p14:tracePt t="84201" x="4222750" y="5435600"/>
          <p14:tracePt t="84216" x="4210050" y="5416550"/>
          <p14:tracePt t="84219" x="4203700" y="5416550"/>
          <p14:tracePt t="84224" x="4197350" y="5410200"/>
          <p14:tracePt t="84233" x="4191000" y="5397500"/>
          <p14:tracePt t="84248" x="4178300" y="5391150"/>
          <p14:tracePt t="84265" x="4165600" y="5378450"/>
          <p14:tracePt t="84283" x="4146550" y="5365750"/>
          <p14:tracePt t="84287" x="4146550" y="5359400"/>
          <p14:tracePt t="84299" x="4133850" y="5353050"/>
          <p14:tracePt t="84315" x="4114800" y="5334000"/>
          <p14:tracePt t="84332" x="4083050" y="5327650"/>
          <p14:tracePt t="84349" x="4057650" y="5321300"/>
          <p14:tracePt t="84365" x="4038600" y="5321300"/>
          <p14:tracePt t="84367" x="4032250" y="5321300"/>
          <p14:tracePt t="84382" x="4019550" y="5321300"/>
          <p14:tracePt t="84399" x="4006850" y="5321300"/>
          <p14:tracePt t="84415" x="3968750" y="5327650"/>
          <p14:tracePt t="84433" x="3943350" y="5353050"/>
          <p14:tracePt t="84435" x="3937000" y="5353050"/>
          <p14:tracePt t="84449" x="3917950" y="5378450"/>
          <p14:tracePt t="84467" x="3886200" y="5410200"/>
          <p14:tracePt t="84471" x="3879850" y="5429250"/>
          <p14:tracePt t="84476" x="3873500" y="5441950"/>
          <p14:tracePt t="84478" x="3860800" y="5454650"/>
          <p14:tracePt t="84488" x="3841750" y="5473700"/>
          <p14:tracePt t="84492" x="3835400" y="5486400"/>
          <p14:tracePt t="84501" x="3829050" y="5505450"/>
          <p14:tracePt t="84516" x="3790950" y="5556250"/>
          <p14:tracePt t="84520" x="3790950" y="5568950"/>
          <p14:tracePt t="84532" x="3784600" y="5600700"/>
          <p14:tracePt t="84549" x="3778250" y="5651500"/>
          <p14:tracePt t="84553" x="3771900" y="5657850"/>
          <p14:tracePt t="84555" x="3765550" y="5670550"/>
          <p14:tracePt t="84565" x="3759200" y="5702300"/>
          <p14:tracePt t="84582" x="3746500" y="5759450"/>
          <p14:tracePt t="84583" x="3746500" y="5772150"/>
          <p14:tracePt t="84599" x="3714750" y="5829300"/>
          <p14:tracePt t="84616" x="3708400" y="5861050"/>
          <p14:tracePt t="84632" x="3695700" y="5899150"/>
          <p14:tracePt t="84636" x="3695700" y="5905500"/>
          <p14:tracePt t="84639" x="3695700" y="5911850"/>
          <p14:tracePt t="84652" x="3689350" y="5924550"/>
          <p14:tracePt t="84666" x="3689350" y="5949950"/>
          <p14:tracePt t="84683" x="3689350" y="5975350"/>
          <p14:tracePt t="84689" x="3689350" y="5981700"/>
          <p14:tracePt t="84701" x="3689350" y="5994400"/>
          <p14:tracePt t="84715" x="3689350" y="6019800"/>
          <p14:tracePt t="84731" x="3689350" y="6045200"/>
          <p14:tracePt t="84749" x="3689350" y="6064250"/>
          <p14:tracePt t="84765" x="3689350" y="6096000"/>
          <p14:tracePt t="84769" x="3689350" y="6102350"/>
          <p14:tracePt t="84771" x="3689350" y="6108700"/>
          <p14:tracePt t="84783" x="3689350" y="6127750"/>
          <p14:tracePt t="84800" x="3702050" y="6159500"/>
          <p14:tracePt t="84815" x="3708400" y="6178550"/>
          <p14:tracePt t="84832" x="3708400" y="6197600"/>
          <p14:tracePt t="84848" x="3727450" y="6223000"/>
          <p14:tracePt t="84865" x="3733800" y="6248400"/>
          <p14:tracePt t="84867" x="3740150" y="6261100"/>
          <p14:tracePt t="84883" x="3759200" y="6292850"/>
          <p14:tracePt t="84900" x="3778250" y="6324600"/>
          <p14:tracePt t="84915" x="3803650" y="6356350"/>
          <p14:tracePt t="84919" x="3810000" y="6362700"/>
          <p14:tracePt t="84933" x="3829050" y="6381750"/>
          <p14:tracePt t="84949" x="3854450" y="6413500"/>
          <p14:tracePt t="84953" x="3867150" y="6413500"/>
          <p14:tracePt t="84956" x="3867150" y="6419850"/>
          <p14:tracePt t="84966" x="3892550" y="6438900"/>
          <p14:tracePt t="84969" x="3898900" y="6445250"/>
          <p14:tracePt t="84982" x="3924300" y="6464300"/>
          <p14:tracePt t="84998" x="3962400" y="6483350"/>
          <p14:tracePt t="85015" x="4000500" y="6496050"/>
          <p14:tracePt t="85032" x="4019550" y="6515100"/>
          <p14:tracePt t="85048" x="4032250" y="6521450"/>
          <p14:tracePt t="85065" x="4051300" y="6527800"/>
          <p14:tracePt t="85081" x="4070350" y="6534150"/>
          <p14:tracePt t="85098" x="4089400" y="6540500"/>
          <p14:tracePt t="85115" x="4102100" y="6540500"/>
          <p14:tracePt t="85131" x="4140200" y="6546850"/>
          <p14:tracePt t="85149" x="4152900" y="6546850"/>
          <p14:tracePt t="85165" x="4191000" y="6546850"/>
          <p14:tracePt t="85167" x="4203700" y="6546850"/>
          <p14:tracePt t="85182" x="4222750" y="6546850"/>
          <p14:tracePt t="85198" x="4260850" y="6546850"/>
          <p14:tracePt t="85215" x="4286250" y="6546850"/>
          <p14:tracePt t="85231" x="4298950" y="6540500"/>
          <p14:tracePt t="85248" x="4318000" y="6534150"/>
          <p14:tracePt t="85265" x="4318000" y="6515100"/>
          <p14:tracePt t="85283" x="4330700" y="6489700"/>
          <p14:tracePt t="85299" x="4356100" y="6464300"/>
          <p14:tracePt t="85315" x="4368800" y="6413500"/>
          <p14:tracePt t="85332" x="4387850" y="6369050"/>
          <p14:tracePt t="85349" x="4387850" y="6337300"/>
          <p14:tracePt t="85352" x="4387850" y="6324600"/>
          <p14:tracePt t="85356" x="4394200" y="6318250"/>
          <p14:tracePt t="85360" x="4400550" y="6305550"/>
          <p14:tracePt t="85365" x="4400550" y="6292850"/>
          <p14:tracePt t="85381" x="4406900" y="6254750"/>
          <p14:tracePt t="85398" x="4406900" y="6203950"/>
          <p14:tracePt t="85417" x="4406900" y="6172200"/>
          <p14:tracePt t="85433" x="4413250" y="6146800"/>
          <p14:tracePt t="85437" x="4413250" y="6134100"/>
          <p14:tracePt t="85449" x="4413250" y="6121400"/>
          <p14:tracePt t="85466" x="4413250" y="6096000"/>
          <p14:tracePt t="85471" x="4413250" y="6083300"/>
          <p14:tracePt t="85476" x="4413250" y="6076950"/>
          <p14:tracePt t="85478" x="4413250" y="6070600"/>
          <p14:tracePt t="85487" x="4413250" y="6057900"/>
          <p14:tracePt t="85499" x="4425950" y="6038850"/>
          <p14:tracePt t="85515" x="4425950" y="6013450"/>
          <p14:tracePt t="85531" x="4425950" y="5994400"/>
          <p14:tracePt t="85549" x="4425950" y="5962650"/>
          <p14:tracePt t="85565" x="4425950" y="5943600"/>
          <p14:tracePt t="85569" x="4425950" y="5937250"/>
          <p14:tracePt t="85582" x="4425950" y="5918200"/>
          <p14:tracePt t="85600" x="4425950" y="5886450"/>
          <p14:tracePt t="85615" x="4425950" y="5861050"/>
          <p14:tracePt t="85620" x="4425950" y="5848350"/>
          <p14:tracePt t="85632" x="4425950" y="5822950"/>
          <p14:tracePt t="85649" x="4445000" y="5791200"/>
          <p14:tracePt t="85665" x="4445000" y="5778500"/>
          <p14:tracePt t="85681" x="4438650" y="5759450"/>
          <p14:tracePt t="85700" x="4438650" y="5746750"/>
          <p14:tracePt t="85716" x="4438650" y="5740400"/>
          <p14:tracePt t="85732" x="4438650" y="5721350"/>
          <p14:tracePt t="85735" x="4438650" y="5715000"/>
          <p14:tracePt t="85749" x="4438650" y="5702300"/>
          <p14:tracePt t="85765" x="4438650" y="5670550"/>
          <p14:tracePt t="85766" x="4438650" y="5664200"/>
          <p14:tracePt t="85782" x="4425950" y="5651500"/>
          <p14:tracePt t="85800" x="4419600" y="5638800"/>
          <p14:tracePt t="85815" x="4419600" y="5626100"/>
          <p14:tracePt t="85831" x="4406900" y="5619750"/>
          <p14:tracePt t="85849" x="4406900" y="5613400"/>
          <p14:tracePt t="85866" x="4400550" y="5607050"/>
          <p14:tracePt t="85884" x="4394200" y="5594350"/>
          <p14:tracePt t="85899" x="4387850" y="5594350"/>
          <p14:tracePt t="85915" x="4381500" y="5581650"/>
          <p14:tracePt t="85932" x="4368800" y="5568950"/>
          <p14:tracePt t="85936" x="4368800" y="5562600"/>
          <p14:tracePt t="85939" x="4362450" y="5562600"/>
          <p14:tracePt t="85949" x="4362450" y="5556250"/>
          <p14:tracePt t="85965" x="4349750" y="5549900"/>
          <p14:tracePt t="85982" x="4343400" y="5543550"/>
          <p14:tracePt t="86000" x="4337050" y="5530850"/>
          <p14:tracePt t="86032" x="4330700" y="5530850"/>
          <p14:tracePt t="86277" x="4330700" y="5537200"/>
          <p14:tracePt t="86284" x="4330700" y="5543550"/>
          <p14:tracePt t="86298" x="4330700" y="5556250"/>
          <p14:tracePt t="86315" x="4330700" y="5562600"/>
          <p14:tracePt t="86348" x="4330700" y="5581650"/>
          <p14:tracePt t="86381" x="4330700" y="5600700"/>
          <p14:tracePt t="86414" x="4324350" y="5626100"/>
          <p14:tracePt t="86431" x="4318000" y="5626100"/>
          <p14:tracePt t="86448" x="4318000" y="5632450"/>
          <p14:tracePt t="86467" x="4318000" y="5657850"/>
          <p14:tracePt t="86472" x="4311650" y="5657850"/>
          <p14:tracePt t="86483" x="4311650" y="5664200"/>
          <p14:tracePt t="86499" x="4311650" y="5695950"/>
          <p14:tracePt t="86515" x="4311650" y="5721350"/>
          <p14:tracePt t="86532" x="4311650" y="5734050"/>
          <p14:tracePt t="86549" x="4311650" y="5765800"/>
          <p14:tracePt t="86552" x="4311650" y="5772150"/>
          <p14:tracePt t="86556" x="4311650" y="5778500"/>
          <p14:tracePt t="86567" x="4311650" y="5803900"/>
          <p14:tracePt t="86581" x="4311650" y="5816600"/>
          <p14:tracePt t="86598" x="4318000" y="5842000"/>
          <p14:tracePt t="86614" x="4318000" y="5854700"/>
          <p14:tracePt t="86632" x="4318000" y="5861050"/>
          <p14:tracePt t="86649" x="4318000" y="5867400"/>
          <p14:tracePt t="86665" x="4318000" y="5880100"/>
          <p14:tracePt t="86698" x="4318000" y="5892800"/>
          <p14:tracePt t="86715" x="4318000" y="5899150"/>
          <p14:tracePt t="86748" x="4318000" y="5905500"/>
          <p14:tracePt t="86767" x="4318000" y="5911850"/>
          <p14:tracePt t="87049" x="4318000" y="5918200"/>
          <p14:tracePt t="87061" x="4311650" y="5918200"/>
          <p14:tracePt t="87070" x="4305300" y="5918200"/>
          <p14:tracePt t="87081" x="4298950" y="5918200"/>
          <p14:tracePt t="87099" x="4292600" y="5892800"/>
          <p14:tracePt t="87115" x="4292600" y="5867400"/>
          <p14:tracePt t="87131" x="4292600" y="5861050"/>
          <p14:tracePt t="87148" x="4292600" y="5848350"/>
          <p14:tracePt t="87181" x="4292600" y="5822950"/>
          <p14:tracePt t="87215" x="4330700" y="5791200"/>
          <p14:tracePt t="87248" x="4343400" y="5784850"/>
          <p14:tracePt t="87265" x="4343400" y="5772150"/>
          <p14:tracePt t="87281" x="4343400" y="5740400"/>
          <p14:tracePt t="87284" x="4349750" y="5734050"/>
          <p14:tracePt t="87299" x="4362450" y="5715000"/>
          <p14:tracePt t="87315" x="4375150" y="5702300"/>
          <p14:tracePt t="87331" x="4400550" y="5664200"/>
          <p14:tracePt t="87348" x="4432300" y="5626100"/>
          <p14:tracePt t="87365" x="4464050" y="5600700"/>
          <p14:tracePt t="87381" x="4483100" y="5588000"/>
          <p14:tracePt t="87398" x="4495800" y="5568950"/>
          <p14:tracePt t="87414" x="4533900" y="5543550"/>
          <p14:tracePt t="87431" x="4572000" y="5511800"/>
          <p14:tracePt t="87448" x="4610100" y="5480050"/>
          <p14:tracePt t="87465" x="4724400" y="5435600"/>
          <p14:tracePt t="87466" x="4737100" y="5429250"/>
          <p14:tracePt t="87484" x="4762500" y="5403850"/>
          <p14:tracePt t="87498" x="4781550" y="5391150"/>
          <p14:tracePt t="87500" x="4787900" y="5384800"/>
          <p14:tracePt t="87514" x="4806950" y="5365750"/>
          <p14:tracePt t="87532" x="4832350" y="5346700"/>
          <p14:tracePt t="87548" x="4864100" y="5321300"/>
          <p14:tracePt t="87565" x="4914900" y="5270500"/>
          <p14:tracePt t="87568" x="4927600" y="5251450"/>
          <p14:tracePt t="87571" x="4933950" y="5232400"/>
          <p14:tracePt t="87582" x="4959350" y="5194300"/>
          <p14:tracePt t="87599" x="5003800" y="5124450"/>
          <p14:tracePt t="87603" x="5010150" y="5111750"/>
          <p14:tracePt t="87615" x="5035550" y="5080000"/>
          <p14:tracePt t="87621" x="5041900" y="5080000"/>
          <p14:tracePt t="87623" x="5048250" y="5067300"/>
          <p14:tracePt t="87631" x="5054600" y="5054600"/>
          <p14:tracePt t="87648" x="5073650" y="5035550"/>
          <p14:tracePt t="87665" x="5080000" y="5010150"/>
          <p14:tracePt t="87684" x="5099050" y="4978400"/>
          <p14:tracePt t="87687" x="5099050" y="4965700"/>
          <p14:tracePt t="87691" x="5105400" y="4959350"/>
          <p14:tracePt t="87700" x="5111750" y="4940300"/>
          <p14:tracePt t="87715" x="5118100" y="4914900"/>
          <p14:tracePt t="87731" x="5130800" y="4883150"/>
          <p14:tracePt t="87748" x="5130800" y="4864100"/>
          <p14:tracePt t="87764" x="5137150" y="4832350"/>
          <p14:tracePt t="87781" x="5149850" y="4800600"/>
          <p14:tracePt t="87797" x="5149850" y="4775200"/>
          <p14:tracePt t="87814" x="5156200" y="4730750"/>
          <p14:tracePt t="87831" x="5162550" y="4699000"/>
          <p14:tracePt t="87848" x="5162550" y="4673600"/>
          <p14:tracePt t="87864" x="5162550" y="4654550"/>
          <p14:tracePt t="87881" x="5162550" y="4641850"/>
          <p14:tracePt t="87915" x="5162550" y="4616450"/>
          <p14:tracePt t="87932" x="5162550" y="4597400"/>
          <p14:tracePt t="87935" x="5162550" y="4591050"/>
          <p14:tracePt t="87949" x="5162550" y="4578350"/>
          <p14:tracePt t="87965" x="5162550" y="4565650"/>
          <p14:tracePt t="87982" x="5162550" y="4552950"/>
          <p14:tracePt t="87999" x="5149850" y="4527550"/>
          <p14:tracePt t="88016" x="5149850" y="4521200"/>
          <p14:tracePt t="88032" x="5137150" y="4508500"/>
          <p14:tracePt t="88035" x="5137150" y="4502150"/>
          <p14:tracePt t="88048" x="5124450" y="4495800"/>
          <p14:tracePt t="88065" x="5118100" y="4476750"/>
          <p14:tracePt t="88082" x="5105400" y="4464050"/>
          <p14:tracePt t="88099" x="5092700" y="4451350"/>
          <p14:tracePt t="88115" x="5080000" y="4432300"/>
          <p14:tracePt t="88132" x="5073650" y="4425950"/>
          <p14:tracePt t="88148" x="5060950" y="4419600"/>
          <p14:tracePt t="88165" x="5054600" y="4419600"/>
          <p14:tracePt t="88182" x="5041900" y="4413250"/>
          <p14:tracePt t="88187" x="5035550" y="4413250"/>
          <p14:tracePt t="88198" x="5029200" y="4406900"/>
          <p14:tracePt t="88214" x="5022850" y="4400550"/>
          <p14:tracePt t="88248" x="5010150" y="4400550"/>
          <p14:tracePt t="88265" x="4997450" y="4400550"/>
          <p14:tracePt t="88282" x="4978400" y="4400550"/>
          <p14:tracePt t="88301" x="4953000" y="4400550"/>
          <p14:tracePt t="88316" x="4921250" y="4400550"/>
          <p14:tracePt t="88320" x="4914900" y="4400550"/>
          <p14:tracePt t="88331" x="4902200" y="4400550"/>
          <p14:tracePt t="88347" x="4870450" y="4400550"/>
          <p14:tracePt t="88365" x="4838700" y="4419600"/>
          <p14:tracePt t="88381" x="4832350" y="4419600"/>
          <p14:tracePt t="88399" x="4806950" y="4432300"/>
          <p14:tracePt t="88425" x="4800600" y="4438650"/>
          <p14:tracePt t="88433" x="4794250" y="4445000"/>
          <p14:tracePt t="88448" x="4787900" y="4451350"/>
          <p14:tracePt t="88465" x="4775200" y="4464050"/>
          <p14:tracePt t="88481" x="4768850" y="4470400"/>
          <p14:tracePt t="88497" x="4762500" y="4476750"/>
          <p14:tracePt t="88498" x="4762500" y="4483100"/>
          <p14:tracePt t="88514" x="4749800" y="4502150"/>
          <p14:tracePt t="88531" x="4737100" y="4521200"/>
          <p14:tracePt t="88547" x="4730750" y="4552950"/>
          <p14:tracePt t="88565" x="4718050" y="4578350"/>
          <p14:tracePt t="88581" x="4711700" y="4610100"/>
          <p14:tracePt t="88582" x="4711700" y="4616450"/>
          <p14:tracePt t="88598" x="4711700" y="4629150"/>
          <p14:tracePt t="88616" x="4711700" y="4660900"/>
          <p14:tracePt t="88619" x="4711700" y="4673600"/>
          <p14:tracePt t="88631" x="4711700" y="4692650"/>
          <p14:tracePt t="88647" x="4711700" y="4711700"/>
          <p14:tracePt t="88665" x="4711700" y="4737100"/>
          <p14:tracePt t="88682" x="4718050" y="4762500"/>
          <p14:tracePt t="88699" x="4724400" y="4768850"/>
          <p14:tracePt t="88715" x="4724400" y="4775200"/>
          <p14:tracePt t="88731" x="4724400" y="4781550"/>
          <p14:tracePt t="88748" x="4730750" y="4794250"/>
          <p14:tracePt t="88765" x="4737100" y="4806950"/>
          <p14:tracePt t="88768" x="4737100" y="4813300"/>
          <p14:tracePt t="88805" x="4737100" y="4819650"/>
          <p14:tracePt t="88813" x="4743450" y="4826000"/>
          <p14:tracePt t="88824" x="4749800" y="4832350"/>
          <p14:tracePt t="88833" x="4756150" y="4832350"/>
          <p14:tracePt t="88848" x="4756150" y="4845050"/>
          <p14:tracePt t="88865" x="4762500" y="4845050"/>
          <p14:tracePt t="88885" x="4768850" y="4851400"/>
          <p14:tracePt t="88897" x="4768850" y="4857750"/>
          <p14:tracePt t="88914" x="4781550" y="4857750"/>
          <p14:tracePt t="88931" x="4787900" y="4857750"/>
          <p14:tracePt t="88948" x="4794250" y="4857750"/>
          <p14:tracePt t="88966" x="4806950" y="4864100"/>
          <p14:tracePt t="88981" x="4813300" y="4870450"/>
          <p14:tracePt t="88997" x="4819650" y="4876800"/>
          <p14:tracePt t="89015" x="4832350" y="4876800"/>
          <p14:tracePt t="89032" x="4851400" y="4876800"/>
          <p14:tracePt t="89047" x="4864100" y="4876800"/>
          <p14:tracePt t="89064" x="4870450" y="4883150"/>
          <p14:tracePt t="89081" x="4889500" y="4883150"/>
          <p14:tracePt t="89097" x="4895850" y="4883150"/>
          <p14:tracePt t="89114" x="4908550" y="4883150"/>
          <p14:tracePt t="89148" x="4927600" y="4883150"/>
          <p14:tracePt t="89165" x="4933950" y="4883150"/>
          <p14:tracePt t="89181" x="4946650" y="4883150"/>
          <p14:tracePt t="89215" x="4953000" y="4883150"/>
          <p14:tracePt t="89232" x="4965700" y="4883150"/>
          <p14:tracePt t="89266" x="4978400" y="4876800"/>
          <p14:tracePt t="89282" x="4984750" y="4864100"/>
          <p14:tracePt t="89313" x="4991100" y="4864100"/>
          <p14:tracePt t="89326" x="4997450" y="4864100"/>
          <p14:tracePt t="89331" x="5003800" y="4864100"/>
          <p14:tracePt t="89347" x="5016500" y="4864100"/>
          <p14:tracePt t="89365" x="5035550" y="4851400"/>
          <p14:tracePt t="89370" x="5041900" y="4845050"/>
          <p14:tracePt t="89381" x="5054600" y="4845050"/>
          <p14:tracePt t="89398" x="5073650" y="4845050"/>
          <p14:tracePt t="89414" x="5086350" y="4832350"/>
          <p14:tracePt t="89526" x="5092700" y="4832350"/>
          <p14:tracePt t="89576" x="5092700" y="4826000"/>
          <p14:tracePt t="89622" x="5092700" y="4832350"/>
          <p14:tracePt t="89629" x="5092700" y="4838700"/>
          <p14:tracePt t="89657" x="5092700" y="4845050"/>
          <p14:tracePt t="89661" x="5092700" y="4851400"/>
          <p14:tracePt t="89697" x="5092700" y="4857750"/>
          <p14:tracePt t="89709" x="0" y="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Savršena konkurencija – cjenovna elastičnost tražnje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5267" t="37987" r="27282" b="21606"/>
          <a:stretch>
            <a:fillRect/>
          </a:stretch>
        </p:blipFill>
        <p:spPr bwMode="auto">
          <a:xfrm>
            <a:off x="1828800" y="1905000"/>
            <a:ext cx="5181600" cy="428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2"/>
    </mc:Choice>
    <mc:Fallback xmlns="">
      <p:transition spd="slow" advTm="1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BA" dirty="0"/>
              <a:t>Monopol – cjenovna elastičnost tražnje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9868" t="39583" r="24451" b="20833"/>
          <a:stretch>
            <a:fillRect/>
          </a:stretch>
        </p:blipFill>
        <p:spPr bwMode="auto">
          <a:xfrm>
            <a:off x="457200" y="1905000"/>
            <a:ext cx="828975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4"/>
    </mc:Choice>
    <mc:Fallback xmlns="">
      <p:transition spd="slow" advTm="1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69087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H: </a:t>
            </a:r>
            <a:r>
              <a:rPr lang="en-US" i="1" dirty="0"/>
              <a:t>Predu</a:t>
            </a:r>
            <a:r>
              <a:rPr lang="sr-Latn-BA" i="1" dirty="0"/>
              <a:t>zeće se suočava sa krivom tražnje </a:t>
            </a:r>
            <a:r>
              <a:rPr lang="en-US" i="1" dirty="0"/>
              <a:t> </a:t>
            </a:r>
          </a:p>
          <a:p>
            <a:pPr>
              <a:buNone/>
            </a:pPr>
            <a:r>
              <a:rPr lang="en-US" i="1" dirty="0"/>
              <a:t>    </a:t>
            </a:r>
            <a:r>
              <a:rPr lang="sr-Latn-BA" i="1" dirty="0"/>
              <a:t>negativnog nagiba Q</a:t>
            </a:r>
            <a:r>
              <a:rPr lang="en-US" i="1" dirty="0"/>
              <a:t>=f(P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		TR=P*Q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2 efekta usljed rasta</a:t>
            </a:r>
            <a:r>
              <a:rPr lang="sr-Latn-BA" dirty="0"/>
              <a:t>/smanjenja</a:t>
            </a:r>
            <a:r>
              <a:rPr lang="en-US" dirty="0"/>
              <a:t> cijena proizvoda:</a:t>
            </a:r>
          </a:p>
          <a:p>
            <a:pPr lvl="1">
              <a:buNone/>
            </a:pPr>
            <a:r>
              <a:rPr lang="sr-Latn-BA" dirty="0"/>
              <a:t>   1. e</a:t>
            </a:r>
            <a:r>
              <a:rPr lang="en-US" dirty="0"/>
              <a:t>fekat cijene</a:t>
            </a:r>
            <a:r>
              <a:rPr lang="sr-Latn-BA" dirty="0"/>
              <a:t>                  2. e</a:t>
            </a:r>
            <a:r>
              <a:rPr lang="en-US" dirty="0"/>
              <a:t>fekat koli</a:t>
            </a:r>
            <a:r>
              <a:rPr lang="sr-Latn-BA" dirty="0"/>
              <a:t>čine</a:t>
            </a:r>
          </a:p>
          <a:p>
            <a:pPr lvl="1">
              <a:buNone/>
            </a:pPr>
            <a:endParaRPr lang="sr-Latn-BA" dirty="0"/>
          </a:p>
          <a:p>
            <a:pPr lvl="1">
              <a:buNone/>
            </a:pPr>
            <a:endParaRPr lang="sr-Latn-BA" dirty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sr-Latn-BA" dirty="0"/>
              <a:t>               TR                                     </a:t>
            </a:r>
            <a:r>
              <a:rPr lang="en-US" dirty="0"/>
              <a:t>     </a:t>
            </a:r>
            <a:r>
              <a:rPr lang="sr-Latn-BA" dirty="0"/>
              <a:t>TR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Elastičnost tražnje i TR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2019300" y="4762500"/>
            <a:ext cx="762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5829300" y="4762500"/>
            <a:ext cx="762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43200" y="51816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553200" y="57150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1"/>
    </mc:Choice>
    <mc:Fallback xmlns="">
      <p:transition spd="slow" advTm="4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1" x="3276600" y="3302000"/>
          <p14:tracePt t="3223" x="3289300" y="3302000"/>
          <p14:tracePt t="3227" x="3295650" y="3302000"/>
          <p14:tracePt t="3233" x="3314700" y="3302000"/>
          <p14:tracePt t="3250" x="3378200" y="3295650"/>
          <p14:tracePt t="3267" x="3416300" y="3295650"/>
          <p14:tracePt t="3283" x="3429000" y="3295650"/>
          <p14:tracePt t="3299" x="3441700" y="3295650"/>
          <p14:tracePt t="3333" x="3517900" y="3289300"/>
          <p14:tracePt t="3366" x="3695700" y="3276600"/>
          <p14:tracePt t="3400" x="3784600" y="3276600"/>
          <p14:tracePt t="3416" x="3810000" y="3276600"/>
          <p14:tracePt t="3433" x="3822700" y="3276600"/>
          <p14:tracePt t="3516" x="3829050" y="3276600"/>
          <p14:tracePt t="3528" x="3835400" y="3276600"/>
          <p14:tracePt t="3533" x="3841750" y="3276600"/>
          <p14:tracePt t="3550" x="3873500" y="3270250"/>
          <p14:tracePt t="3566" x="3905250" y="3270250"/>
          <p14:tracePt t="3583" x="4000500" y="3270250"/>
          <p14:tracePt t="3599" x="4064000" y="3251200"/>
          <p14:tracePt t="3616" x="4102100" y="3219450"/>
          <p14:tracePt t="3633" x="4114800" y="3187700"/>
          <p14:tracePt t="3649" x="4114800" y="3175000"/>
          <p14:tracePt t="3650" x="4121150" y="3162300"/>
          <p14:tracePt t="3666" x="4121150" y="3136900"/>
          <p14:tracePt t="3683" x="4127500" y="3111500"/>
          <p14:tracePt t="3700" x="4127500" y="3086100"/>
          <p14:tracePt t="3717" x="4146550" y="3048000"/>
          <p14:tracePt t="3720" x="4152900" y="3035300"/>
          <p14:tracePt t="3723" x="4152900" y="3022600"/>
          <p14:tracePt t="3727" x="4159250" y="3009900"/>
          <p14:tracePt t="3736" x="4159250" y="2997200"/>
          <p14:tracePt t="3750" x="4159250" y="2952750"/>
          <p14:tracePt t="3756" x="4159250" y="2940050"/>
          <p14:tracePt t="3758" x="4159250" y="2921000"/>
          <p14:tracePt t="3767" x="4159250" y="2901950"/>
          <p14:tracePt t="3783" x="4159250" y="2882900"/>
          <p14:tracePt t="3799" x="4159250" y="2838450"/>
          <p14:tracePt t="3816" x="4159250" y="2832100"/>
          <p14:tracePt t="3833" x="4159250" y="2825750"/>
          <p14:tracePt t="3850" x="4159250" y="2819400"/>
          <p14:tracePt t="3867" x="4159250" y="2813050"/>
          <p14:tracePt t="3977" x="4152900" y="2813050"/>
          <p14:tracePt t="3986" x="4133850" y="2832100"/>
          <p14:tracePt t="3999" x="4121150" y="2857500"/>
          <p14:tracePt t="4016" x="4102100" y="2908300"/>
          <p14:tracePt t="4034" x="4095750" y="2959100"/>
          <p14:tracePt t="4051" x="4095750" y="2997200"/>
          <p14:tracePt t="4056" x="4095750" y="3009900"/>
          <p14:tracePt t="4060" x="4095750" y="3016250"/>
          <p14:tracePt t="4070" x="4095750" y="3035300"/>
          <p14:tracePt t="4083" x="4095750" y="3079750"/>
          <p14:tracePt t="4099" x="4095750" y="3105150"/>
          <p14:tracePt t="4116" x="4102100" y="3111500"/>
          <p14:tracePt t="4133" x="4102100" y="3117850"/>
          <p14:tracePt t="4150" x="4114800" y="3143250"/>
          <p14:tracePt t="4173" x="4121150" y="3149600"/>
          <p14:tracePt t="4260" x="4127500" y="3155950"/>
          <p14:tracePt t="4267" x="4133850" y="3155950"/>
          <p14:tracePt t="4290" x="4140200" y="3155950"/>
          <p14:tracePt t="4298" x="4146550" y="3155950"/>
          <p14:tracePt t="4310" x="4152900" y="3155950"/>
          <p14:tracePt t="4316" x="4165600" y="3162300"/>
          <p14:tracePt t="4332" x="4178300" y="3162300"/>
          <p14:tracePt t="4349" x="4178300" y="3168650"/>
          <p14:tracePt t="4366" x="4191000" y="3181350"/>
          <p14:tracePt t="4383" x="4197350" y="3181350"/>
          <p14:tracePt t="4399" x="4203700" y="3181350"/>
          <p14:tracePt t="4417" x="4216400" y="3181350"/>
          <p14:tracePt t="4434" x="4241800" y="3181350"/>
          <p14:tracePt t="4451" x="4267200" y="3181350"/>
          <p14:tracePt t="4467" x="4279900" y="3181350"/>
          <p14:tracePt t="4483" x="4286250" y="3181350"/>
          <p14:tracePt t="4499" x="4298950" y="3181350"/>
          <p14:tracePt t="4533" x="4311650" y="3181350"/>
          <p14:tracePt t="4550" x="4318000" y="3181350"/>
          <p14:tracePt t="4568" x="4324350" y="3181350"/>
          <p14:tracePt t="4582" x="4330700" y="3181350"/>
          <p14:tracePt t="4607" x="4343400" y="3181350"/>
          <p14:tracePt t="4616" x="4349750" y="3181350"/>
          <p14:tracePt t="4633" x="4362450" y="3181350"/>
          <p14:tracePt t="4635" x="4368800" y="3181350"/>
          <p14:tracePt t="4649" x="4381500" y="3181350"/>
          <p14:tracePt t="4666" x="4394200" y="3181350"/>
          <p14:tracePt t="4682" x="4400550" y="3181350"/>
          <p14:tracePt t="4699" x="4413250" y="3181350"/>
          <p14:tracePt t="4716" x="4419600" y="3181350"/>
          <p14:tracePt t="4732" x="4425950" y="3181350"/>
          <p14:tracePt t="4750" x="4432300" y="3181350"/>
          <p14:tracePt t="4783" x="4438650" y="3181350"/>
          <p14:tracePt t="4800" x="4445000" y="3181350"/>
          <p14:tracePt t="4837" x="4451350" y="3181350"/>
          <p14:tracePt t="4848" x="4457700" y="3181350"/>
          <p14:tracePt t="4956" x="4464050" y="3181350"/>
          <p14:tracePt t="5196" x="4470400" y="3187700"/>
          <p14:tracePt t="5264" x="4470400" y="3194050"/>
          <p14:tracePt t="5287" x="4470400" y="3200400"/>
          <p14:tracePt t="5291" x="4470400" y="3206750"/>
          <p14:tracePt t="5299" x="4470400" y="3213100"/>
          <p14:tracePt t="5333" x="4476750" y="3219450"/>
          <p14:tracePt t="5367" x="4483100" y="3225800"/>
          <p14:tracePt t="6550" x="4489450" y="3225800"/>
          <p14:tracePt t="6581" x="4495800" y="3225800"/>
          <p14:tracePt t="6589" x="4502150" y="3225800"/>
          <p14:tracePt t="6610" x="4508500" y="3225800"/>
          <p14:tracePt t="6620" x="4514850" y="3225800"/>
          <p14:tracePt t="6632" x="4521200" y="3219450"/>
          <p14:tracePt t="6665" x="4533900" y="3187700"/>
          <p14:tracePt t="6699" x="4540250" y="3155950"/>
          <p14:tracePt t="6732" x="4559300" y="3105150"/>
          <p14:tracePt t="6749" x="4572000" y="3086100"/>
          <p14:tracePt t="6766" x="4578350" y="3054350"/>
          <p14:tracePt t="6782" x="4584700" y="3028950"/>
          <p14:tracePt t="6799" x="4584700" y="3016250"/>
          <p14:tracePt t="6816" x="4584700" y="2978150"/>
          <p14:tracePt t="6832" x="4584700" y="2965450"/>
          <p14:tracePt t="6849" x="4584700" y="2946400"/>
          <p14:tracePt t="6865" x="4584700" y="2914650"/>
          <p14:tracePt t="6882" x="4584700" y="2889250"/>
          <p14:tracePt t="6899" x="4584700" y="2870200"/>
          <p14:tracePt t="6915" x="4584700" y="2857500"/>
          <p14:tracePt t="6932" x="4584700" y="2838450"/>
          <p14:tracePt t="6948" x="4572000" y="2825750"/>
          <p14:tracePt t="6965" x="4559300" y="2813050"/>
          <p14:tracePt t="6982" x="4552950" y="2781300"/>
          <p14:tracePt t="6999" x="4533900" y="2768600"/>
          <p14:tracePt t="7015" x="4527550" y="2762250"/>
          <p14:tracePt t="7016" x="4527550" y="2755900"/>
          <p14:tracePt t="7033" x="4514850" y="2749550"/>
          <p14:tracePt t="7050" x="4495800" y="2730500"/>
          <p14:tracePt t="7054" x="4489450" y="2730500"/>
          <p14:tracePt t="7057" x="4483100" y="2730500"/>
          <p14:tracePt t="7065" x="4476750" y="2730500"/>
          <p14:tracePt t="7082" x="4457700" y="2730500"/>
          <p14:tracePt t="7101" x="4425950" y="2730500"/>
          <p14:tracePt t="7117" x="4413250" y="2730500"/>
          <p14:tracePt t="7121" x="4406900" y="2730500"/>
          <p14:tracePt t="7134" x="4387850" y="2736850"/>
          <p14:tracePt t="7136" x="4381500" y="2736850"/>
          <p14:tracePt t="7150" x="4368800" y="2736850"/>
          <p14:tracePt t="7165" x="4343400" y="2755900"/>
          <p14:tracePt t="7168" x="4337050" y="2755900"/>
          <p14:tracePt t="7183" x="4324350" y="2762250"/>
          <p14:tracePt t="7200" x="4311650" y="2774950"/>
          <p14:tracePt t="7205" x="4311650" y="2781300"/>
          <p14:tracePt t="7216" x="4298950" y="2787650"/>
          <p14:tracePt t="7232" x="4292600" y="2806700"/>
          <p14:tracePt t="7251" x="4286250" y="2832100"/>
          <p14:tracePt t="7266" x="4286250" y="2863850"/>
          <p14:tracePt t="7269" x="4286250" y="2876550"/>
          <p14:tracePt t="7282" x="4286250" y="2901950"/>
          <p14:tracePt t="7299" x="4286250" y="2927350"/>
          <p14:tracePt t="7315" x="4286250" y="2959100"/>
          <p14:tracePt t="7317" x="4286250" y="2965450"/>
          <p14:tracePt t="7332" x="4286250" y="2990850"/>
          <p14:tracePt t="7349" x="4286250" y="3016250"/>
          <p14:tracePt t="7365" x="4292600" y="3041650"/>
          <p14:tracePt t="7382" x="4298950" y="3067050"/>
          <p14:tracePt t="7399" x="4298950" y="3092450"/>
          <p14:tracePt t="7415" x="4305300" y="3117850"/>
          <p14:tracePt t="7433" x="4318000" y="3149600"/>
          <p14:tracePt t="7437" x="4318000" y="3162300"/>
          <p14:tracePt t="7441" x="4324350" y="3168650"/>
          <p14:tracePt t="7450" x="4330700" y="3181350"/>
          <p14:tracePt t="7467" x="4343400" y="3206750"/>
          <p14:tracePt t="7473" x="4343400" y="3213100"/>
          <p14:tracePt t="7483" x="4343400" y="3225800"/>
          <p14:tracePt t="7498" x="4349750" y="3232150"/>
          <p14:tracePt t="7516" x="4362450" y="3257550"/>
          <p14:tracePt t="7534" x="4368800" y="3263900"/>
          <p14:tracePt t="7550" x="4381500" y="3276600"/>
          <p14:tracePt t="7566" x="4394200" y="3282950"/>
          <p14:tracePt t="7583" x="4406900" y="3302000"/>
          <p14:tracePt t="7585" x="4413250" y="3302000"/>
          <p14:tracePt t="7588" x="4419600" y="3302000"/>
          <p14:tracePt t="7599" x="4432300" y="3308350"/>
          <p14:tracePt t="7619" x="4457700" y="3314700"/>
          <p14:tracePt t="7622" x="4464050" y="3314700"/>
          <p14:tracePt t="7624" x="4470400" y="3314700"/>
          <p14:tracePt t="7633" x="4489450" y="3314700"/>
          <p14:tracePt t="7648" x="4514850" y="3314700"/>
          <p14:tracePt t="7666" x="4559300" y="3314700"/>
          <p14:tracePt t="7683" x="4578350" y="3314700"/>
          <p14:tracePt t="7686" x="4591050" y="3314700"/>
          <p14:tracePt t="7699" x="4597400" y="3314700"/>
          <p14:tracePt t="7717" x="4610100" y="3295650"/>
          <p14:tracePt t="7734" x="4610100" y="3276600"/>
          <p14:tracePt t="7749" x="4610100" y="3244850"/>
          <p14:tracePt t="7766" x="4610100" y="3213100"/>
          <p14:tracePt t="7782" x="4610100" y="3194050"/>
          <p14:tracePt t="7800" x="4610100" y="3168650"/>
          <p14:tracePt t="7816" x="4610100" y="3130550"/>
          <p14:tracePt t="7833" x="4610100" y="3105150"/>
          <p14:tracePt t="7837" x="4610100" y="3098800"/>
          <p14:tracePt t="7849" x="4610100" y="3079750"/>
          <p14:tracePt t="7866" x="4610100" y="3048000"/>
          <p14:tracePt t="7883" x="4610100" y="3016250"/>
          <p14:tracePt t="7888" x="4603750" y="2997200"/>
          <p14:tracePt t="7895" x="4597400" y="2984500"/>
          <p14:tracePt t="7899" x="4597400" y="2978150"/>
          <p14:tracePt t="7901" x="4597400" y="2965450"/>
          <p14:tracePt t="7908" x="4591050" y="2946400"/>
          <p14:tracePt t="7915" x="4591050" y="2940050"/>
          <p14:tracePt t="7932" x="4578350" y="2921000"/>
          <p14:tracePt t="7948" x="4572000" y="2908300"/>
          <p14:tracePt t="7965" x="4565650" y="2901950"/>
          <p14:tracePt t="7998" x="4559300" y="2901950"/>
          <p14:tracePt t="8098" x="4552950" y="2901950"/>
          <p14:tracePt t="8108" x="4546600" y="2901950"/>
          <p14:tracePt t="8114" x="4533900" y="2914650"/>
          <p14:tracePt t="8116" x="4527550" y="2921000"/>
          <p14:tracePt t="8122" x="4527550" y="2927350"/>
          <p14:tracePt t="8132" x="4514850" y="2959100"/>
          <p14:tracePt t="8149" x="4502150" y="2984500"/>
          <p14:tracePt t="8166" x="4483100" y="3022600"/>
          <p14:tracePt t="8173" x="4483100" y="3028950"/>
          <p14:tracePt t="8182" x="4476750" y="3041650"/>
          <p14:tracePt t="8199" x="4464050" y="3079750"/>
          <p14:tracePt t="8200" x="4457700" y="3092450"/>
          <p14:tracePt t="8215" x="4457700" y="3117850"/>
          <p14:tracePt t="8232" x="4457700" y="3136900"/>
          <p14:tracePt t="8248" x="4457700" y="3162300"/>
          <p14:tracePt t="8267" x="4451350" y="3168650"/>
          <p14:tracePt t="8283" x="4451350" y="3181350"/>
          <p14:tracePt t="8289" x="4451350" y="3187700"/>
          <p14:tracePt t="8315" x="4451350" y="3200400"/>
          <p14:tracePt t="8332" x="4438650" y="3206750"/>
          <p14:tracePt t="8348" x="4438650" y="3213100"/>
          <p14:tracePt t="8392" x="4438650" y="3219450"/>
          <p14:tracePt t="8400" x="4438650" y="3225800"/>
          <p14:tracePt t="15456" x="4438650" y="3232150"/>
          <p14:tracePt t="15472" x="4432300" y="3232150"/>
          <p14:tracePt t="15476" x="4425950" y="3232150"/>
          <p14:tracePt t="15481" x="4419600" y="3232150"/>
          <p14:tracePt t="15499" x="4381500" y="3232150"/>
          <p14:tracePt t="15514" x="4356100" y="3238500"/>
          <p14:tracePt t="15530" x="4337050" y="3244850"/>
          <p14:tracePt t="15580" x="4324350" y="3244850"/>
          <p14:tracePt t="15614" x="4292600" y="3244850"/>
          <p14:tracePt t="15647" x="4235450" y="3232150"/>
          <p14:tracePt t="15664" x="4216400" y="3219450"/>
          <p14:tracePt t="15680" x="4171950" y="3194050"/>
          <p14:tracePt t="15697" x="4133850" y="3168650"/>
          <p14:tracePt t="15715" x="4076700" y="3149600"/>
          <p14:tracePt t="15718" x="4070350" y="3149600"/>
          <p14:tracePt t="15731" x="4057650" y="3143250"/>
          <p14:tracePt t="15748" x="4044950" y="3136900"/>
          <p14:tracePt t="15764" x="4032250" y="3130550"/>
          <p14:tracePt t="15781" x="4019550" y="3124200"/>
          <p14:tracePt t="15797" x="4013200" y="3124200"/>
          <p14:tracePt t="15814" x="4006850" y="3124200"/>
          <p14:tracePt t="15831" x="4000500" y="3124200"/>
          <p14:tracePt t="15869" x="3994150" y="3117850"/>
          <p14:tracePt t="15885" x="3987800" y="3111500"/>
          <p14:tracePt t="16038" x="3981450" y="3111500"/>
          <p14:tracePt t="16047" x="3975100" y="3111500"/>
          <p14:tracePt t="16069" x="3968750" y="3111500"/>
          <p14:tracePt t="16081" x="3962400" y="3111500"/>
          <p14:tracePt t="16105" x="3956050" y="3111500"/>
          <p14:tracePt t="16114" x="3949700" y="3111500"/>
          <p14:tracePt t="16135" x="3943350" y="3111500"/>
          <p14:tracePt t="16147" x="3930650" y="3105150"/>
          <p14:tracePt t="16164" x="3924300" y="3092450"/>
          <p14:tracePt t="16180" x="3911600" y="3086100"/>
          <p14:tracePt t="16197" x="3905250" y="3079750"/>
          <p14:tracePt t="16214" x="3898900" y="3073400"/>
          <p14:tracePt t="16231" x="3892550" y="3060700"/>
          <p14:tracePt t="16247" x="3873500" y="3048000"/>
          <p14:tracePt t="16264" x="3860800" y="3035300"/>
          <p14:tracePt t="16281" x="3835400" y="3022600"/>
          <p14:tracePt t="16297" x="3829050" y="3009900"/>
          <p14:tracePt t="16314" x="3816350" y="2984500"/>
          <p14:tracePt t="16330" x="3816350" y="2978150"/>
          <p14:tracePt t="16347" x="3810000" y="2952750"/>
          <p14:tracePt t="16364" x="3803650" y="2908300"/>
          <p14:tracePt t="16380" x="3790950" y="2844800"/>
          <p14:tracePt t="16397" x="3759200" y="2787650"/>
          <p14:tracePt t="16400" x="3752850" y="2774950"/>
          <p14:tracePt t="16414" x="3740150" y="2743200"/>
          <p14:tracePt t="16430" x="3727450" y="2736850"/>
          <p14:tracePt t="16447" x="3708400" y="2724150"/>
          <p14:tracePt t="16463" x="3689350" y="2711450"/>
          <p14:tracePt t="16480" x="3676650" y="2711450"/>
          <p14:tracePt t="16497" x="3644900" y="2705100"/>
          <p14:tracePt t="16513" x="3638550" y="2705100"/>
          <p14:tracePt t="16530" x="3625850" y="2698750"/>
          <p14:tracePt t="16547" x="3619500" y="2698750"/>
          <p14:tracePt t="16564" x="3600450" y="2692400"/>
          <p14:tracePt t="16580" x="3594100" y="2692400"/>
          <p14:tracePt t="16598" x="3587750" y="2686050"/>
          <p14:tracePt t="16631" x="3575050" y="2686050"/>
          <p14:tracePt t="16670" x="3575050" y="2698750"/>
          <p14:tracePt t="16674" x="3575050" y="2711450"/>
          <p14:tracePt t="16680" x="3575050" y="2724150"/>
          <p14:tracePt t="16697" x="3549650" y="2774950"/>
          <p14:tracePt t="16713" x="3530600" y="2806700"/>
          <p14:tracePt t="16714" x="3524250" y="2825750"/>
          <p14:tracePt t="16730" x="3505200" y="2863850"/>
          <p14:tracePt t="16747" x="3486150" y="2895600"/>
          <p14:tracePt t="16763" x="3473450" y="2914650"/>
          <p14:tracePt t="16780" x="3460750" y="2946400"/>
          <p14:tracePt t="16797" x="3454400" y="2984500"/>
          <p14:tracePt t="16814" x="3448050" y="3028950"/>
          <p14:tracePt t="16830" x="3448050" y="3060700"/>
          <p14:tracePt t="16847" x="3448050" y="3073400"/>
          <p14:tracePt t="16864" x="3448050" y="3092450"/>
          <p14:tracePt t="16881" x="3460750" y="3098800"/>
          <p14:tracePt t="16897" x="3467100" y="3111500"/>
          <p14:tracePt t="16914" x="3467100" y="3124200"/>
          <p14:tracePt t="16931" x="3479800" y="3149600"/>
          <p14:tracePt t="16947" x="3498850" y="3168650"/>
          <p14:tracePt t="16964" x="3505200" y="3181350"/>
          <p14:tracePt t="16981" x="3511550" y="3181350"/>
          <p14:tracePt t="16999" x="3524250" y="3194050"/>
          <p14:tracePt t="17014" x="3530600" y="3194050"/>
          <p14:tracePt t="17030" x="3530600" y="3200400"/>
          <p14:tracePt t="17048" x="3536950" y="3200400"/>
          <p14:tracePt t="17063" x="3543300" y="3200400"/>
          <p14:tracePt t="17080" x="3549650" y="3200400"/>
          <p14:tracePt t="17097" x="3562350" y="3200400"/>
          <p14:tracePt t="17140" x="3568700" y="3200400"/>
          <p14:tracePt t="17147" x="3575050" y="3200400"/>
          <p14:tracePt t="17171" x="3575050" y="3206750"/>
          <p14:tracePt t="17180" x="3575050" y="3213100"/>
          <p14:tracePt t="17197" x="3581400" y="3225800"/>
          <p14:tracePt t="17284" x="3587750" y="3225800"/>
          <p14:tracePt t="17287" x="3587750" y="3232150"/>
          <p14:tracePt t="17297" x="3594100" y="3251200"/>
          <p14:tracePt t="17315" x="3651250" y="3308350"/>
          <p14:tracePt t="17330" x="3676650" y="3327400"/>
          <p14:tracePt t="17347" x="3689350" y="3333750"/>
          <p14:tracePt t="17363" x="3689350" y="3340100"/>
          <p14:tracePt t="17380" x="3702050" y="3340100"/>
          <p14:tracePt t="17397" x="3708400" y="3346450"/>
          <p14:tracePt t="17414" x="3721100" y="3346450"/>
          <p14:tracePt t="17457" x="3727450" y="3346450"/>
          <p14:tracePt t="17462" x="3733800" y="3346450"/>
          <p14:tracePt t="17471" x="3740150" y="3346450"/>
          <p14:tracePt t="17480" x="3752850" y="3346450"/>
          <p14:tracePt t="17498" x="3765550" y="3346450"/>
          <p14:tracePt t="17514" x="3778250" y="3346450"/>
          <p14:tracePt t="17530" x="3784600" y="3346450"/>
          <p14:tracePt t="17547" x="3803650" y="3346450"/>
          <p14:tracePt t="17564" x="3816350" y="3346450"/>
          <p14:tracePt t="17580" x="3854450" y="3340100"/>
          <p14:tracePt t="17597" x="3873500" y="3333750"/>
          <p14:tracePt t="17614" x="3886200" y="3333750"/>
          <p14:tracePt t="17631" x="3905250" y="3327400"/>
          <p14:tracePt t="17647" x="3917950" y="3314700"/>
          <p14:tracePt t="17663" x="3937000" y="3302000"/>
          <p14:tracePt t="17680" x="3956050" y="3295650"/>
          <p14:tracePt t="17697" x="3968750" y="3282950"/>
          <p14:tracePt t="17714" x="3994150" y="3270250"/>
          <p14:tracePt t="17731" x="4000500" y="3263900"/>
          <p14:tracePt t="17747" x="4013200" y="3251200"/>
          <p14:tracePt t="17763" x="4032250" y="3238500"/>
          <p14:tracePt t="17780" x="4051300" y="3219450"/>
          <p14:tracePt t="17796" x="4057650" y="3194050"/>
          <p14:tracePt t="17814" x="4064000" y="3168650"/>
          <p14:tracePt t="17814" x="4070350" y="3168650"/>
          <p14:tracePt t="17830" x="4083050" y="3143250"/>
          <p14:tracePt t="17846" x="4102100" y="3124200"/>
          <p14:tracePt t="17863" x="4108450" y="3117850"/>
          <p14:tracePt t="17880" x="4121150" y="3098800"/>
          <p14:tracePt t="17897" x="4133850" y="3079750"/>
          <p14:tracePt t="17914" x="4152900" y="3060700"/>
          <p14:tracePt t="17931" x="4171950" y="3035300"/>
          <p14:tracePt t="17947" x="4184650" y="3016250"/>
          <p14:tracePt t="17963" x="4184650" y="3003550"/>
          <p14:tracePt t="17980" x="4197350" y="2990850"/>
          <p14:tracePt t="17998" x="4203700" y="2978150"/>
          <p14:tracePt t="18014" x="4203700" y="2965450"/>
          <p14:tracePt t="18030" x="4203700" y="2952750"/>
          <p14:tracePt t="18047" x="4203700" y="2940050"/>
          <p14:tracePt t="18064" x="4203700" y="2927350"/>
          <p14:tracePt t="18082" x="4203700" y="2914650"/>
          <p14:tracePt t="18099" x="4203700" y="2908300"/>
          <p14:tracePt t="18114" x="4203700" y="2901950"/>
          <p14:tracePt t="18131" x="4203700" y="2882900"/>
          <p14:tracePt t="18147" x="4203700" y="2870200"/>
          <p14:tracePt t="18163" x="4203700" y="2863850"/>
          <p14:tracePt t="18180" x="4191000" y="2851150"/>
          <p14:tracePt t="18197" x="4178300" y="2838450"/>
          <p14:tracePt t="18201" x="4178300" y="2832100"/>
          <p14:tracePt t="18204" x="4171950" y="2825750"/>
          <p14:tracePt t="18207" x="4171950" y="2819400"/>
          <p14:tracePt t="18216" x="4165600" y="2819400"/>
          <p14:tracePt t="18231" x="4159250" y="2813050"/>
          <p14:tracePt t="18248" x="4152900" y="2806700"/>
          <p14:tracePt t="18281" x="4146550" y="2800350"/>
          <p14:tracePt t="18297" x="4133850" y="2787650"/>
          <p14:tracePt t="18314" x="4127500" y="2787650"/>
          <p14:tracePt t="18330" x="4121150" y="2774950"/>
          <p14:tracePt t="18364" x="4114800" y="2774950"/>
          <p14:tracePt t="18380" x="4108450" y="2774950"/>
          <p14:tracePt t="18397" x="4095750" y="2774950"/>
          <p14:tracePt t="18414" x="4089400" y="2774950"/>
          <p14:tracePt t="18430" x="4083050" y="2774950"/>
          <p14:tracePt t="18447" x="4076700" y="2774950"/>
          <p14:tracePt t="18464" x="4057650" y="2774950"/>
          <p14:tracePt t="18466" x="4051300" y="2774950"/>
          <p14:tracePt t="18496" x="4038600" y="2774950"/>
          <p14:tracePt t="18530" x="4019550" y="2774950"/>
          <p14:tracePt t="18548" x="4013200" y="2774950"/>
          <p14:tracePt t="18564" x="4000500" y="2781300"/>
          <p14:tracePt t="18581" x="3994150" y="2781300"/>
          <p14:tracePt t="18598" x="3987800" y="2794000"/>
          <p14:tracePt t="18614" x="3981450" y="2800350"/>
          <p14:tracePt t="18630" x="3956050" y="2813050"/>
          <p14:tracePt t="18647" x="3949700" y="2813050"/>
          <p14:tracePt t="18664" x="3943350" y="2825750"/>
          <p14:tracePt t="18681" x="3937000" y="2832100"/>
          <p14:tracePt t="18696" x="3930650" y="2844800"/>
          <p14:tracePt t="18715" x="3924300" y="2863850"/>
          <p14:tracePt t="18731" x="3924300" y="2876550"/>
          <p14:tracePt t="18749" x="3917950" y="2895600"/>
          <p14:tracePt t="18764" x="3911600" y="2921000"/>
          <p14:tracePt t="18780" x="3911600" y="2927350"/>
          <p14:tracePt t="18798" x="3911600" y="2946400"/>
          <p14:tracePt t="18814" x="3911600" y="2959100"/>
          <p14:tracePt t="18831" x="3911600" y="2971800"/>
          <p14:tracePt t="18846" x="3911600" y="2978150"/>
          <p14:tracePt t="18864" x="3911600" y="2990850"/>
          <p14:tracePt t="18881" x="3911600" y="3003550"/>
          <p14:tracePt t="18896" x="3911600" y="3009900"/>
          <p14:tracePt t="18913" x="3911600" y="3016250"/>
          <p14:tracePt t="18930" x="3911600" y="3022600"/>
          <p14:tracePt t="18946" x="3911600" y="3035300"/>
          <p14:tracePt t="18981" x="3911600" y="3041650"/>
          <p14:tracePt t="18997" x="3911600" y="3054350"/>
          <p14:tracePt t="19015" x="3911600" y="3060700"/>
          <p14:tracePt t="19032" x="3911600" y="3079750"/>
          <p14:tracePt t="19047" x="3911600" y="3086100"/>
          <p14:tracePt t="19063" x="3911600" y="3092450"/>
          <p14:tracePt t="19080" x="3911600" y="3098800"/>
          <p14:tracePt t="19097" x="3917950" y="3105150"/>
          <p14:tracePt t="19141" x="3917950" y="3111500"/>
          <p14:tracePt t="19152" x="3930650" y="3117850"/>
          <p14:tracePt t="19182" x="3930650" y="3124200"/>
          <p14:tracePt t="19196" x="3937000" y="3124200"/>
          <p14:tracePt t="19213" x="3943350" y="3130550"/>
          <p14:tracePt t="19229" x="3949700" y="3130550"/>
          <p14:tracePt t="19246" x="3962400" y="3136900"/>
          <p14:tracePt t="19264" x="3962400" y="3143250"/>
          <p14:tracePt t="19297" x="3968750" y="3149600"/>
          <p14:tracePt t="19340" x="3975100" y="3155950"/>
          <p14:tracePt t="19389" x="3981450" y="3155950"/>
          <p14:tracePt t="19401" x="3987800" y="3155950"/>
          <p14:tracePt t="19414" x="3994150" y="3162300"/>
          <p14:tracePt t="19431" x="3994150" y="3181350"/>
          <p14:tracePt t="19447" x="4000500" y="3194050"/>
          <p14:tracePt t="19464" x="4013200" y="3206750"/>
          <p14:tracePt t="19480" x="4038600" y="3232150"/>
          <p14:tracePt t="19483" x="4044950" y="3232150"/>
          <p14:tracePt t="19497" x="4070350" y="3257550"/>
          <p14:tracePt t="19514" x="4108450" y="3282950"/>
          <p14:tracePt t="19517" x="4114800" y="3282950"/>
          <p14:tracePt t="19519" x="4133850" y="3295650"/>
          <p14:tracePt t="19531" x="4165600" y="3321050"/>
          <p14:tracePt t="19547" x="4216400" y="3333750"/>
          <p14:tracePt t="19564" x="4241800" y="3346450"/>
          <p14:tracePt t="19580" x="4254500" y="3346450"/>
          <p14:tracePt t="19597" x="4260850" y="3346450"/>
          <p14:tracePt t="19614" x="4267200" y="3346450"/>
          <p14:tracePt t="19632" x="4279900" y="3346450"/>
          <p14:tracePt t="19640" x="4286250" y="3346450"/>
          <p14:tracePt t="19714" x="4292600" y="3346450"/>
          <p14:tracePt t="19723" x="4305300" y="3340100"/>
          <p14:tracePt t="19748" x="4318000" y="3327400"/>
          <p14:tracePt t="19764" x="4318000" y="3314700"/>
          <p14:tracePt t="19780" x="4337050" y="3308350"/>
          <p14:tracePt t="19796" x="4337050" y="3295650"/>
          <p14:tracePt t="19815" x="4349750" y="3276600"/>
          <p14:tracePt t="19831" x="4356100" y="3270250"/>
          <p14:tracePt t="19848" x="4368800" y="3263900"/>
          <p14:tracePt t="19864" x="4375150" y="3244850"/>
          <p14:tracePt t="19879" x="4381500" y="3232150"/>
          <p14:tracePt t="19898" x="4400550" y="3219450"/>
          <p14:tracePt t="19914" x="4400550" y="3213100"/>
          <p14:tracePt t="19931" x="4425950" y="3181350"/>
          <p14:tracePt t="19946" x="4425950" y="3149600"/>
          <p14:tracePt t="19963" x="4438650" y="3130550"/>
          <p14:tracePt t="19979" x="4445000" y="3130550"/>
          <p14:tracePt t="19996" x="4445000" y="3124200"/>
          <p14:tracePt t="20013" x="4451350" y="3111500"/>
          <p14:tracePt t="20014" x="4451350" y="3105150"/>
          <p14:tracePt t="20030" x="4457700" y="3098800"/>
          <p14:tracePt t="20046" x="4464050" y="3092450"/>
          <p14:tracePt t="20063" x="4470400" y="3086100"/>
          <p14:tracePt t="20079" x="4470400" y="3067050"/>
          <p14:tracePt t="20096" x="4470400" y="3054350"/>
          <p14:tracePt t="20113" x="4470400" y="3041650"/>
          <p14:tracePt t="20129" x="4470400" y="3035300"/>
          <p14:tracePt t="20147" x="4470400" y="3028950"/>
          <p14:tracePt t="20163" x="4470400" y="3016250"/>
          <p14:tracePt t="20179" x="4470400" y="3003550"/>
          <p14:tracePt t="20196" x="4470400" y="2990850"/>
          <p14:tracePt t="20213" x="4470400" y="2978150"/>
          <p14:tracePt t="20230" x="4470400" y="2965450"/>
          <p14:tracePt t="20247" x="4470400" y="2959100"/>
          <p14:tracePt t="20263" x="4464050" y="2952750"/>
          <p14:tracePt t="20283" x="4464050" y="2946400"/>
          <p14:tracePt t="20319" x="4457700" y="2940050"/>
          <p14:tracePt t="20339" x="4451350" y="2940050"/>
          <p14:tracePt t="20351" x="4445000" y="2933700"/>
          <p14:tracePt t="20403" x="4438650" y="2933700"/>
          <p14:tracePt t="20416" x="4432300" y="2927350"/>
          <p14:tracePt t="20471" x="4425950" y="2927350"/>
          <p14:tracePt t="20484" x="4419600" y="2927350"/>
          <p14:tracePt t="20499" x="4413250" y="2927350"/>
          <p14:tracePt t="20518" x="4406900" y="2927350"/>
          <p14:tracePt t="20527" x="4400550" y="2927350"/>
          <p14:tracePt t="20531" x="4400550" y="2933700"/>
          <p14:tracePt t="20546" x="4394200" y="2952750"/>
          <p14:tracePt t="20563" x="4381500" y="2971800"/>
          <p14:tracePt t="20579" x="4381500" y="2990850"/>
          <p14:tracePt t="20596" x="4381500" y="3003550"/>
          <p14:tracePt t="20613" x="4381500" y="3022600"/>
          <p14:tracePt t="20630" x="4381500" y="3035300"/>
          <p14:tracePt t="20646" x="4381500" y="3048000"/>
          <p14:tracePt t="20663" x="4381500" y="3060700"/>
          <p14:tracePt t="20679" x="4381500" y="3067050"/>
          <p14:tracePt t="20696" x="4381500" y="3079750"/>
          <p14:tracePt t="20713" x="4381500" y="3086100"/>
          <p14:tracePt t="20729" x="4381500" y="3098800"/>
          <p14:tracePt t="20746" x="4381500" y="3117850"/>
          <p14:tracePt t="20763" x="4381500" y="3130550"/>
          <p14:tracePt t="20796" x="4381500" y="3136900"/>
          <p14:tracePt t="20813" x="4387850" y="3143250"/>
          <p14:tracePt t="21541" x="4387850" y="3149600"/>
          <p14:tracePt t="21550" x="4387850" y="3155950"/>
          <p14:tracePt t="21557" x="4387850" y="3162300"/>
          <p14:tracePt t="21569" x="4387850" y="3168650"/>
          <p14:tracePt t="21581" x="4381500" y="3175000"/>
          <p14:tracePt t="21601" x="4381500" y="3181350"/>
          <p14:tracePt t="21613" x="4368800" y="3194050"/>
          <p14:tracePt t="21629" x="4356100" y="3200400"/>
          <p14:tracePt t="21663" x="4324350" y="3225800"/>
          <p14:tracePt t="21697" x="4286250" y="3238500"/>
          <p14:tracePt t="21729" x="4267200" y="3257550"/>
          <p14:tracePt t="21747" x="4248150" y="3270250"/>
          <p14:tracePt t="21764" x="4235450" y="3270250"/>
          <p14:tracePt t="21779" x="4216400" y="3276600"/>
          <p14:tracePt t="21796" x="4191000" y="3289300"/>
          <p14:tracePt t="21813" x="4178300" y="3289300"/>
          <p14:tracePt t="21830" x="4159250" y="3289300"/>
          <p14:tracePt t="21846" x="4152900" y="3289300"/>
          <p14:tracePt t="21863" x="4146550" y="3289300"/>
          <p14:tracePt t="23326" x="4140200" y="3289300"/>
          <p14:tracePt t="23329" x="4133850" y="3289300"/>
          <p14:tracePt t="23332" x="4127500" y="3289300"/>
          <p14:tracePt t="23345" x="4114800" y="3276600"/>
          <p14:tracePt t="23362" x="4095750" y="3251200"/>
          <p14:tracePt t="23379" x="4095750" y="3225800"/>
          <p14:tracePt t="23396" x="4095750" y="3187700"/>
          <p14:tracePt t="23412" x="4095750" y="3162300"/>
          <p14:tracePt t="23446" x="4095750" y="3136900"/>
          <p14:tracePt t="23479" x="4108450" y="3067050"/>
          <p14:tracePt t="23512" x="4146550" y="3022600"/>
          <p14:tracePt t="23529" x="4165600" y="2990850"/>
          <p14:tracePt t="23546" x="4171950" y="2965450"/>
          <p14:tracePt t="23562" x="4184650" y="2952750"/>
          <p14:tracePt t="23579" x="4184650" y="2933700"/>
          <p14:tracePt t="23582" x="4184650" y="2927350"/>
          <p14:tracePt t="23596" x="4191000" y="2901950"/>
          <p14:tracePt t="23612" x="4191000" y="2882900"/>
          <p14:tracePt t="23629" x="4191000" y="2863850"/>
          <p14:tracePt t="23646" x="4191000" y="2851150"/>
          <p14:tracePt t="23663" x="4191000" y="2832100"/>
          <p14:tracePt t="23665" x="4191000" y="2825750"/>
          <p14:tracePt t="23679" x="4191000" y="2819400"/>
          <p14:tracePt t="23696" x="4191000" y="2787650"/>
          <p14:tracePt t="23712" x="4178300" y="2781300"/>
          <p14:tracePt t="23729" x="4165600" y="2768600"/>
          <p14:tracePt t="23746" x="4152900" y="2755900"/>
          <p14:tracePt t="23762" x="4140200" y="2743200"/>
          <p14:tracePt t="23780" x="4127500" y="2730500"/>
          <p14:tracePt t="23797" x="4114800" y="2724150"/>
          <p14:tracePt t="23814" x="4102100" y="2724150"/>
          <p14:tracePt t="23829" x="4083050" y="2717800"/>
          <p14:tracePt t="23846" x="4064000" y="2705100"/>
          <p14:tracePt t="23862" x="4044950" y="2705100"/>
          <p14:tracePt t="23880" x="4006850" y="2692400"/>
          <p14:tracePt t="23896" x="3987800" y="2686050"/>
          <p14:tracePt t="23913" x="3968750" y="2686050"/>
          <p14:tracePt t="23945" x="3962400" y="2686050"/>
          <p14:tracePt t="23962" x="3943350" y="2692400"/>
          <p14:tracePt t="23979" x="3924300" y="2711450"/>
          <p14:tracePt t="23980" x="3917950" y="2717800"/>
          <p14:tracePt t="23996" x="3905250" y="2736850"/>
          <p14:tracePt t="24012" x="3892550" y="2768600"/>
          <p14:tracePt t="24029" x="3879850" y="2787650"/>
          <p14:tracePt t="24046" x="3867150" y="2813050"/>
          <p14:tracePt t="24063" x="3867150" y="2844800"/>
          <p14:tracePt t="24079" x="3867150" y="2870200"/>
          <p14:tracePt t="24081" x="3867150" y="2882900"/>
          <p14:tracePt t="24096" x="3860800" y="2914650"/>
          <p14:tracePt t="24112" x="3860800" y="2946400"/>
          <p14:tracePt t="24129" x="3860800" y="2978150"/>
          <p14:tracePt t="24145" x="3860800" y="3003550"/>
          <p14:tracePt t="24162" x="3860800" y="3022600"/>
          <p14:tracePt t="24179" x="3860800" y="3041650"/>
          <p14:tracePt t="24195" x="3860800" y="3067050"/>
          <p14:tracePt t="24212" x="3867150" y="3079750"/>
          <p14:tracePt t="24229" x="3879850" y="3092450"/>
          <p14:tracePt t="24246" x="3879850" y="3111500"/>
          <p14:tracePt t="24262" x="3892550" y="3124200"/>
          <p14:tracePt t="24279" x="3905250" y="3149600"/>
          <p14:tracePt t="24296" x="3930650" y="3187700"/>
          <p14:tracePt t="24314" x="3949700" y="3206750"/>
          <p14:tracePt t="24330" x="3962400" y="3213100"/>
          <p14:tracePt t="24347" x="3968750" y="3232150"/>
          <p14:tracePt t="24363" x="3975100" y="3232150"/>
          <p14:tracePt t="24386" x="3981450" y="3238500"/>
          <p14:tracePt t="24640" x="3981450" y="3244850"/>
          <p14:tracePt t="24653" x="3987800" y="3251200"/>
          <p14:tracePt t="24657" x="3987800" y="3257550"/>
          <p14:tracePt t="24662" x="3994150" y="3263900"/>
          <p14:tracePt t="24679" x="4019550" y="3289300"/>
          <p14:tracePt t="24696" x="4076700" y="3302000"/>
          <p14:tracePt t="24712" x="4108450" y="3321050"/>
          <p14:tracePt t="24728" x="4133850" y="3327400"/>
          <p14:tracePt t="24746" x="4171950" y="3327400"/>
          <p14:tracePt t="24762" x="4210050" y="3327400"/>
          <p14:tracePt t="24779" x="4222750" y="3327400"/>
          <p14:tracePt t="24796" x="4248150" y="3327400"/>
          <p14:tracePt t="24812" x="4273550" y="3327400"/>
          <p14:tracePt t="24828" x="4298950" y="3314700"/>
          <p14:tracePt t="24845" x="4318000" y="3314700"/>
          <p14:tracePt t="24862" x="4337050" y="3308350"/>
          <p14:tracePt t="24879" x="4343400" y="3295650"/>
          <p14:tracePt t="24895" x="4356100" y="3282950"/>
          <p14:tracePt t="24912" x="4368800" y="3276600"/>
          <p14:tracePt t="24929" x="4394200" y="3257550"/>
          <p14:tracePt t="24945" x="4406900" y="3244850"/>
          <p14:tracePt t="24962" x="4419600" y="3238500"/>
          <p14:tracePt t="24978" x="4432300" y="3225800"/>
          <p14:tracePt t="24996" x="4445000" y="3213100"/>
          <p14:tracePt t="25012" x="4457700" y="3187700"/>
          <p14:tracePt t="25029" x="4476750" y="3162300"/>
          <p14:tracePt t="25045" x="4489450" y="3130550"/>
          <p14:tracePt t="25062" x="4495800" y="3111500"/>
          <p14:tracePt t="25079" x="4502150" y="3098800"/>
          <p14:tracePt t="25095" x="4508500" y="3079750"/>
          <p14:tracePt t="25112" x="4514850" y="3067050"/>
          <p14:tracePt t="25128" x="4521200" y="3048000"/>
          <p14:tracePt t="25145" x="4527550" y="3035300"/>
          <p14:tracePt t="25162" x="4527550" y="3022600"/>
          <p14:tracePt t="25179" x="4527550" y="3016250"/>
          <p14:tracePt t="25196" x="4527550" y="2997200"/>
          <p14:tracePt t="25212" x="4527550" y="2984500"/>
          <p14:tracePt t="25229" x="4527550" y="2971800"/>
          <p14:tracePt t="25262" x="4527550" y="2965450"/>
          <p14:tracePt t="25279" x="4527550" y="2952750"/>
          <p14:tracePt t="25296" x="4527550" y="2940050"/>
          <p14:tracePt t="25312" x="4514850" y="2933700"/>
          <p14:tracePt t="25328" x="4508500" y="2921000"/>
          <p14:tracePt t="25345" x="4502150" y="2914650"/>
          <p14:tracePt t="25362" x="4483100" y="2901950"/>
          <p14:tracePt t="25378" x="4476750" y="2895600"/>
          <p14:tracePt t="25395" x="4457700" y="2882900"/>
          <p14:tracePt t="25412" x="4438650" y="2870200"/>
          <p14:tracePt t="25430" x="4432300" y="2863850"/>
          <p14:tracePt t="25462" x="4419600" y="2857500"/>
          <p14:tracePt t="25479" x="4406900" y="2857500"/>
          <p14:tracePt t="25496" x="4400550" y="2857500"/>
          <p14:tracePt t="25513" x="4381500" y="2857500"/>
          <p14:tracePt t="25528" x="4368800" y="2857500"/>
          <p14:tracePt t="25545" x="4356100" y="2857500"/>
          <p14:tracePt t="25562" x="4349750" y="2863850"/>
          <p14:tracePt t="25578" x="4337050" y="2876550"/>
          <p14:tracePt t="25595" x="4337050" y="2882900"/>
          <p14:tracePt t="25612" x="4324350" y="2895600"/>
          <p14:tracePt t="25628" x="4324350" y="2914650"/>
          <p14:tracePt t="25645" x="4324350" y="2927350"/>
          <p14:tracePt t="25662" x="4324350" y="2940050"/>
          <p14:tracePt t="25679" x="4324350" y="2965450"/>
          <p14:tracePt t="25696" x="4324350" y="2978150"/>
          <p14:tracePt t="25712" x="4324350" y="2997200"/>
          <p14:tracePt t="25729" x="4324350" y="3009900"/>
          <p14:tracePt t="25747" x="4324350" y="3016250"/>
          <p14:tracePt t="25764" x="4324350" y="3028950"/>
          <p14:tracePt t="25779" x="4324350" y="3035300"/>
          <p14:tracePt t="25796" x="4324350" y="3041650"/>
          <p14:tracePt t="25813" x="4324350" y="3060700"/>
          <p14:tracePt t="25828" x="4330700" y="3073400"/>
          <p14:tracePt t="25845" x="4337050" y="3092450"/>
          <p14:tracePt t="25862" x="4337050" y="3105150"/>
          <p14:tracePt t="25879" x="4349750" y="3117850"/>
          <p14:tracePt t="25895" x="4349750" y="3124200"/>
          <p14:tracePt t="25928" x="4362450" y="3136900"/>
          <p14:tracePt t="25945" x="4362450" y="3143250"/>
          <p14:tracePt t="25962" x="4362450" y="3155950"/>
          <p14:tracePt t="25978" x="4375150" y="3168650"/>
          <p14:tracePt t="26074" x="4375150" y="3175000"/>
          <p14:tracePt t="26191" x="4375150" y="3181350"/>
          <p14:tracePt t="26227" x="4381500" y="3181350"/>
          <p14:tracePt t="26237" x="4381500" y="3187700"/>
          <p14:tracePt t="26265" x="4381500" y="3194050"/>
          <p14:tracePt t="26289" x="4387850" y="3200400"/>
          <p14:tracePt t="26301" x="4394200" y="3200400"/>
          <p14:tracePt t="26313" x="4400550" y="3200400"/>
          <p14:tracePt t="26329" x="4406900" y="3206750"/>
          <p14:tracePt t="26338" x="4413250" y="3206750"/>
          <p14:tracePt t="26373" x="4419600" y="3206750"/>
          <p14:tracePt t="26376" x="4425950" y="3213100"/>
          <p14:tracePt t="26410" x="4432300" y="3213100"/>
          <p14:tracePt t="26417" x="4438650" y="3219450"/>
          <p14:tracePt t="26429" x="4445000" y="3219450"/>
          <p14:tracePt t="26836" x="4451350" y="3219450"/>
          <p14:tracePt t="26855" x="4457700" y="3219450"/>
          <p14:tracePt t="26886" x="4464050" y="3219450"/>
          <p14:tracePt t="26954" x="4470400" y="3219450"/>
          <p14:tracePt t="27053" x="4476750" y="3219450"/>
          <p14:tracePt t="28006" x="4476750" y="3225800"/>
          <p14:tracePt t="28015" x="4476750" y="3232150"/>
          <p14:tracePt t="28023" x="4470400" y="3232150"/>
          <p14:tracePt t="28030" x="4464050" y="3232150"/>
          <p14:tracePt t="28045" x="4457700" y="3238500"/>
          <p14:tracePt t="28062" x="4438650" y="3244850"/>
          <p14:tracePt t="28064" x="4432300" y="3244850"/>
          <p14:tracePt t="28082" x="4425950" y="3244850"/>
          <p14:tracePt t="28096" x="4413250" y="3251200"/>
          <p14:tracePt t="28129" x="4273550" y="3321050"/>
          <p14:tracePt t="28136" x="4159250" y="3352800"/>
          <p14:tracePt t="28141" x="4133850" y="3365500"/>
          <p14:tracePt t="28162" x="4006850" y="3403600"/>
          <p14:tracePt t="28166" x="3994150" y="3403600"/>
          <p14:tracePt t="28195" x="3911600" y="3409950"/>
          <p14:tracePt t="28211" x="3892550" y="3409950"/>
          <p14:tracePt t="28229" x="3867150" y="3409950"/>
          <p14:tracePt t="28234" x="3860800" y="3409950"/>
          <p14:tracePt t="28245" x="3848100" y="3409950"/>
          <p14:tracePt t="28261" x="3829050" y="3409950"/>
          <p14:tracePt t="28264" x="3822700" y="3409950"/>
          <p14:tracePt t="28279" x="3816350" y="3409950"/>
          <p14:tracePt t="28295" x="3810000" y="3409950"/>
          <p14:tracePt t="28339" x="3803650" y="3409950"/>
          <p14:tracePt t="28347" x="3797300" y="3409950"/>
          <p14:tracePt t="28361" x="3790950" y="3409950"/>
          <p14:tracePt t="28379" x="3778250" y="3409950"/>
          <p14:tracePt t="28395" x="3771900" y="3409950"/>
          <p14:tracePt t="28412" x="3759200" y="3409950"/>
          <p14:tracePt t="28429" x="3752850" y="3409950"/>
          <p14:tracePt t="28445" x="3746500" y="3409950"/>
          <p14:tracePt t="28648" x="3740150" y="3409950"/>
          <p14:tracePt t="28786" x="3746500" y="3403600"/>
          <p14:tracePt t="28797" x="3746500" y="3397250"/>
          <p14:tracePt t="28812" x="3752850" y="3397250"/>
          <p14:tracePt t="28824" x="3752850" y="3390900"/>
          <p14:tracePt t="28832" x="3759200" y="3390900"/>
          <p14:tracePt t="28844" x="3759200" y="3384550"/>
          <p14:tracePt t="28861" x="3771900" y="3384550"/>
          <p14:tracePt t="28943" x="3778250" y="3384550"/>
          <p14:tracePt t="28958" x="3784600" y="3384550"/>
          <p14:tracePt t="28997" x="3790950" y="3384550"/>
          <p14:tracePt t="29007" x="3797300" y="3384550"/>
          <p14:tracePt t="29015" x="3803650" y="3384550"/>
          <p14:tracePt t="29066" x="3810000" y="3384550"/>
          <p14:tracePt t="29081" x="3816350" y="3384550"/>
          <p14:tracePt t="29117" x="3822700" y="3384550"/>
          <p14:tracePt t="29127" x="3835400" y="3384550"/>
          <p14:tracePt t="29267" x="3841750" y="3390900"/>
          <p14:tracePt t="29275" x="3841750" y="3397250"/>
          <p14:tracePt t="29279" x="3841750" y="3403600"/>
          <p14:tracePt t="29295" x="3841750" y="3409950"/>
          <p14:tracePt t="29312" x="3848100" y="3422650"/>
          <p14:tracePt t="29328" x="3854450" y="3435350"/>
          <p14:tracePt t="29363" x="3860800" y="3441700"/>
          <p14:tracePt t="29443" x="3867150" y="3441700"/>
          <p14:tracePt t="29455" x="3873500" y="3441700"/>
          <p14:tracePt t="29472" x="3879850" y="3441700"/>
          <p14:tracePt t="29480" x="3886200" y="3441700"/>
          <p14:tracePt t="29495" x="3905250" y="3435350"/>
          <p14:tracePt t="29511" x="3917950" y="3429000"/>
          <p14:tracePt t="29528" x="3949700" y="3429000"/>
          <p14:tracePt t="29544" x="3968750" y="3429000"/>
          <p14:tracePt t="29563" x="3994150" y="3409950"/>
          <p14:tracePt t="29581" x="3994150" y="3403600"/>
          <p14:tracePt t="29595" x="4006850" y="3384550"/>
          <p14:tracePt t="29611" x="4013200" y="3371850"/>
          <p14:tracePt t="29614" x="4013200" y="3365500"/>
          <p14:tracePt t="29629" x="4019550" y="3352800"/>
          <p14:tracePt t="29633" x="4019550" y="3346450"/>
          <p14:tracePt t="29645" x="4025900" y="3340100"/>
          <p14:tracePt t="29661" x="4032250" y="3314700"/>
          <p14:tracePt t="29678" x="4051300" y="3295650"/>
          <p14:tracePt t="29694" x="4064000" y="3270250"/>
          <p14:tracePt t="29711" x="4070350" y="3244850"/>
          <p14:tracePt t="29728" x="4083050" y="3232150"/>
          <p14:tracePt t="29744" x="4083050" y="3225800"/>
          <p14:tracePt t="29761" x="4089400" y="3219450"/>
          <p14:tracePt t="29763" x="4089400" y="3213100"/>
          <p14:tracePt t="29778" x="4089400" y="3200400"/>
          <p14:tracePt t="29795" x="4089400" y="3194050"/>
          <p14:tracePt t="29811" x="4089400" y="3181350"/>
          <p14:tracePt t="29828" x="4089400" y="3168650"/>
          <p14:tracePt t="29845" x="4095750" y="3149600"/>
          <p14:tracePt t="29861" x="4102100" y="3130550"/>
          <p14:tracePt t="29879" x="4108450" y="3105150"/>
          <p14:tracePt t="29894" x="4114800" y="3092450"/>
          <p14:tracePt t="29911" x="4121150" y="3060700"/>
          <p14:tracePt t="29928" x="4127500" y="3041650"/>
          <p14:tracePt t="29944" x="4133850" y="3022600"/>
          <p14:tracePt t="29961" x="4140200" y="3003550"/>
          <p14:tracePt t="29977" x="4140200" y="2984500"/>
          <p14:tracePt t="29994" x="4140200" y="2971800"/>
          <p14:tracePt t="30011" x="4146550" y="2952750"/>
          <p14:tracePt t="30027" x="4152900" y="2927350"/>
          <p14:tracePt t="30045" x="4152900" y="2908300"/>
          <p14:tracePt t="30063" x="4159250" y="2870200"/>
          <p14:tracePt t="30068" x="4159250" y="2863850"/>
          <p14:tracePt t="30078" x="4159250" y="2857500"/>
          <p14:tracePt t="30094" x="4159250" y="2844800"/>
          <p14:tracePt t="30112" x="4159250" y="2832100"/>
          <p14:tracePt t="30129" x="4159250" y="2819400"/>
          <p14:tracePt t="30144" x="4159250" y="2813050"/>
          <p14:tracePt t="30162" x="4159250" y="2800350"/>
          <p14:tracePt t="30262" x="4159250" y="2794000"/>
          <p14:tracePt t="30267" x="4159250" y="2787650"/>
          <p14:tracePt t="30278" x="4152900" y="2781300"/>
          <p14:tracePt t="30295" x="4146550" y="2781300"/>
          <p14:tracePt t="30312" x="4146550" y="2774950"/>
          <p14:tracePt t="30333" x="4140200" y="2774950"/>
          <p14:tracePt t="30347" x="4133850" y="2774950"/>
          <p14:tracePt t="30361" x="4127500" y="2774950"/>
          <p14:tracePt t="30378" x="4108450" y="2768600"/>
          <p14:tracePt t="30394" x="4102100" y="2768600"/>
          <p14:tracePt t="30411" x="4089400" y="2762250"/>
          <p14:tracePt t="30427" x="4083050" y="2762250"/>
          <p14:tracePt t="30444" x="4064000" y="2762250"/>
          <p14:tracePt t="30461" x="4051300" y="2755900"/>
          <p14:tracePt t="30509" x="4044950" y="2755900"/>
          <p14:tracePt t="30518" x="4038600" y="2755900"/>
          <p14:tracePt t="30530" x="4032250" y="2755900"/>
          <p14:tracePt t="30546" x="4013200" y="2755900"/>
          <p14:tracePt t="30561" x="4000500" y="2755900"/>
          <p14:tracePt t="30578" x="4000500" y="2762250"/>
          <p14:tracePt t="30594" x="3987800" y="2774950"/>
          <p14:tracePt t="30611" x="3987800" y="2781300"/>
          <p14:tracePt t="30627" x="3975100" y="2819400"/>
          <p14:tracePt t="30644" x="3975100" y="2838450"/>
          <p14:tracePt t="30661" x="3968750" y="2857500"/>
          <p14:tracePt t="30678" x="3962400" y="2882900"/>
          <p14:tracePt t="30694" x="3962400" y="2901950"/>
          <p14:tracePt t="30711" x="3962400" y="2921000"/>
          <p14:tracePt t="30727" x="3962400" y="2940050"/>
          <p14:tracePt t="30745" x="3962400" y="2959100"/>
          <p14:tracePt t="30747" x="3962400" y="2965450"/>
          <p14:tracePt t="30761" x="3962400" y="2978150"/>
          <p14:tracePt t="30778" x="3962400" y="2990850"/>
          <p14:tracePt t="30795" x="3962400" y="2997200"/>
          <p14:tracePt t="30812" x="3962400" y="3009900"/>
          <p14:tracePt t="30827" x="3962400" y="3022600"/>
          <p14:tracePt t="30845" x="3962400" y="3041650"/>
          <p14:tracePt t="30861" x="3968750" y="3067050"/>
          <p14:tracePt t="30879" x="3975100" y="3073400"/>
          <p14:tracePt t="30900" x="3975100" y="3079750"/>
          <p14:tracePt t="30911" x="3975100" y="3086100"/>
          <p14:tracePt t="30928" x="3981450" y="3092450"/>
          <p14:tracePt t="30944" x="3987800" y="3098800"/>
          <p14:tracePt t="30961" x="3987800" y="3105150"/>
          <p14:tracePt t="30994" x="3994150" y="3124200"/>
          <p14:tracePt t="31011" x="4000500" y="3130550"/>
          <p14:tracePt t="31044" x="4006850" y="3136900"/>
          <p14:tracePt t="31061" x="4013200" y="3149600"/>
          <p14:tracePt t="31116" x="4019550" y="3149600"/>
          <p14:tracePt t="31129" x="4025900" y="3155950"/>
          <p14:tracePt t="31137" x="4032250" y="3162300"/>
          <p14:tracePt t="31144" x="4038600" y="3162300"/>
          <p14:tracePt t="31161" x="4044950" y="3168650"/>
          <p14:tracePt t="31178" x="4051300" y="3181350"/>
          <p14:tracePt t="31194" x="4064000" y="3194050"/>
          <p14:tracePt t="31211" x="4070350" y="3194050"/>
          <p14:tracePt t="31229" x="4076700" y="3194050"/>
          <p14:tracePt t="31244" x="4089400" y="3194050"/>
          <p14:tracePt t="31261" x="4102100" y="3194050"/>
          <p14:tracePt t="31277" x="4133850" y="3200400"/>
          <p14:tracePt t="31279" x="4140200" y="3200400"/>
          <p14:tracePt t="31294" x="4165600" y="3200400"/>
          <p14:tracePt t="31310" x="4184650" y="3200400"/>
          <p14:tracePt t="31327" x="4203700" y="3200400"/>
          <p14:tracePt t="31344" x="4216400" y="3200400"/>
          <p14:tracePt t="31360" x="4222750" y="3200400"/>
          <p14:tracePt t="31378" x="4235450" y="3200400"/>
          <p14:tracePt t="31514" x="4235450" y="3206750"/>
          <p14:tracePt t="31525" x="4235450" y="3213100"/>
          <p14:tracePt t="31534" x="4229100" y="3213100"/>
          <p14:tracePt t="31556" x="4222750" y="3213100"/>
          <p14:tracePt t="31567" x="4203700" y="3219450"/>
          <p14:tracePt t="31578" x="4191000" y="3232150"/>
          <p14:tracePt t="31594" x="4171950" y="3232150"/>
          <p14:tracePt t="31610" x="4159250" y="3232150"/>
          <p14:tracePt t="31628" x="4152900" y="3232150"/>
          <p14:tracePt t="31644" x="4146550" y="3232150"/>
          <p14:tracePt t="31751" x="4140200" y="3232150"/>
          <p14:tracePt t="33756" x="4152900" y="3232150"/>
          <p14:tracePt t="33767" x="4178300" y="3232150"/>
          <p14:tracePt t="33772" x="4184650" y="3232150"/>
          <p14:tracePt t="33780" x="4197350" y="3232150"/>
          <p14:tracePt t="33794" x="4229100" y="3219450"/>
          <p14:tracePt t="33811" x="4273550" y="3219450"/>
          <p14:tracePt t="33827" x="4311650" y="3219450"/>
          <p14:tracePt t="33844" x="4343400" y="3213100"/>
          <p14:tracePt t="33878" x="4400550" y="3206750"/>
          <p14:tracePt t="33911" x="4483100" y="3206750"/>
          <p14:tracePt t="33944" x="4578350" y="3187700"/>
          <p14:tracePt t="33961" x="4616450" y="3181350"/>
          <p14:tracePt t="33963" x="4629150" y="3175000"/>
          <p14:tracePt t="33977" x="4654550" y="3168650"/>
          <p14:tracePt t="33994" x="4686300" y="3155950"/>
          <p14:tracePt t="34010" x="4705350" y="3136900"/>
          <p14:tracePt t="34027" x="4724400" y="3124200"/>
          <p14:tracePt t="34044" x="4743450" y="3105150"/>
          <p14:tracePt t="34061" x="4768850" y="3067050"/>
          <p14:tracePt t="34077" x="4787900" y="3009900"/>
          <p14:tracePt t="34078" x="4794250" y="2990850"/>
          <p14:tracePt t="34093" x="4800600" y="2971800"/>
          <p14:tracePt t="34110" x="4813300" y="2940050"/>
          <p14:tracePt t="34127" x="4819650" y="2933700"/>
          <p14:tracePt t="34143" x="4819650" y="2901950"/>
          <p14:tracePt t="34162" x="4819650" y="2870200"/>
          <p14:tracePt t="34177" x="4813300" y="2844800"/>
          <p14:tracePt t="34195" x="4806950" y="2819400"/>
          <p14:tracePt t="34199" x="4800600" y="2806700"/>
          <p14:tracePt t="34211" x="4787900" y="2787650"/>
          <p14:tracePt t="34214" x="4787900" y="2781300"/>
          <p14:tracePt t="34227" x="4781550" y="2774950"/>
          <p14:tracePt t="34243" x="4762500" y="2755900"/>
          <p14:tracePt t="34261" x="4724400" y="2717800"/>
          <p14:tracePt t="34277" x="4692650" y="2692400"/>
          <p14:tracePt t="34294" x="4648200" y="2654300"/>
          <p14:tracePt t="34310" x="4610100" y="2616200"/>
          <p14:tracePt t="34327" x="4572000" y="2603500"/>
          <p14:tracePt t="34343" x="4552950" y="2597150"/>
          <p14:tracePt t="34360" x="4533900" y="2597150"/>
          <p14:tracePt t="34378" x="4502150" y="2597150"/>
          <p14:tracePt t="34393" x="4483100" y="2590800"/>
          <p14:tracePt t="34410" x="4419600" y="2590800"/>
          <p14:tracePt t="34427" x="4375150" y="2590800"/>
          <p14:tracePt t="34444" x="4337050" y="2597150"/>
          <p14:tracePt t="34461" x="4279900" y="2609850"/>
          <p14:tracePt t="34464" x="4267200" y="2616200"/>
          <p14:tracePt t="34466" x="4254500" y="2622550"/>
          <p14:tracePt t="34477" x="4229100" y="2628900"/>
          <p14:tracePt t="34493" x="4178300" y="2654300"/>
          <p14:tracePt t="34494" x="4159250" y="2654300"/>
          <p14:tracePt t="34511" x="4114800" y="2679700"/>
          <p14:tracePt t="34527" x="4089400" y="2705100"/>
          <p14:tracePt t="34544" x="4064000" y="2717800"/>
          <p14:tracePt t="34547" x="4057650" y="2717800"/>
          <p14:tracePt t="34551" x="4057650" y="2724150"/>
          <p14:tracePt t="34561" x="4044950" y="2736850"/>
          <p14:tracePt t="34577" x="4038600" y="2749550"/>
          <p14:tracePt t="34595" x="4019550" y="2781300"/>
          <p14:tracePt t="34612" x="4006850" y="2806700"/>
          <p14:tracePt t="34615" x="4006850" y="2813050"/>
          <p14:tracePt t="34620" x="4000500" y="2825750"/>
          <p14:tracePt t="34622" x="4000500" y="2832100"/>
          <p14:tracePt t="34630" x="3994150" y="2851150"/>
          <p14:tracePt t="34643" x="3981450" y="2882900"/>
          <p14:tracePt t="34660" x="3975100" y="2927350"/>
          <p14:tracePt t="34678" x="3943350" y="3009900"/>
          <p14:tracePt t="34695" x="3930650" y="3041650"/>
          <p14:tracePt t="34711" x="3937000" y="3067050"/>
          <p14:tracePt t="34728" x="3937000" y="3092450"/>
          <p14:tracePt t="34744" x="3949700" y="3111500"/>
          <p14:tracePt t="34746" x="3949700" y="3117850"/>
          <p14:tracePt t="34760" x="3956050" y="3136900"/>
          <p14:tracePt t="34777" x="3962400" y="3155950"/>
          <p14:tracePt t="34795" x="3968750" y="3168650"/>
          <p14:tracePt t="34811" x="3975100" y="3181350"/>
          <p14:tracePt t="34827" x="3981450" y="3187700"/>
          <p14:tracePt t="34881" x="3987800" y="3194050"/>
          <p14:tracePt t="34891" x="3987800" y="3200400"/>
          <p14:tracePt t="34899" x="3987800" y="3206750"/>
          <p14:tracePt t="34939" x="3994150" y="3213100"/>
          <p14:tracePt t="34969" x="3994150" y="3219450"/>
          <p14:tracePt t="34983" x="4000500" y="3232150"/>
          <p14:tracePt t="34993" x="4000500" y="3238500"/>
          <p14:tracePt t="35015" x="4000500" y="3244850"/>
          <p14:tracePt t="35029" x="4000500" y="3257550"/>
          <p14:tracePt t="35044" x="4000500" y="3270250"/>
          <p14:tracePt t="35061" x="4000500" y="3276600"/>
          <p14:tracePt t="35077" x="4000500" y="3282950"/>
          <p14:tracePt t="35113" x="4000500" y="3289300"/>
          <p14:tracePt t="35128" x="4000500" y="3295650"/>
          <p14:tracePt t="35156" x="4000500" y="3302000"/>
          <p14:tracePt t="35169" x="4000500" y="3308350"/>
          <p14:tracePt t="35177" x="4000500" y="3314700"/>
          <p14:tracePt t="35216" x="4000500" y="3321050"/>
          <p14:tracePt t="35226" x="4000500" y="3327400"/>
          <p14:tracePt t="35239" x="3994150" y="3327400"/>
          <p14:tracePt t="35254" x="3987800" y="3327400"/>
          <p14:tracePt t="35285" x="3981450" y="3327400"/>
          <p14:tracePt t="35289" x="3975100" y="3327400"/>
          <p14:tracePt t="35295" x="3975100" y="3333750"/>
          <p14:tracePt t="35312" x="3968750" y="3340100"/>
          <p14:tracePt t="35328" x="3962400" y="3340100"/>
          <p14:tracePt t="35530" x="3956050" y="3340100"/>
          <p14:tracePt t="35538" x="3956050" y="3333750"/>
          <p14:tracePt t="35543" x="3949700" y="3333750"/>
          <p14:tracePt t="35560" x="3949700" y="3308350"/>
          <p14:tracePt t="35577" x="3949700" y="3289300"/>
          <p14:tracePt t="35594" x="3949700" y="3270250"/>
          <p14:tracePt t="35614" x="3949700" y="3263900"/>
          <p14:tracePt t="35627" x="3949700" y="3244850"/>
          <p14:tracePt t="35644" x="3949700" y="3232150"/>
          <p14:tracePt t="35677" x="3949700" y="3225800"/>
          <p14:tracePt t="35804" x="3949700" y="3219450"/>
          <p14:tracePt t="35815" x="3949700" y="3213100"/>
          <p14:tracePt t="35828" x="3949700" y="3200400"/>
          <p14:tracePt t="35843" x="3949700" y="3187700"/>
          <p14:tracePt t="35860" x="3949700" y="3149600"/>
          <p14:tracePt t="35877" x="3962400" y="3105150"/>
          <p14:tracePt t="35893" x="3987800" y="3054350"/>
          <p14:tracePt t="35895" x="4000500" y="3041650"/>
          <p14:tracePt t="35910" x="4025900" y="3003550"/>
          <p14:tracePt t="35926" x="4057650" y="2959100"/>
          <p14:tracePt t="35943" x="4095750" y="2901950"/>
          <p14:tracePt t="35960" x="4108450" y="2863850"/>
          <p14:tracePt t="35976" x="4121150" y="2851150"/>
          <p14:tracePt t="35993" x="4121150" y="2838450"/>
          <p14:tracePt t="35996" x="4127500" y="2832100"/>
          <p14:tracePt t="36010" x="4133850" y="2825750"/>
          <p14:tracePt t="36027" x="4133850" y="2819400"/>
          <p14:tracePt t="36129" x="4133850" y="2813050"/>
          <p14:tracePt t="36139" x="4133850" y="2806700"/>
          <p14:tracePt t="36151" x="4133850" y="2800350"/>
          <p14:tracePt t="36160" x="4133850" y="2794000"/>
          <p14:tracePt t="36177" x="4133850" y="2787650"/>
          <p14:tracePt t="36194" x="4140200" y="2768600"/>
          <p14:tracePt t="36210" x="4152900" y="2755900"/>
          <p14:tracePt t="36226" x="4184650" y="2711450"/>
          <p14:tracePt t="36243" x="4216400" y="2660650"/>
          <p14:tracePt t="36260" x="4248150" y="2603500"/>
          <p14:tracePt t="36277" x="4298950" y="2533650"/>
          <p14:tracePt t="36279" x="4311650" y="2514600"/>
          <p14:tracePt t="36294" x="4362450" y="2457450"/>
          <p14:tracePt t="36310" x="4381500" y="2425700"/>
          <p14:tracePt t="36326" x="4394200" y="2413000"/>
          <p14:tracePt t="36343" x="4400550" y="2406650"/>
          <p14:tracePt t="36360" x="4406900" y="2393950"/>
          <p14:tracePt t="36377" x="4406900" y="2387600"/>
          <p14:tracePt t="36394" x="4413250" y="2387600"/>
          <p14:tracePt t="36489" x="4419600" y="2387600"/>
          <p14:tracePt t="36501" x="4432300" y="2413000"/>
          <p14:tracePt t="36513" x="4451350" y="2495550"/>
          <p14:tracePt t="36516" x="4470400" y="2546350"/>
          <p14:tracePt t="36526" x="4483100" y="2673350"/>
          <p14:tracePt t="36543" x="4495800" y="2819400"/>
          <p14:tracePt t="36560" x="4533900" y="2901950"/>
          <p14:tracePt t="36576" x="4552950" y="2946400"/>
          <p14:tracePt t="36593" x="4572000" y="2971800"/>
          <p14:tracePt t="36610" x="4572000" y="2984500"/>
          <p14:tracePt t="36628" x="4572000" y="2990850"/>
          <p14:tracePt t="36873" x="4572000" y="2997200"/>
          <p14:tracePt t="36880" x="4572000" y="3003550"/>
          <p14:tracePt t="36884" x="4572000" y="3009900"/>
          <p14:tracePt t="36893" x="4572000" y="3022600"/>
          <p14:tracePt t="36909" x="4572000" y="3035300"/>
          <p14:tracePt t="36926" x="4603750" y="3079750"/>
          <p14:tracePt t="36943" x="4648200" y="3194050"/>
          <p14:tracePt t="36960" x="4711700" y="3295650"/>
          <p14:tracePt t="36976" x="4743450" y="3359150"/>
          <p14:tracePt t="36993" x="4762500" y="3397250"/>
          <p14:tracePt t="37010" x="4775200" y="3422650"/>
          <p14:tracePt t="37026" x="4781550" y="3435350"/>
          <p14:tracePt t="37043" x="4794250" y="3454400"/>
          <p14:tracePt t="37060" x="4794250" y="3460750"/>
          <p14:tracePt t="37409" x="4787900" y="3467100"/>
          <p14:tracePt t="37412" x="4787900" y="3473450"/>
          <p14:tracePt t="37426" x="4775200" y="3479800"/>
          <p14:tracePt t="37443" x="4768850" y="3486150"/>
          <p14:tracePt t="37461" x="4762500" y="3492500"/>
          <p14:tracePt t="37493" x="4749800" y="3505200"/>
          <p14:tracePt t="37526" x="4718050" y="3530600"/>
          <p14:tracePt t="37561" x="4641850" y="3575050"/>
          <p14:tracePt t="37576" x="4578350" y="3594100"/>
          <p14:tracePt t="37593" x="4457700" y="3619500"/>
          <p14:tracePt t="37609" x="4362450" y="3651250"/>
          <p14:tracePt t="37626" x="4286250" y="3657600"/>
          <p14:tracePt t="37629" x="4273550" y="3657600"/>
          <p14:tracePt t="37643" x="4241800" y="3657600"/>
          <p14:tracePt t="37659" x="4197350" y="3670300"/>
          <p14:tracePt t="37661" x="4184650" y="3670300"/>
          <p14:tracePt t="37676" x="4178300" y="3670300"/>
          <p14:tracePt t="37693" x="4165600" y="3663950"/>
          <p14:tracePt t="37710" x="4146550" y="3663950"/>
          <p14:tracePt t="37726" x="4140200" y="3657600"/>
          <p14:tracePt t="37743" x="4114800" y="3644900"/>
          <p14:tracePt t="37761" x="4064000" y="3619500"/>
          <p14:tracePt t="37767" x="4057650" y="3613150"/>
          <p14:tracePt t="37769" x="4044950" y="3606800"/>
          <p14:tracePt t="37777" x="4025900" y="3594100"/>
          <p14:tracePt t="37793" x="3975100" y="3587750"/>
          <p14:tracePt t="37810" x="3943350" y="3562350"/>
          <p14:tracePt t="37827" x="3930650" y="3556000"/>
          <p14:tracePt t="37844" x="3930650" y="3549650"/>
          <p14:tracePt t="37861" x="3905250" y="3530600"/>
          <p14:tracePt t="37877" x="3892550" y="3517900"/>
          <p14:tracePt t="37893" x="3867150" y="3505200"/>
          <p14:tracePt t="37896" x="3860800" y="3492500"/>
          <p14:tracePt t="37909" x="3848100" y="3479800"/>
          <p14:tracePt t="37926" x="3829050" y="3460750"/>
          <p14:tracePt t="37943" x="3810000" y="3448050"/>
          <p14:tracePt t="37960" x="3803650" y="3441700"/>
          <p14:tracePt t="37977" x="3784600" y="3422650"/>
          <p14:tracePt t="37993" x="3771900" y="3403600"/>
          <p14:tracePt t="38009" x="3765550" y="3384550"/>
          <p14:tracePt t="38027" x="3759200" y="3371850"/>
          <p14:tracePt t="38031" x="3752850" y="3365500"/>
          <p14:tracePt t="38037" x="3752850" y="3359150"/>
          <p14:tracePt t="38047" x="3746500" y="3352800"/>
          <p14:tracePt t="38050" x="3746500" y="3346450"/>
          <p14:tracePt t="38052" x="3740150" y="3340100"/>
          <p14:tracePt t="38059" x="3740150" y="3333750"/>
          <p14:tracePt t="38076" x="3740150" y="3295650"/>
          <p14:tracePt t="38093" x="3740150" y="3276600"/>
          <p14:tracePt t="38110" x="3733800" y="3251200"/>
          <p14:tracePt t="38127" x="3727450" y="3232150"/>
          <p14:tracePt t="38129" x="3727450" y="3225800"/>
          <p14:tracePt t="38143" x="3727450" y="3194050"/>
          <p14:tracePt t="38159" x="3727450" y="3168650"/>
          <p14:tracePt t="38177" x="3727450" y="3130550"/>
          <p14:tracePt t="38193" x="3721100" y="3092450"/>
          <p14:tracePt t="38209" x="3714750" y="3054350"/>
          <p14:tracePt t="38226" x="3714750" y="3035300"/>
          <p14:tracePt t="38242" x="3702050" y="3016250"/>
          <p14:tracePt t="38259" x="3702050" y="2990850"/>
          <p14:tracePt t="38276" x="3689350" y="2965450"/>
          <p14:tracePt t="38292" x="3689350" y="2946400"/>
          <p14:tracePt t="38311" x="3689350" y="2933700"/>
          <p14:tracePt t="38327" x="3676650" y="2908300"/>
          <p14:tracePt t="38329" x="3670300" y="2901950"/>
          <p14:tracePt t="38343" x="3663950" y="2882900"/>
          <p14:tracePt t="38359" x="3651250" y="2876550"/>
          <p14:tracePt t="38377" x="3638550" y="2863850"/>
          <p14:tracePt t="38394" x="3632200" y="2844800"/>
          <p14:tracePt t="38410" x="3613150" y="2819400"/>
          <p14:tracePt t="38413" x="3606800" y="2813050"/>
          <p14:tracePt t="38419" x="3600450" y="2813050"/>
          <p14:tracePt t="38422" x="3594100" y="2806700"/>
          <p14:tracePt t="38429" x="3581400" y="2794000"/>
          <p14:tracePt t="38442" x="3562350" y="2781300"/>
          <p14:tracePt t="38459" x="3543300" y="2762250"/>
          <p14:tracePt t="38460" x="3536950" y="2762250"/>
          <p14:tracePt t="38477" x="3524250" y="2749550"/>
          <p14:tracePt t="38493" x="3498850" y="2736850"/>
          <p14:tracePt t="38509" x="3479800" y="2730500"/>
          <p14:tracePt t="38526" x="3473450" y="2724150"/>
          <p14:tracePt t="38544" x="3467100" y="2724150"/>
          <p14:tracePt t="38561" x="3441700" y="2711450"/>
          <p14:tracePt t="38577" x="3416300" y="2711450"/>
          <p14:tracePt t="38593" x="3397250" y="2711450"/>
          <p14:tracePt t="38609" x="3384550" y="2711450"/>
          <p14:tracePt t="38626" x="3371850" y="2711450"/>
          <p14:tracePt t="38628" x="3365500" y="2711450"/>
          <p14:tracePt t="38642" x="3359150" y="2711450"/>
          <p14:tracePt t="38660" x="3346450" y="2711450"/>
          <p14:tracePt t="38678" x="3333750" y="2711450"/>
          <p14:tracePt t="38694" x="3321050" y="2711450"/>
          <p14:tracePt t="38710" x="3302000" y="2711450"/>
          <p14:tracePt t="38726" x="3282950" y="2711450"/>
          <p14:tracePt t="38742" x="3263900" y="2711450"/>
          <p14:tracePt t="38759" x="3244850" y="2711450"/>
          <p14:tracePt t="38760" x="3232150" y="2711450"/>
          <p14:tracePt t="38776" x="3213100" y="2711450"/>
          <p14:tracePt t="38792" x="3187700" y="2717800"/>
          <p14:tracePt t="38809" x="3175000" y="2724150"/>
          <p14:tracePt t="38826" x="3162300" y="2724150"/>
          <p14:tracePt t="38843" x="3162300" y="2736850"/>
          <p14:tracePt t="38860" x="3155950" y="2736850"/>
          <p14:tracePt t="38877" x="3149600" y="2743200"/>
          <p14:tracePt t="38894" x="3149600" y="2762250"/>
          <p14:tracePt t="38896" x="3143250" y="2762250"/>
          <p14:tracePt t="38909" x="3136900" y="2762250"/>
          <p14:tracePt t="38926" x="3136900" y="2768600"/>
          <p14:tracePt t="38942" x="3130550" y="2787650"/>
          <p14:tracePt t="38961" x="3124200" y="2819400"/>
          <p14:tracePt t="38966" x="3124200" y="2832100"/>
          <p14:tracePt t="38969" x="3124200" y="2844800"/>
          <p14:tracePt t="38980" x="3124200" y="2863850"/>
          <p14:tracePt t="38983" x="3124200" y="2870200"/>
          <p14:tracePt t="38985" x="3124200" y="2882900"/>
          <p14:tracePt t="38992" x="3124200" y="2908300"/>
          <p14:tracePt t="39010" x="3124200" y="2946400"/>
          <p14:tracePt t="39026" x="3124200" y="2965450"/>
          <p14:tracePt t="39043" x="3124200" y="2984500"/>
          <p14:tracePt t="39060" x="3124200" y="2997200"/>
          <p14:tracePt t="39076" x="3124200" y="3003550"/>
          <p14:tracePt t="39093" x="3130550" y="3016250"/>
          <p14:tracePt t="39110" x="3143250" y="3028950"/>
          <p14:tracePt t="39128" x="3155950" y="3048000"/>
          <p14:tracePt t="39132" x="3155950" y="3054350"/>
          <p14:tracePt t="39134" x="3155950" y="3060700"/>
          <p14:tracePt t="39137" x="3162300" y="3060700"/>
          <p14:tracePt t="39143" x="3162300" y="3067050"/>
          <p14:tracePt t="39144" x="3168650" y="3073400"/>
          <p14:tracePt t="39159" x="3168650" y="3079750"/>
          <p14:tracePt t="39177" x="3187700" y="3092450"/>
          <p14:tracePt t="39192" x="3200400" y="3105150"/>
          <p14:tracePt t="39209" x="3213100" y="3130550"/>
          <p14:tracePt t="39226" x="3225800" y="3155950"/>
          <p14:tracePt t="39243" x="3251200" y="3200400"/>
          <p14:tracePt t="39246" x="3257550" y="3213100"/>
          <p14:tracePt t="39259" x="3263900" y="3219450"/>
          <p14:tracePt t="39277" x="3263900" y="3244850"/>
          <p14:tracePt t="39294" x="3289300" y="3257550"/>
          <p14:tracePt t="39311" x="3295650" y="3270250"/>
          <p14:tracePt t="39314" x="3302000" y="3276600"/>
          <p14:tracePt t="39317" x="3308350" y="3276600"/>
          <p14:tracePt t="39321" x="3314700" y="3282950"/>
          <p14:tracePt t="39331" x="3327400" y="3289300"/>
          <p14:tracePt t="39343" x="3327400" y="3295650"/>
          <p14:tracePt t="39359" x="3340100" y="3302000"/>
          <p14:tracePt t="39376" x="3384550" y="3321050"/>
          <p14:tracePt t="39392" x="3416300" y="3333750"/>
          <p14:tracePt t="39410" x="3448050" y="3346450"/>
          <p14:tracePt t="39426" x="3498850" y="3352800"/>
          <p14:tracePt t="39429" x="3517900" y="3359150"/>
          <p14:tracePt t="39444" x="3536950" y="3359150"/>
          <p14:tracePt t="39459" x="3562350" y="3365500"/>
          <p14:tracePt t="39476" x="3587750" y="3371850"/>
          <p14:tracePt t="39493" x="3619500" y="3371850"/>
          <p14:tracePt t="39510" x="3657600" y="3371850"/>
          <p14:tracePt t="39527" x="3702050" y="3371850"/>
          <p14:tracePt t="39529" x="3714750" y="3371850"/>
          <p14:tracePt t="39542" x="3746500" y="3365500"/>
          <p14:tracePt t="39561" x="3797300" y="3359150"/>
          <p14:tracePt t="39566" x="3803650" y="3352800"/>
          <p14:tracePt t="39579" x="3816350" y="3352800"/>
          <p14:tracePt t="39592" x="3829050" y="3346450"/>
          <p14:tracePt t="39609" x="3848100" y="3340100"/>
          <p14:tracePt t="39626" x="3867150" y="3333750"/>
          <p14:tracePt t="39642" x="3886200" y="3327400"/>
          <p14:tracePt t="39659" x="3905250" y="3308350"/>
          <p14:tracePt t="39676" x="3924300" y="3295650"/>
          <p14:tracePt t="39693" x="3949700" y="3270250"/>
          <p14:tracePt t="39710" x="3975100" y="3251200"/>
          <p14:tracePt t="39713" x="3981450" y="3244850"/>
          <p14:tracePt t="39726" x="4000500" y="3225800"/>
          <p14:tracePt t="39743" x="4019550" y="3206750"/>
          <p14:tracePt t="39759" x="4032250" y="3187700"/>
          <p14:tracePt t="39776" x="4051300" y="3168650"/>
          <p14:tracePt t="39794" x="4057650" y="3143250"/>
          <p14:tracePt t="39810" x="4070350" y="3117850"/>
          <p14:tracePt t="39813" x="4070350" y="3111500"/>
          <p14:tracePt t="39817" x="4076700" y="3098800"/>
          <p14:tracePt t="39826" x="4083050" y="3092450"/>
          <p14:tracePt t="39842" x="4083050" y="3067050"/>
          <p14:tracePt t="39859" x="4083050" y="3054350"/>
          <p14:tracePt t="39876" x="4089400" y="3028950"/>
          <p14:tracePt t="39892" x="4089400" y="3016250"/>
          <p14:tracePt t="39909" x="4089400" y="3003550"/>
          <p14:tracePt t="39926" x="4089400" y="2997200"/>
          <p14:tracePt t="39942" x="4089400" y="2990850"/>
          <p14:tracePt t="39960" x="4089400" y="2978150"/>
          <p14:tracePt t="39978" x="4089400" y="2965450"/>
          <p14:tracePt t="39993" x="4083050" y="2959100"/>
          <p14:tracePt t="40010" x="4070350" y="2946400"/>
          <p14:tracePt t="40026" x="4057650" y="2921000"/>
          <p14:tracePt t="40043" x="4044950" y="2908300"/>
          <p14:tracePt t="40060" x="4025900" y="2876550"/>
          <p14:tracePt t="40077" x="4013200" y="2863850"/>
          <p14:tracePt t="40093" x="4006850" y="2857500"/>
          <p14:tracePt t="40109" x="3987800" y="2832100"/>
          <p14:tracePt t="40127" x="3968750" y="2813050"/>
          <p14:tracePt t="40130" x="3962400" y="2806700"/>
          <p14:tracePt t="40145" x="3937000" y="2806700"/>
          <p14:tracePt t="40159" x="3924300" y="2794000"/>
          <p14:tracePt t="40176" x="3905250" y="2774950"/>
          <p14:tracePt t="40192" x="3886200" y="2774950"/>
          <p14:tracePt t="40209" x="3873500" y="2755900"/>
          <p14:tracePt t="40226" x="3860800" y="2749550"/>
          <p14:tracePt t="40229" x="3848100" y="2749550"/>
          <p14:tracePt t="40244" x="3835400" y="2749550"/>
          <p14:tracePt t="40259" x="3822700" y="2743200"/>
          <p14:tracePt t="40277" x="3784600" y="2743200"/>
          <p14:tracePt t="40294" x="3752850" y="2743200"/>
          <p14:tracePt t="40310" x="3714750" y="2743200"/>
          <p14:tracePt t="40313" x="3708400" y="2743200"/>
          <p14:tracePt t="40325" x="3689350" y="2743200"/>
          <p14:tracePt t="40343" x="3663950" y="2736850"/>
          <p14:tracePt t="40360" x="3644900" y="2730500"/>
          <p14:tracePt t="40365" x="3638550" y="2730500"/>
          <p14:tracePt t="40392" x="3638550" y="2724150"/>
          <p14:tracePt t="40411" x="3632200" y="2724150"/>
          <p14:tracePt t="40426" x="3619500" y="2724150"/>
          <p14:tracePt t="40443" x="3606800" y="2724150"/>
          <p14:tracePt t="40446" x="3600450" y="2724150"/>
          <p14:tracePt t="40459" x="3587750" y="2724150"/>
          <p14:tracePt t="40475" x="3575050" y="2724150"/>
          <p14:tracePt t="40477" x="3568700" y="2724150"/>
          <p14:tracePt t="40492" x="3530600" y="2724150"/>
          <p14:tracePt t="40509" x="3505200" y="2724150"/>
          <p14:tracePt t="40526" x="3492500" y="2724150"/>
          <p14:tracePt t="40543" x="3479800" y="2724150"/>
          <p14:tracePt t="40560" x="3473450" y="2724150"/>
          <p14:tracePt t="40577" x="3460750" y="2724150"/>
          <p14:tracePt t="40593" x="3448050" y="2730500"/>
          <p14:tracePt t="40610" x="3441700" y="2736850"/>
          <p14:tracePt t="40625" x="3429000" y="2736850"/>
          <p14:tracePt t="40643" x="3409950" y="2743200"/>
          <p14:tracePt t="40678" x="3397250" y="2749550"/>
          <p14:tracePt t="40693" x="3384550" y="2749550"/>
          <p14:tracePt t="40709" x="3371850" y="2755900"/>
          <p14:tracePt t="40712" x="3365500" y="2755900"/>
          <p14:tracePt t="40731" x="3365500" y="2762250"/>
          <p14:tracePt t="40743" x="3359150" y="2762250"/>
          <p14:tracePt t="40759" x="3346450" y="2774950"/>
          <p14:tracePt t="40761" x="3340100" y="2774950"/>
          <p14:tracePt t="40775" x="3333750" y="2781300"/>
          <p14:tracePt t="40794" x="3314700" y="2787650"/>
          <p14:tracePt t="40810" x="3308350" y="2800350"/>
          <p14:tracePt t="40813" x="3302000" y="2800350"/>
          <p14:tracePt t="40827" x="3295650" y="2813050"/>
          <p14:tracePt t="40843" x="3289300" y="2819400"/>
          <p14:tracePt t="40860" x="3270250" y="2832100"/>
          <p14:tracePt t="40878" x="3263900" y="2844800"/>
          <p14:tracePt t="40892" x="3257550" y="2851150"/>
          <p14:tracePt t="40909" x="3244850" y="2863850"/>
          <p14:tracePt t="40925" x="3238500" y="2863850"/>
          <p14:tracePt t="40942" x="3238500" y="2876550"/>
          <p14:tracePt t="40959" x="3225800" y="2889250"/>
          <p14:tracePt t="40975" x="3225800" y="2895600"/>
          <p14:tracePt t="40992" x="3213100" y="2908300"/>
          <p14:tracePt t="41009" x="3206750" y="2914650"/>
          <p14:tracePt t="41025" x="3206750" y="2927350"/>
          <p14:tracePt t="41042" x="3206750" y="2946400"/>
          <p14:tracePt t="41059" x="3200400" y="2971800"/>
          <p14:tracePt t="41077" x="3194050" y="2990850"/>
          <p14:tracePt t="41093" x="3194050" y="3003550"/>
          <p14:tracePt t="41110" x="3194050" y="3016250"/>
          <p14:tracePt t="41113" x="3194050" y="3022600"/>
          <p14:tracePt t="41126" x="3187700" y="3035300"/>
          <p14:tracePt t="41142" x="3181350" y="3048000"/>
          <p14:tracePt t="41159" x="3181350" y="3067050"/>
          <p14:tracePt t="41178" x="3175000" y="3079750"/>
          <p14:tracePt t="41193" x="3175000" y="3086100"/>
          <p14:tracePt t="41209" x="3175000" y="3098800"/>
          <p14:tracePt t="41226" x="3175000" y="3111500"/>
          <p14:tracePt t="41229" x="3175000" y="3117850"/>
          <p14:tracePt t="41242" x="3175000" y="3124200"/>
          <p14:tracePt t="41259" x="3175000" y="3143250"/>
          <p14:tracePt t="41275" x="3175000" y="3149600"/>
          <p14:tracePt t="41292" x="3175000" y="3168650"/>
          <p14:tracePt t="41310" x="3175000" y="3200400"/>
          <p14:tracePt t="41326" x="3187700" y="3206750"/>
          <p14:tracePt t="41343" x="3187700" y="3213100"/>
          <p14:tracePt t="41359" x="3194050" y="3219450"/>
          <p14:tracePt t="41378" x="3219450" y="3257550"/>
          <p14:tracePt t="41383" x="3225800" y="3270250"/>
          <p14:tracePt t="41387" x="3232150" y="3276600"/>
          <p14:tracePt t="41396" x="3232150" y="3282950"/>
          <p14:tracePt t="41409" x="3244850" y="3289300"/>
          <p14:tracePt t="41427" x="3289300" y="3302000"/>
          <p14:tracePt t="41442" x="3333750" y="3308350"/>
          <p14:tracePt t="41445" x="3346450" y="3308350"/>
          <p14:tracePt t="41449" x="3352800" y="3314700"/>
          <p14:tracePt t="41459" x="3378200" y="3314700"/>
          <p14:tracePt t="41475" x="3416300" y="3314700"/>
          <p14:tracePt t="41493" x="3441700" y="3308350"/>
          <p14:tracePt t="41511" x="3448050" y="3308350"/>
          <p14:tracePt t="41531" x="3454400" y="3308350"/>
          <p14:tracePt t="41543" x="3460750" y="3308350"/>
          <p14:tracePt t="41559" x="3460750" y="3302000"/>
          <p14:tracePt t="42274" x="0" y="0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Elastičnost tražnje i TR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5"/>
            <a:ext cx="7467600" cy="1298906"/>
          </a:xfrm>
        </p:spPr>
        <p:txBody>
          <a:bodyPr>
            <a:normAutofit fontScale="92500" lnSpcReduction="20000"/>
          </a:bodyPr>
          <a:lstStyle/>
          <a:p>
            <a:r>
              <a:rPr lang="sr-Latn-BA" dirty="0"/>
              <a:t>Elastična tražnja – smanjenje cijena uzrokuje rast TR</a:t>
            </a:r>
          </a:p>
          <a:p>
            <a:r>
              <a:rPr lang="sr-Latn-BA" dirty="0"/>
              <a:t>Neelastična tražnja – smanjenje cijena uzrokuje pad TR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30244" t="40534" r="24509" b="22580"/>
          <a:stretch>
            <a:fillRect/>
          </a:stretch>
        </p:blipFill>
        <p:spPr bwMode="auto">
          <a:xfrm>
            <a:off x="990600" y="2590800"/>
            <a:ext cx="723633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27"/>
    </mc:Choice>
    <mc:Fallback xmlns="">
      <p:transition spd="slow" advTm="26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5" x="3606800" y="1866900"/>
          <p14:tracePt t="3043" x="3613150" y="1866900"/>
          <p14:tracePt t="3063" x="3619500" y="1860550"/>
          <p14:tracePt t="3079" x="3632200" y="1860550"/>
          <p14:tracePt t="3090" x="3638550" y="1860550"/>
          <p14:tracePt t="3107" x="3651250" y="1860550"/>
          <p14:tracePt t="3123" x="3663950" y="1860550"/>
          <p14:tracePt t="3140" x="3683000" y="1860550"/>
          <p14:tracePt t="3174" x="3714750" y="1860550"/>
          <p14:tracePt t="3207" x="3740150" y="1860550"/>
          <p14:tracePt t="3240" x="3759200" y="1860550"/>
          <p14:tracePt t="3257" x="3771900" y="1860550"/>
          <p14:tracePt t="3274" x="3784600" y="1860550"/>
          <p14:tracePt t="3290" x="3797300" y="1860550"/>
          <p14:tracePt t="3307" x="3803650" y="1860550"/>
          <p14:tracePt t="3324" x="3816350" y="1860550"/>
          <p14:tracePt t="3340" x="3829050" y="1860550"/>
          <p14:tracePt t="3357" x="3841750" y="1860550"/>
          <p14:tracePt t="3390" x="3854450" y="1860550"/>
          <p14:tracePt t="3407" x="3873500" y="1860550"/>
          <p14:tracePt t="3423" x="3898900" y="1854200"/>
          <p14:tracePt t="3426" x="3905250" y="1854200"/>
          <p14:tracePt t="3440" x="3917950" y="1847850"/>
          <p14:tracePt t="3457" x="3943350" y="1841500"/>
          <p14:tracePt t="3473" x="3956050" y="1841500"/>
          <p14:tracePt t="3490" x="3968750" y="1841500"/>
          <p14:tracePt t="3507" x="3981450" y="1835150"/>
          <p14:tracePt t="3523" x="3994150" y="1835150"/>
          <p14:tracePt t="3540" x="4019550" y="1835150"/>
          <p14:tracePt t="3557" x="4044950" y="1835150"/>
          <p14:tracePt t="3573" x="4064000" y="1835150"/>
          <p14:tracePt t="3590" x="4076700" y="1835150"/>
          <p14:tracePt t="3606" x="4095750" y="1835150"/>
          <p14:tracePt t="3623" x="4127500" y="1835150"/>
          <p14:tracePt t="3640" x="4152900" y="1835150"/>
          <p14:tracePt t="3657" x="4184650" y="1835150"/>
          <p14:tracePt t="3674" x="4203700" y="1835150"/>
          <p14:tracePt t="3690" x="4241800" y="1835150"/>
          <p14:tracePt t="3707" x="4273550" y="1835150"/>
          <p14:tracePt t="3724" x="4311650" y="1835150"/>
          <p14:tracePt t="3740" x="4356100" y="1828800"/>
          <p14:tracePt t="3742" x="4368800" y="1822450"/>
          <p14:tracePt t="3756" x="4394200" y="1822450"/>
          <p14:tracePt t="3773" x="4451350" y="1822450"/>
          <p14:tracePt t="3790" x="4508500" y="1822450"/>
          <p14:tracePt t="3806" x="4591050" y="1822450"/>
          <p14:tracePt t="3823" x="4667250" y="1822450"/>
          <p14:tracePt t="3840" x="4718050" y="1822450"/>
          <p14:tracePt t="3856" x="4775200" y="1822450"/>
          <p14:tracePt t="3858" x="4787900" y="1822450"/>
          <p14:tracePt t="3873" x="4857750" y="1822450"/>
          <p14:tracePt t="3890" x="4927600" y="1822450"/>
          <p14:tracePt t="3907" x="4991100" y="1822450"/>
          <p14:tracePt t="3924" x="5054600" y="1822450"/>
          <p14:tracePt t="3927" x="5067300" y="1822450"/>
          <p14:tracePt t="3942" x="5124450" y="1822450"/>
          <p14:tracePt t="3945" x="5137150" y="1822450"/>
          <p14:tracePt t="3958" x="5175250" y="1822450"/>
          <p14:tracePt t="3974" x="5226050" y="1822450"/>
          <p14:tracePt t="3990" x="5270500" y="1822450"/>
          <p14:tracePt t="4006" x="5327650" y="1822450"/>
          <p14:tracePt t="4023" x="5365750" y="1822450"/>
          <p14:tracePt t="4040" x="5410200" y="1822450"/>
          <p14:tracePt t="4056" x="5429250" y="1822450"/>
          <p14:tracePt t="4073" x="5441950" y="1822450"/>
          <p14:tracePt t="4090" x="5454650" y="1822450"/>
          <p14:tracePt t="4107" x="5461000" y="1822450"/>
          <p14:tracePt t="4289" x="5467350" y="1822450"/>
          <p14:tracePt t="4297" x="5473700" y="1822450"/>
          <p14:tracePt t="4490" x="5480050" y="1822450"/>
          <p14:tracePt t="4494" x="5486400" y="1822450"/>
          <p14:tracePt t="4506" x="5499100" y="1828800"/>
          <p14:tracePt t="4523" x="5524500" y="1835150"/>
          <p14:tracePt t="4540" x="5594350" y="1841500"/>
          <p14:tracePt t="4557" x="5734050" y="1860550"/>
          <p14:tracePt t="4573" x="5867400" y="1879600"/>
          <p14:tracePt t="4590" x="6000750" y="1879600"/>
          <p14:tracePt t="4606" x="6102350" y="1879600"/>
          <p14:tracePt t="4623" x="6165850" y="1879600"/>
          <p14:tracePt t="4640" x="6178550" y="1879600"/>
          <p14:tracePt t="4642" x="6184900" y="1879600"/>
          <p14:tracePt t="4742" x="6191250" y="1879600"/>
          <p14:tracePt t="4749" x="6197600" y="1879600"/>
          <p14:tracePt t="4756" x="6203950" y="1879600"/>
          <p14:tracePt t="4773" x="6229350" y="1866900"/>
          <p14:tracePt t="4789" x="6254750" y="1860550"/>
          <p14:tracePt t="4806" x="6299200" y="1854200"/>
          <p14:tracePt t="4823" x="6362700" y="1854200"/>
          <p14:tracePt t="4840" x="6451600" y="1860550"/>
          <p14:tracePt t="4856" x="6534150" y="1866900"/>
          <p14:tracePt t="4858" x="6559550" y="1866900"/>
          <p14:tracePt t="4873" x="6642100" y="1866900"/>
          <p14:tracePt t="4889" x="6699250" y="1866900"/>
          <p14:tracePt t="4906" x="6743700" y="1866900"/>
          <p14:tracePt t="4923" x="6788150" y="1866900"/>
          <p14:tracePt t="4925" x="6794500" y="1866900"/>
          <p14:tracePt t="4949" x="6800850" y="1866900"/>
          <p14:tracePt t="4961" x="6807200" y="1866900"/>
          <p14:tracePt t="4974" x="6813550" y="1866900"/>
          <p14:tracePt t="5142" x="6819900" y="1866900"/>
          <p14:tracePt t="5147" x="6832600" y="1866900"/>
          <p14:tracePt t="5156" x="6851650" y="1866900"/>
          <p14:tracePt t="5176" x="6940550" y="1854200"/>
          <p14:tracePt t="5180" x="6965950" y="1847850"/>
          <p14:tracePt t="5183" x="6985000" y="1841500"/>
          <p14:tracePt t="5186" x="6997700" y="1835150"/>
          <p14:tracePt t="5190" x="7010400" y="1835150"/>
          <p14:tracePt t="5194" x="7029450" y="1828800"/>
          <p14:tracePt t="5200" x="7042150" y="1828800"/>
          <p14:tracePt t="5207" x="7067550" y="1822450"/>
          <p14:tracePt t="5211" x="7080250" y="1816100"/>
          <p14:tracePt t="5224" x="7092950" y="1809750"/>
          <p14:tracePt t="5241" x="7105650" y="1809750"/>
          <p14:tracePt t="5258" x="7118350" y="1809750"/>
          <p14:tracePt t="5273" x="7131050" y="1809750"/>
          <p14:tracePt t="5289" x="7150100" y="1803400"/>
          <p14:tracePt t="5307" x="7162800" y="1797050"/>
          <p14:tracePt t="5323" x="7169150" y="1797050"/>
          <p14:tracePt t="5340" x="7188200" y="1797050"/>
          <p14:tracePt t="5344" x="7194550" y="1797050"/>
          <p14:tracePt t="5356" x="7200900" y="1797050"/>
          <p14:tracePt t="5373" x="7219950" y="1797050"/>
          <p14:tracePt t="5390" x="7239000" y="1797050"/>
          <p14:tracePt t="5406" x="7251700" y="1797050"/>
          <p14:tracePt t="5423" x="7277100" y="1797050"/>
          <p14:tracePt t="5439" x="7283450" y="1797050"/>
          <p14:tracePt t="5457" x="7289800" y="1790700"/>
          <p14:tracePt t="5476" x="7296150" y="1790700"/>
          <p14:tracePt t="5490" x="7308850" y="1790700"/>
          <p14:tracePt t="5507" x="7327900" y="1790700"/>
          <p14:tracePt t="5524" x="7340600" y="1790700"/>
          <p14:tracePt t="5539" x="7359650" y="1790700"/>
          <p14:tracePt t="5557" x="7366000" y="1790700"/>
          <p14:tracePt t="5584" x="7372350" y="1790700"/>
          <p14:tracePt t="5595" x="7378700" y="1790700"/>
          <p14:tracePt t="5607" x="7391400" y="1790700"/>
          <p14:tracePt t="5623" x="7410450" y="1790700"/>
          <p14:tracePt t="5640" x="7423150" y="1790700"/>
          <p14:tracePt t="5657" x="7429500" y="1790700"/>
          <p14:tracePt t="6069" x="7435850" y="1790700"/>
          <p14:tracePt t="6187" x="7442200" y="1790700"/>
          <p14:tracePt t="6190" x="7442200" y="1803400"/>
          <p14:tracePt t="6207" x="7435850" y="1847850"/>
          <p14:tracePt t="6223" x="7359650" y="1917700"/>
          <p14:tracePt t="6241" x="7169150" y="2000250"/>
          <p14:tracePt t="6243" x="7112000" y="2025650"/>
          <p14:tracePt t="6246" x="7048500" y="2051050"/>
          <p14:tracePt t="6256" x="6915150" y="2101850"/>
          <p14:tracePt t="6273" x="6445250" y="2254250"/>
          <p14:tracePt t="6306" x="5505450" y="2432050"/>
          <p14:tracePt t="6340" x="4648200" y="2432050"/>
          <p14:tracePt t="6374" x="4057650" y="2413000"/>
          <p14:tracePt t="6378" x="4006850" y="2413000"/>
          <p14:tracePt t="6390" x="3911600" y="2406650"/>
          <p14:tracePt t="6407" x="3822700" y="2406650"/>
          <p14:tracePt t="6423" x="3721100" y="2406650"/>
          <p14:tracePt t="6425" x="3695700" y="2406650"/>
          <p14:tracePt t="6439" x="3632200" y="2413000"/>
          <p14:tracePt t="6456" x="3562350" y="2413000"/>
          <p14:tracePt t="6458" x="3556000" y="2413000"/>
          <p14:tracePt t="6473" x="3498850" y="2413000"/>
          <p14:tracePt t="6490" x="3441700" y="2413000"/>
          <p14:tracePt t="6506" x="3371850" y="2413000"/>
          <p14:tracePt t="6523" x="3314700" y="2413000"/>
          <p14:tracePt t="6539" x="3263900" y="2413000"/>
          <p14:tracePt t="6556" x="3213100" y="2413000"/>
          <p14:tracePt t="6573" x="3181350" y="2413000"/>
          <p14:tracePt t="6589" x="3168650" y="2406650"/>
          <p14:tracePt t="6606" x="3130550" y="2406650"/>
          <p14:tracePt t="6623" x="3086100" y="2406650"/>
          <p14:tracePt t="6640" x="3041650" y="2400300"/>
          <p14:tracePt t="6642" x="3035300" y="2393950"/>
          <p14:tracePt t="6656" x="2978150" y="2374900"/>
          <p14:tracePt t="6673" x="2832100" y="2362200"/>
          <p14:tracePt t="6689" x="2743200" y="2355850"/>
          <p14:tracePt t="6706" x="2673350" y="2336800"/>
          <p14:tracePt t="6722" x="2622550" y="2336800"/>
          <p14:tracePt t="6739" x="2565400" y="2336800"/>
          <p14:tracePt t="6756" x="2533650" y="2336800"/>
          <p14:tracePt t="6773" x="2501900" y="2336800"/>
          <p14:tracePt t="6789" x="2470150" y="2330450"/>
          <p14:tracePt t="6806" x="2438400" y="2330450"/>
          <p14:tracePt t="6823" x="2413000" y="2317750"/>
          <p14:tracePt t="6839" x="2381250" y="2311400"/>
          <p14:tracePt t="6856" x="2362200" y="2298700"/>
          <p14:tracePt t="6875" x="2324100" y="2279650"/>
          <p14:tracePt t="6878" x="2317750" y="2279650"/>
          <p14:tracePt t="6881" x="2311400" y="2273300"/>
          <p14:tracePt t="6890" x="2292350" y="2260600"/>
          <p14:tracePt t="6906" x="2266950" y="2247900"/>
          <p14:tracePt t="6922" x="2228850" y="2222500"/>
          <p14:tracePt t="6939" x="2209800" y="2197100"/>
          <p14:tracePt t="6956" x="2184400" y="2171700"/>
          <p14:tracePt t="6973" x="2146300" y="2152650"/>
          <p14:tracePt t="6990" x="2120900" y="2133600"/>
          <p14:tracePt t="7006" x="2095500" y="2114550"/>
          <p14:tracePt t="7022" x="2070100" y="2095500"/>
          <p14:tracePt t="7039" x="2057400" y="2076450"/>
          <p14:tracePt t="7056" x="2038350" y="2057400"/>
          <p14:tracePt t="7073" x="2006600" y="2044700"/>
          <p14:tracePt t="7089" x="1981200" y="2032000"/>
          <p14:tracePt t="7106" x="1949450" y="2019300"/>
          <p14:tracePt t="7122" x="1924050" y="2006600"/>
          <p14:tracePt t="7139" x="1898650" y="1993900"/>
          <p14:tracePt t="7156" x="1873250" y="1981200"/>
          <p14:tracePt t="7173" x="1828800" y="1962150"/>
          <p14:tracePt t="7190" x="1790700" y="1955800"/>
          <p14:tracePt t="7207" x="1714500" y="1949450"/>
          <p14:tracePt t="7223" x="1651000" y="1943100"/>
          <p14:tracePt t="7226" x="1631950" y="1943100"/>
          <p14:tracePt t="7239" x="1587500" y="1943100"/>
          <p14:tracePt t="7256" x="1530350" y="1943100"/>
          <p14:tracePt t="7274" x="1447800" y="1943100"/>
          <p14:tracePt t="7279" x="1435100" y="1943100"/>
          <p14:tracePt t="7294" x="1384300" y="1943100"/>
          <p14:tracePt t="7306" x="1352550" y="1943100"/>
          <p14:tracePt t="7322" x="1320800" y="1955800"/>
          <p14:tracePt t="7339" x="1282700" y="1974850"/>
          <p14:tracePt t="7356" x="1257300" y="1993900"/>
          <p14:tracePt t="7374" x="1238250" y="2006600"/>
          <p14:tracePt t="7390" x="1231900" y="2025650"/>
          <p14:tracePt t="7406" x="1206500" y="2051050"/>
          <p14:tracePt t="7410" x="1193800" y="2063750"/>
          <p14:tracePt t="7426" x="1168400" y="2101850"/>
          <p14:tracePt t="7431" x="1162050" y="2114550"/>
          <p14:tracePt t="7439" x="1149350" y="2127250"/>
          <p14:tracePt t="7456" x="1143000" y="2159000"/>
          <p14:tracePt t="7474" x="1130300" y="2209800"/>
          <p14:tracePt t="7478" x="1130300" y="2216150"/>
          <p14:tracePt t="7494" x="1123950" y="2260600"/>
          <p14:tracePt t="7506" x="1123950" y="2298700"/>
          <p14:tracePt t="7523" x="1123950" y="2362200"/>
          <p14:tracePt t="7540" x="1130300" y="2406650"/>
          <p14:tracePt t="7542" x="1130300" y="2419350"/>
          <p14:tracePt t="7546" x="1136650" y="2432050"/>
          <p14:tracePt t="7556" x="1143000" y="2438400"/>
          <p14:tracePt t="7557" x="1143000" y="2444750"/>
          <p14:tracePt t="7574" x="1155700" y="2482850"/>
          <p14:tracePt t="7589" x="1187450" y="2514600"/>
          <p14:tracePt t="7606" x="1244600" y="2559050"/>
          <p14:tracePt t="7623" x="1282700" y="2584450"/>
          <p14:tracePt t="7640" x="1346200" y="2622550"/>
          <p14:tracePt t="7643" x="1365250" y="2635250"/>
          <p14:tracePt t="7646" x="1384300" y="2641600"/>
          <p14:tracePt t="7659" x="1435100" y="2673350"/>
          <p14:tracePt t="7673" x="1555750" y="2705100"/>
          <p14:tracePt t="7690" x="1733550" y="2743200"/>
          <p14:tracePt t="7706" x="1949450" y="2762250"/>
          <p14:tracePt t="7723" x="2089150" y="2787650"/>
          <p14:tracePt t="7739" x="2254250" y="2806700"/>
          <p14:tracePt t="7741" x="2286000" y="2813050"/>
          <p14:tracePt t="7756" x="2368550" y="2813050"/>
          <p14:tracePt t="7773" x="2501900" y="2813050"/>
          <p14:tracePt t="7778" x="2527300" y="2813050"/>
          <p14:tracePt t="7790" x="2578100" y="2813050"/>
          <p14:tracePt t="7807" x="2616200" y="2813050"/>
          <p14:tracePt t="7823" x="2705100" y="2806700"/>
          <p14:tracePt t="7826" x="2724150" y="2800350"/>
          <p14:tracePt t="7840" x="2806700" y="2781300"/>
          <p14:tracePt t="7857" x="2914650" y="2749550"/>
          <p14:tracePt t="7874" x="3009900" y="2711450"/>
          <p14:tracePt t="7890" x="3098800" y="2667000"/>
          <p14:tracePt t="7905" x="3149600" y="2641600"/>
          <p14:tracePt t="7924" x="3168650" y="2622550"/>
          <p14:tracePt t="7944" x="3175000" y="2622550"/>
          <p14:tracePt t="7956" x="3181350" y="2616200"/>
          <p14:tracePt t="7973" x="3187700" y="2609850"/>
          <p14:tracePt t="7989" x="3187700" y="2603500"/>
          <p14:tracePt t="8007" x="3194050" y="2603500"/>
          <p14:tracePt t="8022" x="3194050" y="2597150"/>
          <p14:tracePt t="8079" x="3194050" y="2590800"/>
          <p14:tracePt t="8115" x="3200400" y="2590800"/>
          <p14:tracePt t="8150" x="3206750" y="2590800"/>
          <p14:tracePt t="8195" x="3213100" y="2590800"/>
          <p14:tracePt t="8203" x="3219450" y="2590800"/>
          <p14:tracePt t="8207" x="3225800" y="2590800"/>
          <p14:tracePt t="8305" x="3232150" y="2590800"/>
          <p14:tracePt t="8314" x="3238500" y="2590800"/>
          <p14:tracePt t="8340" x="3244850" y="2590800"/>
          <p14:tracePt t="8347" x="3251200" y="2590800"/>
          <p14:tracePt t="8377" x="3257550" y="2590800"/>
          <p14:tracePt t="8457" x="3263900" y="2590800"/>
          <p14:tracePt t="8490" x="3270250" y="2590800"/>
          <p14:tracePt t="8498" x="3270250" y="2597150"/>
          <p14:tracePt t="8516" x="3276600" y="2597150"/>
          <p14:tracePt t="8528" x="3282950" y="2597150"/>
          <p14:tracePt t="8552" x="3289300" y="2597150"/>
          <p14:tracePt t="8569" x="3295650" y="2597150"/>
          <p14:tracePt t="8573" x="3302000" y="2597150"/>
          <p14:tracePt t="8589" x="3321050" y="2597150"/>
          <p14:tracePt t="8606" x="3333750" y="2597150"/>
          <p14:tracePt t="8622" x="3352800" y="2597150"/>
          <p14:tracePt t="8624" x="3365500" y="2597150"/>
          <p14:tracePt t="8639" x="3384550" y="2597150"/>
          <p14:tracePt t="8656" x="3429000" y="2597150"/>
          <p14:tracePt t="8672" x="3467100" y="2597150"/>
          <p14:tracePt t="8689" x="3530600" y="2571750"/>
          <p14:tracePt t="8706" x="3606800" y="2552700"/>
          <p14:tracePt t="8723" x="3702050" y="2527300"/>
          <p14:tracePt t="8740" x="3778250" y="2501900"/>
          <p14:tracePt t="8755" x="3835400" y="2482850"/>
          <p14:tracePt t="8772" x="3873500" y="2476500"/>
          <p14:tracePt t="8789" x="3911600" y="2476500"/>
          <p14:tracePt t="8805" x="3943350" y="2470150"/>
          <p14:tracePt t="8808" x="3956050" y="2470150"/>
          <p14:tracePt t="8823" x="3981450" y="2457450"/>
          <p14:tracePt t="8839" x="4013200" y="2457450"/>
          <p14:tracePt t="8856" x="4051300" y="2438400"/>
          <p14:tracePt t="8873" x="4070350" y="2432050"/>
          <p14:tracePt t="8890" x="4083050" y="2425700"/>
          <p14:tracePt t="8893" x="4089400" y="2419350"/>
          <p14:tracePt t="8896" x="4095750" y="2419350"/>
          <p14:tracePt t="8900" x="4102100" y="2419350"/>
          <p14:tracePt t="8923" x="4108450" y="2413000"/>
          <p14:tracePt t="8939" x="4121150" y="2406650"/>
          <p14:tracePt t="8955" x="4146550" y="2387600"/>
          <p14:tracePt t="8972" x="4165600" y="2381250"/>
          <p14:tracePt t="8989" x="4184650" y="2374900"/>
          <p14:tracePt t="9005" x="4197350" y="2368550"/>
          <p14:tracePt t="9023" x="4216400" y="2362200"/>
          <p14:tracePt t="9039" x="4216400" y="2355850"/>
          <p14:tracePt t="9056" x="4229100" y="2355850"/>
          <p14:tracePt t="9073" x="4241800" y="2355850"/>
          <p14:tracePt t="9089" x="4260850" y="2355850"/>
          <p14:tracePt t="9106" x="4273550" y="2349500"/>
          <p14:tracePt t="9108" x="4279900" y="2349500"/>
          <p14:tracePt t="9123" x="4292600" y="2349500"/>
          <p14:tracePt t="9140" x="4311650" y="2343150"/>
          <p14:tracePt t="9156" x="4343400" y="2343150"/>
          <p14:tracePt t="9173" x="4387850" y="2343150"/>
          <p14:tracePt t="9189" x="4419600" y="2343150"/>
          <p14:tracePt t="9206" x="4476750" y="2343150"/>
          <p14:tracePt t="9208" x="4483100" y="2343150"/>
          <p14:tracePt t="9222" x="4533900" y="2343150"/>
          <p14:tracePt t="9239" x="4622800" y="2330450"/>
          <p14:tracePt t="9255" x="4679950" y="2330450"/>
          <p14:tracePt t="9272" x="4730750" y="2324100"/>
          <p14:tracePt t="9289" x="4781550" y="2324100"/>
          <p14:tracePt t="9305" x="4826000" y="2324100"/>
          <p14:tracePt t="9322" x="4857750" y="2324100"/>
          <p14:tracePt t="9339" x="4908550" y="2317750"/>
          <p14:tracePt t="9355" x="4972050" y="2317750"/>
          <p14:tracePt t="9372" x="5041900" y="2317750"/>
          <p14:tracePt t="9389" x="5099050" y="2317750"/>
          <p14:tracePt t="9405" x="5149850" y="2317750"/>
          <p14:tracePt t="9422" x="5175250" y="2317750"/>
          <p14:tracePt t="9424" x="5187950" y="2317750"/>
          <p14:tracePt t="9439" x="5207000" y="2317750"/>
          <p14:tracePt t="9456" x="5245100" y="2317750"/>
          <p14:tracePt t="9473" x="5264150" y="2317750"/>
          <p14:tracePt t="9489" x="5283200" y="2317750"/>
          <p14:tracePt t="9506" x="5295900" y="2317750"/>
          <p14:tracePt t="9522" x="5321300" y="2324100"/>
          <p14:tracePt t="9524" x="5327650" y="2324100"/>
          <p14:tracePt t="9540" x="5334000" y="2324100"/>
          <p14:tracePt t="9556" x="5346700" y="2324100"/>
          <p14:tracePt t="9573" x="5353050" y="2324100"/>
          <p14:tracePt t="9590" x="5359400" y="2324100"/>
          <p14:tracePt t="9606" x="5365750" y="2324100"/>
          <p14:tracePt t="9623" x="5378450" y="2324100"/>
          <p14:tracePt t="9639" x="5403850" y="2324100"/>
          <p14:tracePt t="9656" x="5422900" y="2324100"/>
          <p14:tracePt t="9673" x="5441950" y="2324100"/>
          <p14:tracePt t="9690" x="5461000" y="2324100"/>
          <p14:tracePt t="9705" x="5480050" y="2324100"/>
          <p14:tracePt t="9724" x="5530850" y="2324100"/>
          <p14:tracePt t="9728" x="5543550" y="2324100"/>
          <p14:tracePt t="9740" x="5607050" y="2324100"/>
          <p14:tracePt t="9756" x="5721350" y="2324100"/>
          <p14:tracePt t="9773" x="5784850" y="2324100"/>
          <p14:tracePt t="9775" x="5791200" y="2324100"/>
          <p14:tracePt t="9789" x="5829300" y="2324100"/>
          <p14:tracePt t="9806" x="5873750" y="2324100"/>
          <p14:tracePt t="9823" x="5918200" y="2324100"/>
          <p14:tracePt t="9826" x="5930900" y="2324100"/>
          <p14:tracePt t="9829" x="5949950" y="2324100"/>
          <p14:tracePt t="9840" x="5994400" y="2324100"/>
          <p14:tracePt t="9886" x="6000750" y="2330450"/>
          <p14:tracePt t="9897" x="6007100" y="2330450"/>
          <p14:tracePt t="9906" x="6013450" y="2330450"/>
          <p14:tracePt t="9923" x="6051550" y="2330450"/>
          <p14:tracePt t="9928" x="6064250" y="2330450"/>
          <p14:tracePt t="9939" x="6096000" y="2330450"/>
          <p14:tracePt t="9955" x="6153150" y="2330450"/>
          <p14:tracePt t="9972" x="6191250" y="2330450"/>
          <p14:tracePt t="9990" x="6223000" y="2330450"/>
          <p14:tracePt t="10006" x="6248400" y="2330450"/>
          <p14:tracePt t="10026" x="6261100" y="2330450"/>
          <p14:tracePt t="10040" x="6356350" y="2336800"/>
          <p14:tracePt t="10057" x="6477000" y="2343150"/>
          <p14:tracePt t="10072" x="6597650" y="2343150"/>
          <p14:tracePt t="10088" x="6724650" y="2349500"/>
          <p14:tracePt t="10106" x="6807200" y="2349500"/>
          <p14:tracePt t="10122" x="6883400" y="2349500"/>
          <p14:tracePt t="10126" x="6902450" y="2355850"/>
          <p14:tracePt t="10127" x="6921500" y="2355850"/>
          <p14:tracePt t="10140" x="6965950" y="2355850"/>
          <p14:tracePt t="10157" x="6997700" y="2355850"/>
          <p14:tracePt t="10173" x="7016750" y="2355850"/>
          <p14:tracePt t="10176" x="7023100" y="2355850"/>
          <p14:tracePt t="10190" x="7029450" y="2355850"/>
          <p14:tracePt t="10205" x="7048500" y="2355850"/>
          <p14:tracePt t="10365" x="7054850" y="2355850"/>
          <p14:tracePt t="10372" x="7054850" y="2362200"/>
          <p14:tracePt t="10376" x="7048500" y="2368550"/>
          <p14:tracePt t="10388" x="7004050" y="2387600"/>
          <p14:tracePt t="10405" x="6953250" y="2413000"/>
          <p14:tracePt t="10422" x="6870700" y="2451100"/>
          <p14:tracePt t="10423" x="6832600" y="2457450"/>
          <p14:tracePt t="10438" x="6731000" y="2482850"/>
          <p14:tracePt t="10455" x="6521450" y="2540000"/>
          <p14:tracePt t="10474" x="6286500" y="2571750"/>
          <p14:tracePt t="10489" x="5943600" y="2616200"/>
          <p14:tracePt t="10492" x="5848350" y="2628900"/>
          <p14:tracePt t="10505" x="5537200" y="2667000"/>
          <p14:tracePt t="10522" x="5283200" y="2692400"/>
          <p14:tracePt t="10523" x="5238750" y="2698750"/>
          <p14:tracePt t="10539" x="5041900" y="2717800"/>
          <p14:tracePt t="10556" x="4876800" y="2686050"/>
          <p14:tracePt t="10573" x="4724400" y="2667000"/>
          <p14:tracePt t="10577" x="4679950" y="2679700"/>
          <p14:tracePt t="10580" x="4635500" y="2686050"/>
          <p14:tracePt t="10585" x="4578350" y="2686050"/>
          <p14:tracePt t="10593" x="4445000" y="2686050"/>
          <p14:tracePt t="10606" x="4210050" y="2692400"/>
          <p14:tracePt t="10622" x="3962400" y="2711450"/>
          <p14:tracePt t="10625" x="3898900" y="2711450"/>
          <p14:tracePt t="10638" x="3740150" y="2711450"/>
          <p14:tracePt t="10655" x="3409950" y="2724150"/>
          <p14:tracePt t="10672" x="3213100" y="2730500"/>
          <p14:tracePt t="10690" x="3054350" y="2762250"/>
          <p14:tracePt t="10706" x="2857500" y="2787650"/>
          <p14:tracePt t="10709" x="2806700" y="2787650"/>
          <p14:tracePt t="10711" x="2749550" y="2794000"/>
          <p14:tracePt t="10722" x="2654300" y="2800350"/>
          <p14:tracePt t="10739" x="2457450" y="2813050"/>
          <p14:tracePt t="10755" x="2298700" y="2832100"/>
          <p14:tracePt t="10772" x="2197100" y="2844800"/>
          <p14:tracePt t="10788" x="2127250" y="2844800"/>
          <p14:tracePt t="10805" x="2044700" y="2844800"/>
          <p14:tracePt t="10822" x="1987550" y="2844800"/>
          <p14:tracePt t="10840" x="1905000" y="2844800"/>
          <p14:tracePt t="10843" x="1892300" y="2844800"/>
          <p14:tracePt t="10856" x="1860550" y="2844800"/>
          <p14:tracePt t="10872" x="1822450" y="2832100"/>
          <p14:tracePt t="10889" x="1797050" y="2819400"/>
          <p14:tracePt t="10891" x="1790700" y="2819400"/>
          <p14:tracePt t="10905" x="1771650" y="2813050"/>
          <p14:tracePt t="10925" x="1752600" y="2806700"/>
          <p14:tracePt t="10930" x="1746250" y="2806700"/>
          <p14:tracePt t="10932" x="1739900" y="2806700"/>
          <p14:tracePt t="10941" x="1727200" y="2806700"/>
          <p14:tracePt t="10943" x="1720850" y="2800350"/>
          <p14:tracePt t="10955" x="1708150" y="2794000"/>
          <p14:tracePt t="10972" x="1682750" y="2787650"/>
          <p14:tracePt t="10989" x="1670050" y="2774950"/>
          <p14:tracePt t="11006" x="1651000" y="2762250"/>
          <p14:tracePt t="11009" x="1644650" y="2762250"/>
          <p14:tracePt t="11030" x="1638300" y="2755900"/>
          <p14:tracePt t="11040" x="1631950" y="2749550"/>
          <p14:tracePt t="11055" x="1625600" y="2749550"/>
          <p14:tracePt t="11072" x="1612900" y="2736850"/>
          <p14:tracePt t="11089" x="1600200" y="2736850"/>
          <p14:tracePt t="11106" x="1600200" y="2724150"/>
          <p14:tracePt t="11123" x="1581150" y="2717800"/>
          <p14:tracePt t="11139" x="1574800" y="2705100"/>
          <p14:tracePt t="11156" x="1568450" y="2705100"/>
          <p14:tracePt t="11191" x="1562100" y="2705100"/>
          <p14:tracePt t="11205" x="1555750" y="2698750"/>
          <p14:tracePt t="11222" x="1549400" y="2692400"/>
          <p14:tracePt t="11241" x="1543050" y="2692400"/>
          <p14:tracePt t="11256" x="1536700" y="2692400"/>
          <p14:tracePt t="11272" x="1517650" y="2679700"/>
          <p14:tracePt t="11307" x="1517650" y="2673350"/>
          <p14:tracePt t="11322" x="1504950" y="2673350"/>
          <p14:tracePt t="11339" x="1498600" y="2667000"/>
          <p14:tracePt t="11355" x="1485900" y="2660650"/>
          <p14:tracePt t="11372" x="1479550" y="2660650"/>
          <p14:tracePt t="11389" x="1473200" y="2660650"/>
          <p14:tracePt t="11406" x="1473200" y="2654300"/>
          <p14:tracePt t="11424" x="1466850" y="2647950"/>
          <p14:tracePt t="11635" x="1479550" y="2647950"/>
          <p14:tracePt t="11657" x="1492250" y="2654300"/>
          <p14:tracePt t="11672" x="1517650" y="2654300"/>
          <p14:tracePt t="11689" x="1530350" y="2667000"/>
          <p14:tracePt t="11706" x="1543050" y="2667000"/>
          <p14:tracePt t="11722" x="1555750" y="2673350"/>
          <p14:tracePt t="11739" x="1574800" y="2673350"/>
          <p14:tracePt t="11744" x="1581150" y="2679700"/>
          <p14:tracePt t="11757" x="1593850" y="2679700"/>
          <p14:tracePt t="11772" x="1612900" y="2686050"/>
          <p14:tracePt t="11790" x="1619250" y="2686050"/>
          <p14:tracePt t="11806" x="1631950" y="2686050"/>
          <p14:tracePt t="11822" x="1638300" y="2698750"/>
          <p14:tracePt t="11823" x="1644650" y="2698750"/>
          <p14:tracePt t="11838" x="1644650" y="2705100"/>
          <p14:tracePt t="11856" x="1657350" y="2705100"/>
          <p14:tracePt t="11872" x="1670050" y="2705100"/>
          <p14:tracePt t="11890" x="1682750" y="2705100"/>
          <p14:tracePt t="11906" x="1695450" y="2705100"/>
          <p14:tracePt t="11923" x="1720850" y="2705100"/>
          <p14:tracePt t="11939" x="1739900" y="2705100"/>
          <p14:tracePt t="11955" x="1752600" y="2705100"/>
          <p14:tracePt t="11972" x="1771650" y="2705100"/>
          <p14:tracePt t="11990" x="1809750" y="2705100"/>
          <p14:tracePt t="12006" x="1879600" y="2698750"/>
          <p14:tracePt t="12009" x="1885950" y="2692400"/>
          <p14:tracePt t="12012" x="1898650" y="2686050"/>
          <p14:tracePt t="12016" x="1898650" y="2679700"/>
          <p14:tracePt t="12027" x="1917700" y="2673350"/>
          <p14:tracePt t="12038" x="1930400" y="2673350"/>
          <p14:tracePt t="12055" x="1943100" y="2660650"/>
          <p14:tracePt t="12071" x="1962150" y="2647950"/>
          <p14:tracePt t="12088" x="1974850" y="2635250"/>
          <p14:tracePt t="12105" x="2000250" y="2609850"/>
          <p14:tracePt t="12121" x="2012950" y="2597150"/>
          <p14:tracePt t="12138" x="2025650" y="2584450"/>
          <p14:tracePt t="12156" x="2032000" y="2559050"/>
          <p14:tracePt t="12160" x="2038350" y="2559050"/>
          <p14:tracePt t="12172" x="2038350" y="2540000"/>
          <p14:tracePt t="12189" x="2038350" y="2527300"/>
          <p14:tracePt t="12206" x="2044700" y="2514600"/>
          <p14:tracePt t="12222" x="2044700" y="2508250"/>
          <p14:tracePt t="12238" x="2044700" y="2495550"/>
          <p14:tracePt t="12240" x="2044700" y="2482850"/>
          <p14:tracePt t="12256" x="2044700" y="2476500"/>
          <p14:tracePt t="12272" x="2044700" y="2457450"/>
          <p14:tracePt t="12289" x="2032000" y="2444750"/>
          <p14:tracePt t="12305" x="2012950" y="2419350"/>
          <p14:tracePt t="12307" x="2012950" y="2413000"/>
          <p14:tracePt t="12322" x="2000250" y="2393950"/>
          <p14:tracePt t="12338" x="1974850" y="2374900"/>
          <p14:tracePt t="12341" x="1974850" y="2368550"/>
          <p14:tracePt t="12355" x="1949450" y="2349500"/>
          <p14:tracePt t="12371" x="1924050" y="2336800"/>
          <p14:tracePt t="12389" x="1911350" y="2324100"/>
          <p14:tracePt t="12405" x="1898650" y="2317750"/>
          <p14:tracePt t="12423" x="1892300" y="2317750"/>
          <p14:tracePt t="12429" x="1885950" y="2317750"/>
          <p14:tracePt t="12439" x="1879600" y="2317750"/>
          <p14:tracePt t="12455" x="1860550" y="2305050"/>
          <p14:tracePt t="12472" x="1854200" y="2298700"/>
          <p14:tracePt t="12489" x="1822450" y="2298700"/>
          <p14:tracePt t="12492" x="1816100" y="2298700"/>
          <p14:tracePt t="12505" x="1803400" y="2298700"/>
          <p14:tracePt t="12522" x="1784350" y="2317750"/>
          <p14:tracePt t="12539" x="1765300" y="2330450"/>
          <p14:tracePt t="12541" x="1765300" y="2343150"/>
          <p14:tracePt t="12556" x="1739900" y="2362200"/>
          <p14:tracePt t="12571" x="1720850" y="2387600"/>
          <p14:tracePt t="12589" x="1695450" y="2419350"/>
          <p14:tracePt t="12605" x="1676400" y="2463800"/>
          <p14:tracePt t="12621" x="1682750" y="2476500"/>
          <p14:tracePt t="12638" x="1682750" y="2501900"/>
          <p14:tracePt t="12655" x="1670050" y="2520950"/>
          <p14:tracePt t="12671" x="1670050" y="2533650"/>
          <p14:tracePt t="12688" x="1663700" y="2546350"/>
          <p14:tracePt t="12705" x="1663700" y="2559050"/>
          <p14:tracePt t="12722" x="1663700" y="2571750"/>
          <p14:tracePt t="12738" x="1663700" y="2578100"/>
          <p14:tracePt t="12756" x="1663700" y="2590800"/>
          <p14:tracePt t="12771" x="1663700" y="2609850"/>
          <p14:tracePt t="12788" x="1663700" y="2616200"/>
          <p14:tracePt t="12805" x="1682750" y="2628900"/>
          <p14:tracePt t="12822" x="1682750" y="2635250"/>
          <p14:tracePt t="12839" x="1695450" y="2641600"/>
          <p14:tracePt t="12856" x="1708150" y="2660650"/>
          <p14:tracePt t="12872" x="1714500" y="2667000"/>
          <p14:tracePt t="12889" x="1727200" y="2667000"/>
          <p14:tracePt t="12906" x="1727200" y="2673350"/>
          <p14:tracePt t="12939" x="1733550" y="2679700"/>
          <p14:tracePt t="12955" x="1739900" y="2679700"/>
          <p14:tracePt t="12972" x="1746250" y="2679700"/>
          <p14:tracePt t="13068" x="1752600" y="2679700"/>
          <p14:tracePt t="13084" x="1758950" y="2679700"/>
          <p14:tracePt t="13162" x="1758950" y="2686050"/>
          <p14:tracePt t="13194" x="1765300" y="2692400"/>
          <p14:tracePt t="13207" x="1771650" y="2692400"/>
          <p14:tracePt t="13221" x="1784350" y="2692400"/>
          <p14:tracePt t="13238" x="1790700" y="2698750"/>
          <p14:tracePt t="13255" x="1797050" y="2698750"/>
          <p14:tracePt t="13273" x="1803400" y="2705100"/>
          <p14:tracePt t="13288" x="1809750" y="2705100"/>
          <p14:tracePt t="13305" x="1816100" y="2711450"/>
          <p14:tracePt t="13326" x="1822450" y="2711450"/>
          <p14:tracePt t="13407" x="1828800" y="2711450"/>
          <p14:tracePt t="13415" x="1835150" y="2711450"/>
          <p14:tracePt t="13421" x="1835150" y="2717800"/>
          <p14:tracePt t="13503" x="1835150" y="2724150"/>
          <p14:tracePt t="14019" x="1835150" y="2730500"/>
          <p14:tracePt t="14034" x="1835150" y="2743200"/>
          <p14:tracePt t="14036" x="1835150" y="2749550"/>
          <p14:tracePt t="14045" x="1835150" y="2762250"/>
          <p14:tracePt t="14056" x="1835150" y="2774950"/>
          <p14:tracePt t="14072" x="1835150" y="2800350"/>
          <p14:tracePt t="14075" x="1835150" y="2806700"/>
          <p14:tracePt t="14088" x="1835150" y="2832100"/>
          <p14:tracePt t="14104" x="1835150" y="2857500"/>
          <p14:tracePt t="14121" x="1835150" y="2889250"/>
          <p14:tracePt t="14154" x="1847850" y="2952750"/>
          <p14:tracePt t="14188" x="1847850" y="2978150"/>
          <p14:tracePt t="14222" x="1847850" y="2997200"/>
          <p14:tracePt t="14238" x="1847850" y="3016250"/>
          <p14:tracePt t="14256" x="1841500" y="3035300"/>
          <p14:tracePt t="14260" x="1835150" y="3041650"/>
          <p14:tracePt t="14272" x="1828800" y="3048000"/>
          <p14:tracePt t="14288" x="1828800" y="3060700"/>
          <p14:tracePt t="14304" x="1828800" y="3086100"/>
          <p14:tracePt t="14321" x="1822450" y="3124200"/>
          <p14:tracePt t="14338" x="1809750" y="3155950"/>
          <p14:tracePt t="14355" x="1803400" y="3213100"/>
          <p14:tracePt t="14371" x="1784350" y="3276600"/>
          <p14:tracePt t="14388" x="1758950" y="3397250"/>
          <p14:tracePt t="14405" x="1746250" y="3435350"/>
          <p14:tracePt t="14422" x="1746250" y="3460750"/>
          <p14:tracePt t="14438" x="1739900" y="3479800"/>
          <p14:tracePt t="14455" x="1739900" y="3498850"/>
          <p14:tracePt t="14472" x="1733550" y="3517900"/>
          <p14:tracePt t="14488" x="1727200" y="3549650"/>
          <p14:tracePt t="14504" x="1727200" y="3575050"/>
          <p14:tracePt t="14521" x="1714500" y="3606800"/>
          <p14:tracePt t="14538" x="1708150" y="3638550"/>
          <p14:tracePt t="14555" x="1701800" y="3657600"/>
          <p14:tracePt t="14571" x="1695450" y="3676650"/>
          <p14:tracePt t="14588" x="1695450" y="3695700"/>
          <p14:tracePt t="14605" x="1689100" y="3746500"/>
          <p14:tracePt t="14621" x="1689100" y="3784600"/>
          <p14:tracePt t="14638" x="1682750" y="3860800"/>
          <p14:tracePt t="14655" x="1682750" y="3962400"/>
          <p14:tracePt t="14672" x="1676400" y="4013200"/>
          <p14:tracePt t="14688" x="1670050" y="4064000"/>
          <p14:tracePt t="14704" x="1663700" y="4127500"/>
          <p14:tracePt t="14721" x="1651000" y="4184650"/>
          <p14:tracePt t="14738" x="1651000" y="4235450"/>
          <p14:tracePt t="14754" x="1651000" y="4279900"/>
          <p14:tracePt t="14755" x="1651000" y="4292600"/>
          <p14:tracePt t="14771" x="1651000" y="4349750"/>
          <p14:tracePt t="14787" x="1651000" y="4394200"/>
          <p14:tracePt t="14804" x="1651000" y="4413250"/>
          <p14:tracePt t="14821" x="1651000" y="4438650"/>
          <p14:tracePt t="14838" x="1651000" y="4470400"/>
          <p14:tracePt t="14854" x="1651000" y="4502150"/>
          <p14:tracePt t="14872" x="1651000" y="4540250"/>
          <p14:tracePt t="14877" x="1644650" y="4552950"/>
          <p14:tracePt t="14888" x="1638300" y="4565650"/>
          <p14:tracePt t="14904" x="1631950" y="4578350"/>
          <p14:tracePt t="14923" x="1631950" y="4616450"/>
          <p14:tracePt t="14929" x="1631950" y="4629150"/>
          <p14:tracePt t="14938" x="1631950" y="4648200"/>
          <p14:tracePt t="14954" x="1625600" y="4699000"/>
          <p14:tracePt t="14956" x="1625600" y="4705350"/>
          <p14:tracePt t="14971" x="1631950" y="4743450"/>
          <p14:tracePt t="14988" x="1631950" y="4775200"/>
          <p14:tracePt t="15004" x="1638300" y="4813300"/>
          <p14:tracePt t="15021" x="1644650" y="4838700"/>
          <p14:tracePt t="15037" x="1651000" y="4857750"/>
          <p14:tracePt t="15055" x="1663700" y="4876800"/>
          <p14:tracePt t="15072" x="1676400" y="4889500"/>
          <p14:tracePt t="15089" x="1682750" y="4908550"/>
          <p14:tracePt t="15105" x="1695450" y="4940300"/>
          <p14:tracePt t="15122" x="1708150" y="4959350"/>
          <p14:tracePt t="15125" x="1714500" y="4965700"/>
          <p14:tracePt t="15137" x="1720850" y="4984750"/>
          <p14:tracePt t="15154" x="1733550" y="5010150"/>
          <p14:tracePt t="15173" x="1739900" y="5041900"/>
          <p14:tracePt t="15189" x="1758950" y="5060950"/>
          <p14:tracePt t="15204" x="1765300" y="5073650"/>
          <p14:tracePt t="15221" x="1771650" y="5105400"/>
          <p14:tracePt t="15238" x="1797050" y="5175250"/>
          <p14:tracePt t="15255" x="1809750" y="5232400"/>
          <p14:tracePt t="15260" x="1816100" y="5245100"/>
          <p14:tracePt t="15273" x="1816100" y="5257800"/>
          <p14:tracePt t="15275" x="1816100" y="5264150"/>
          <p14:tracePt t="15279" x="1816100" y="5270500"/>
          <p14:tracePt t="15304" x="1822450" y="5289550"/>
          <p14:tracePt t="15321" x="1822450" y="5308600"/>
          <p14:tracePt t="15338" x="1828800" y="5327650"/>
          <p14:tracePt t="15355" x="1835150" y="5346700"/>
          <p14:tracePt t="15373" x="1835150" y="5378450"/>
          <p14:tracePt t="15375" x="1835150" y="5391150"/>
          <p14:tracePt t="15388" x="1835150" y="5410200"/>
          <p14:tracePt t="15404" x="1835150" y="5435600"/>
          <p14:tracePt t="15423" x="1835150" y="5461000"/>
          <p14:tracePt t="15429" x="1841500" y="5461000"/>
          <p14:tracePt t="15431" x="1841500" y="5467350"/>
          <p14:tracePt t="15441" x="1847850" y="5480050"/>
          <p14:tracePt t="15467" x="1854200" y="5480050"/>
          <p14:tracePt t="15472" x="1854200" y="5486400"/>
          <p14:tracePt t="15488" x="1854200" y="5492750"/>
          <p14:tracePt t="15505" x="1860550" y="5511800"/>
          <p14:tracePt t="15522" x="1866900" y="5524500"/>
          <p14:tracePt t="15525" x="1866900" y="5537200"/>
          <p14:tracePt t="15529" x="1866900" y="5543550"/>
          <p14:tracePt t="15538" x="1873250" y="5543550"/>
          <p14:tracePt t="15555" x="1885950" y="5568950"/>
          <p14:tracePt t="15571" x="1898650" y="5613400"/>
          <p14:tracePt t="15589" x="1917700" y="5651500"/>
          <p14:tracePt t="15605" x="1930400" y="5702300"/>
          <p14:tracePt t="15607" x="1936750" y="5715000"/>
          <p14:tracePt t="15621" x="1955800" y="5765800"/>
          <p14:tracePt t="15638" x="1962150" y="5803900"/>
          <p14:tracePt t="15656" x="1981200" y="5822950"/>
          <p14:tracePt t="15659" x="1981200" y="5829300"/>
          <p14:tracePt t="15672" x="1981200" y="5835650"/>
          <p14:tracePt t="15688" x="1981200" y="5842000"/>
          <p14:tracePt t="15705" x="1993900" y="5854700"/>
          <p14:tracePt t="15723" x="1993900" y="5867400"/>
          <p14:tracePt t="15739" x="2000250" y="5873750"/>
          <p14:tracePt t="15755" x="2012950" y="5886450"/>
          <p14:tracePt t="15788" x="2012950" y="5892800"/>
          <p14:tracePt t="15876" x="2019300" y="5892800"/>
          <p14:tracePt t="16117" x="2012950" y="5886450"/>
          <p14:tracePt t="16121" x="2006600" y="5880100"/>
          <p14:tracePt t="16125" x="2000250" y="5880100"/>
          <p14:tracePt t="16137" x="1993900" y="5854700"/>
          <p14:tracePt t="16154" x="1968500" y="5791200"/>
          <p14:tracePt t="16171" x="1930400" y="5695950"/>
          <p14:tracePt t="16187" x="1898650" y="5549900"/>
          <p14:tracePt t="16221" x="1752600" y="5137150"/>
          <p14:tracePt t="16255" x="1663700" y="4838700"/>
          <p14:tracePt t="16288" x="1574800" y="4533900"/>
          <p14:tracePt t="16292" x="1555750" y="4489450"/>
          <p14:tracePt t="16295" x="1543050" y="4451350"/>
          <p14:tracePt t="16298" x="1530350" y="4406900"/>
          <p14:tracePt t="16306" x="1517650" y="4356100"/>
          <p14:tracePt t="16322" x="1485900" y="4273550"/>
          <p14:tracePt t="16338" x="1466850" y="4197350"/>
          <p14:tracePt t="16355" x="1441450" y="4127500"/>
          <p14:tracePt t="16371" x="1441450" y="4070350"/>
          <p14:tracePt t="16374" x="1435100" y="4057650"/>
          <p14:tracePt t="16387" x="1409700" y="4013200"/>
          <p14:tracePt t="16404" x="1390650" y="3949700"/>
          <p14:tracePt t="16405" x="1390650" y="3937000"/>
          <p14:tracePt t="16423" x="1384300" y="3892550"/>
          <p14:tracePt t="16429" x="1377950" y="3873500"/>
          <p14:tracePt t="16431" x="1365250" y="3860800"/>
          <p14:tracePt t="16440" x="1333500" y="3829050"/>
          <p14:tracePt t="16454" x="1320800" y="3759200"/>
          <p14:tracePt t="16471" x="1295400" y="3689350"/>
          <p14:tracePt t="16489" x="1276350" y="3663950"/>
          <p14:tracePt t="16492" x="1270000" y="3663950"/>
          <p14:tracePt t="16494" x="1263650" y="3663950"/>
          <p14:tracePt t="16505" x="1257300" y="3651250"/>
          <p14:tracePt t="16521" x="1244600" y="3638550"/>
          <p14:tracePt t="16537" x="1244600" y="3619500"/>
          <p14:tracePt t="16555" x="1231900" y="3600450"/>
          <p14:tracePt t="16571" x="1231900" y="3581400"/>
          <p14:tracePt t="16574" x="1231900" y="3575050"/>
          <p14:tracePt t="16587" x="1225550" y="3556000"/>
          <p14:tracePt t="16604" x="1219200" y="3530600"/>
          <p14:tracePt t="16622" x="1219200" y="3498850"/>
          <p14:tracePt t="16641" x="1219200" y="3492500"/>
          <p14:tracePt t="16654" x="1219200" y="3486150"/>
          <p14:tracePt t="16671" x="1219200" y="3473450"/>
          <p14:tracePt t="16688" x="1219200" y="3467100"/>
          <p14:tracePt t="16704" x="1219200" y="3448050"/>
          <p14:tracePt t="16707" x="1219200" y="3435350"/>
          <p14:tracePt t="16722" x="1219200" y="3403600"/>
          <p14:tracePt t="16738" x="1219200" y="3371850"/>
          <p14:tracePt t="16754" x="1219200" y="3352800"/>
          <p14:tracePt t="16772" x="1219200" y="3333750"/>
          <p14:tracePt t="16774" x="1219200" y="3321050"/>
          <p14:tracePt t="16788" x="1219200" y="3302000"/>
          <p14:tracePt t="16804" x="1219200" y="3270250"/>
          <p14:tracePt t="16806" x="1219200" y="3263900"/>
          <p14:tracePt t="16821" x="1219200" y="3244850"/>
          <p14:tracePt t="16838" x="1219200" y="3232150"/>
          <p14:tracePt t="16854" x="1219200" y="3225800"/>
          <p14:tracePt t="16871" x="1219200" y="3219450"/>
          <p14:tracePt t="17006" x="1219200" y="3213100"/>
          <p14:tracePt t="17018" x="1212850" y="3213100"/>
          <p14:tracePt t="17041" x="1206500" y="3213100"/>
          <p14:tracePt t="17045" x="1200150" y="3213100"/>
          <p14:tracePt t="17054" x="1200150" y="3206750"/>
          <p14:tracePt t="17070" x="1193800" y="3200400"/>
          <p14:tracePt t="17087" x="1187450" y="3200400"/>
          <p14:tracePt t="17104" x="1187450" y="3194050"/>
          <p14:tracePt t="17127" x="1181100" y="3187700"/>
          <p14:tracePt t="17320" x="1187450" y="3194050"/>
          <p14:tracePt t="17327" x="1193800" y="3194050"/>
          <p14:tracePt t="17337" x="1193800" y="3213100"/>
          <p14:tracePt t="17355" x="1200150" y="3238500"/>
          <p14:tracePt t="17370" x="1212850" y="3263900"/>
          <p14:tracePt t="17404" x="1257300" y="3352800"/>
          <p14:tracePt t="17437" x="1371600" y="3492500"/>
          <p14:tracePt t="17471" x="1435100" y="3587750"/>
          <p14:tracePt t="17487" x="1479550" y="3644900"/>
          <p14:tracePt t="17504" x="1524000" y="3714750"/>
          <p14:tracePt t="17505" x="1530350" y="3727450"/>
          <p14:tracePt t="17520" x="1568450" y="3778250"/>
          <p14:tracePt t="17537" x="1612900" y="3854450"/>
          <p14:tracePt t="17554" x="1682750" y="3898900"/>
          <p14:tracePt t="17570" x="1739900" y="3956050"/>
          <p14:tracePt t="17587" x="1758950" y="4000500"/>
          <p14:tracePt t="17604" x="1784350" y="4057650"/>
          <p14:tracePt t="17621" x="1847850" y="4140200"/>
          <p14:tracePt t="17637" x="1885950" y="4184650"/>
          <p14:tracePt t="17654" x="1917700" y="4216400"/>
          <p14:tracePt t="17671" x="1936750" y="4229100"/>
          <p14:tracePt t="17687" x="1981200" y="4279900"/>
          <p14:tracePt t="17704" x="2006600" y="4318000"/>
          <p14:tracePt t="17707" x="2006600" y="4324350"/>
          <p14:tracePt t="17720" x="2019300" y="4337050"/>
          <p14:tracePt t="17737" x="2019300" y="4368800"/>
          <p14:tracePt t="17754" x="2063750" y="4400550"/>
          <p14:tracePt t="17770" x="2101850" y="4445000"/>
          <p14:tracePt t="17787" x="2120900" y="4483100"/>
          <p14:tracePt t="17804" x="2159000" y="4533900"/>
          <p14:tracePt t="17807" x="2171700" y="4552950"/>
          <p14:tracePt t="17822" x="2209800" y="4610100"/>
          <p14:tracePt t="17837" x="2235200" y="4667250"/>
          <p14:tracePt t="17854" x="2266950" y="4705350"/>
          <p14:tracePt t="17870" x="2292350" y="4730750"/>
          <p14:tracePt t="17887" x="2330450" y="4781550"/>
          <p14:tracePt t="17904" x="2381250" y="4838700"/>
          <p14:tracePt t="17922" x="2413000" y="4889500"/>
          <p14:tracePt t="17938" x="2438400" y="4927600"/>
          <p14:tracePt t="17954" x="2470150" y="4972050"/>
          <p14:tracePt t="17971" x="2489200" y="4991100"/>
          <p14:tracePt t="17988" x="2508250" y="5016500"/>
          <p14:tracePt t="18004" x="2533650" y="5048250"/>
          <p14:tracePt t="18007" x="2546350" y="5054600"/>
          <p14:tracePt t="18021" x="2571750" y="5086350"/>
          <p14:tracePt t="18037" x="2603500" y="5143500"/>
          <p14:tracePt t="18054" x="2635250" y="5187950"/>
          <p14:tracePt t="18070" x="2679700" y="5245100"/>
          <p14:tracePt t="18087" x="2717800" y="5302250"/>
          <p14:tracePt t="18104" x="2774950" y="5365750"/>
          <p14:tracePt t="18105" x="2781300" y="5384800"/>
          <p14:tracePt t="18120" x="2819400" y="5422900"/>
          <p14:tracePt t="18137" x="2876550" y="5492750"/>
          <p14:tracePt t="18153" x="2921000" y="5524500"/>
          <p14:tracePt t="18170" x="2965450" y="5562600"/>
          <p14:tracePt t="18188" x="3003550" y="5613400"/>
          <p14:tracePt t="18204" x="3028950" y="5651500"/>
          <p14:tracePt t="18222" x="3079750" y="5670550"/>
          <p14:tracePt t="18238" x="3079750" y="5702300"/>
          <p14:tracePt t="18254" x="3079750" y="5778500"/>
          <p14:tracePt t="18270" x="3143250" y="5842000"/>
          <p14:tracePt t="18288" x="3155950" y="5867400"/>
          <p14:tracePt t="18305" x="3155950" y="5892800"/>
          <p14:tracePt t="18324" x="3162300" y="5892800"/>
          <p14:tracePt t="18337" x="3181350" y="5899150"/>
          <p14:tracePt t="18353" x="3206750" y="5930900"/>
          <p14:tracePt t="18371" x="3225800" y="5943600"/>
          <p14:tracePt t="18388" x="3238500" y="5949950"/>
          <p14:tracePt t="18404" x="3251200" y="5962650"/>
          <p14:tracePt t="18421" x="3263900" y="5975350"/>
          <p14:tracePt t="18437" x="3263900" y="5981700"/>
          <p14:tracePt t="18456" x="3270250" y="5981700"/>
          <p14:tracePt t="18471" x="3276600" y="5988050"/>
          <p14:tracePt t="18504" x="3289300" y="5994400"/>
          <p14:tracePt t="18538" x="3295650" y="6000750"/>
          <p14:tracePt t="18553" x="3308350" y="6007100"/>
          <p14:tracePt t="18587" x="3308350" y="6013450"/>
          <p14:tracePt t="18604" x="3321050" y="6019800"/>
          <p14:tracePt t="18621" x="3327400" y="6026150"/>
          <p14:tracePt t="18639" x="3333750" y="6026150"/>
          <p14:tracePt t="18653" x="3333750" y="6032500"/>
          <p14:tracePt t="18865" x="3333750" y="6038850"/>
          <p14:tracePt t="18873" x="3333750" y="6045200"/>
          <p14:tracePt t="18913" x="3333750" y="6051550"/>
          <p14:tracePt t="18922" x="3333750" y="6057900"/>
          <p14:tracePt t="18934" x="3333750" y="6064250"/>
          <p14:tracePt t="18941" x="3333750" y="6070600"/>
          <p14:tracePt t="18954" x="3333750" y="6076950"/>
          <p14:tracePt t="18970" x="3333750" y="6083300"/>
          <p14:tracePt t="19018" x="3333750" y="6089650"/>
          <p14:tracePt t="19103" x="3327400" y="6089650"/>
          <p14:tracePt t="19131" x="3321050" y="6089650"/>
          <p14:tracePt t="19162" x="3314700" y="6089650"/>
          <p14:tracePt t="19190" x="3308350" y="6089650"/>
          <p14:tracePt t="19194" x="3302000" y="6089650"/>
          <p14:tracePt t="19221" x="3295650" y="6089650"/>
          <p14:tracePt t="19229" x="3289300" y="6089650"/>
          <p14:tracePt t="19237" x="3282950" y="6089650"/>
          <p14:tracePt t="19257" x="3276600" y="6089650"/>
          <p14:tracePt t="19270" x="3270250" y="6089650"/>
          <p14:tracePt t="19289" x="3270250" y="6096000"/>
          <p14:tracePt t="19303" x="3257550" y="6102350"/>
          <p14:tracePt t="19320" x="3251200" y="6102350"/>
          <p14:tracePt t="19418" x="3251200" y="6108700"/>
          <p14:tracePt t="19476" x="3251200" y="6115050"/>
          <p14:tracePt t="19496" x="3244850" y="6115050"/>
          <p14:tracePt t="19551" x="3238500" y="6115050"/>
          <p14:tracePt t="19564" x="3232150" y="6115050"/>
          <p14:tracePt t="19571" x="3225800" y="6115050"/>
          <p14:tracePt t="19612" x="3219450" y="6115050"/>
          <p14:tracePt t="19621" x="3206750" y="6115050"/>
          <p14:tracePt t="19630" x="3194050" y="6115050"/>
          <p14:tracePt t="19638" x="3181350" y="6108700"/>
          <p14:tracePt t="19653" x="3136900" y="6083300"/>
          <p14:tracePt t="19670" x="3092450" y="6051550"/>
          <p14:tracePt t="19687" x="3060700" y="6019800"/>
          <p14:tracePt t="19704" x="3022600" y="5988050"/>
          <p14:tracePt t="19705" x="3009900" y="5975350"/>
          <p14:tracePt t="19722" x="2959100" y="5930900"/>
          <p14:tracePt t="19739" x="2908300" y="5873750"/>
          <p14:tracePt t="19754" x="2825750" y="5803900"/>
          <p14:tracePt t="19759" x="2806700" y="5791200"/>
          <p14:tracePt t="19770" x="2781300" y="5765800"/>
          <p14:tracePt t="19787" x="2736850" y="5727700"/>
          <p14:tracePt t="19803" x="2711450" y="5695950"/>
          <p14:tracePt t="19821" x="2692400" y="5664200"/>
          <p14:tracePt t="19824" x="2686050" y="5664200"/>
          <p14:tracePt t="19825" x="2679700" y="5657850"/>
          <p14:tracePt t="19838" x="2679700" y="5651500"/>
          <p14:tracePt t="19855" x="2667000" y="5626100"/>
          <p14:tracePt t="19858" x="2667000" y="5613400"/>
          <p14:tracePt t="19871" x="2654300" y="5588000"/>
          <p14:tracePt t="19888" x="2641600" y="5556250"/>
          <p14:tracePt t="19891" x="2641600" y="5543550"/>
          <p14:tracePt t="19893" x="2635250" y="5537200"/>
          <p14:tracePt t="19904" x="2622550" y="5505450"/>
          <p14:tracePt t="19921" x="2584450" y="5429250"/>
          <p14:tracePt t="19937" x="2571750" y="5397500"/>
          <p14:tracePt t="19954" x="2546350" y="5334000"/>
          <p14:tracePt t="19971" x="2520950" y="5257800"/>
          <p14:tracePt t="19988" x="2489200" y="5194300"/>
          <p14:tracePt t="19992" x="2482850" y="5175250"/>
          <p14:tracePt t="19995" x="2470150" y="5156200"/>
          <p14:tracePt t="20003" x="2451100" y="5111750"/>
          <p14:tracePt t="20006" x="2438400" y="5099050"/>
          <p14:tracePt t="20020" x="2419350" y="5054600"/>
          <p14:tracePt t="20038" x="2374900" y="4978400"/>
          <p14:tracePt t="20042" x="2368550" y="4959350"/>
          <p14:tracePt t="20054" x="2349500" y="4914900"/>
          <p14:tracePt t="20070" x="2286000" y="4775200"/>
          <p14:tracePt t="20087" x="2203450" y="4591050"/>
          <p14:tracePt t="20104" x="2133600" y="4464050"/>
          <p14:tracePt t="20121" x="2051050" y="4318000"/>
          <p14:tracePt t="20124" x="2038350" y="4292600"/>
          <p14:tracePt t="20126" x="2025650" y="4267200"/>
          <p14:tracePt t="20138" x="1993900" y="4197350"/>
          <p14:tracePt t="20154" x="1955800" y="4121150"/>
          <p14:tracePt t="20171" x="1924050" y="4038600"/>
          <p14:tracePt t="20174" x="1911350" y="4019550"/>
          <p14:tracePt t="20177" x="1898650" y="4006850"/>
          <p14:tracePt t="20187" x="1885950" y="3968750"/>
          <p14:tracePt t="20203" x="1854200" y="3911600"/>
          <p14:tracePt t="20220" x="1835150" y="3886200"/>
          <p14:tracePt t="20237" x="1809750" y="3854450"/>
          <p14:tracePt t="20253" x="1803400" y="3829050"/>
          <p14:tracePt t="20270" x="1778000" y="3797300"/>
          <p14:tracePt t="20287" x="1758950" y="3778250"/>
          <p14:tracePt t="20305" x="1739900" y="3752850"/>
          <p14:tracePt t="20323" x="1727200" y="3733800"/>
          <p14:tracePt t="20338" x="1714500" y="3721100"/>
          <p14:tracePt t="20353" x="1701800" y="3702050"/>
          <p14:tracePt t="20370" x="1689100" y="3689350"/>
          <p14:tracePt t="20386" x="1682750" y="3670300"/>
          <p14:tracePt t="20403" x="1676400" y="3657600"/>
          <p14:tracePt t="20420" x="1670050" y="3638550"/>
          <p14:tracePt t="20422" x="1670050" y="3632200"/>
          <p14:tracePt t="20438" x="1670050" y="3619500"/>
          <p14:tracePt t="20454" x="1651000" y="3587750"/>
          <p14:tracePt t="20470" x="1651000" y="3568700"/>
          <p14:tracePt t="20487" x="1644650" y="3543300"/>
          <p14:tracePt t="20503" x="1631950" y="3524250"/>
          <p14:tracePt t="20520" x="1625600" y="3505200"/>
          <p14:tracePt t="20538" x="1619250" y="3498850"/>
          <p14:tracePt t="20554" x="1619250" y="3492500"/>
          <p14:tracePt t="20570" x="1612900" y="3486150"/>
          <p14:tracePt t="20588" x="1606550" y="3473450"/>
          <p14:tracePt t="20604" x="1606550" y="3460750"/>
          <p14:tracePt t="20622" x="1606550" y="3435350"/>
          <p14:tracePt t="20638" x="1600200" y="3422650"/>
          <p14:tracePt t="20653" x="1600200" y="3403600"/>
          <p14:tracePt t="20670" x="1600200" y="3390900"/>
          <p14:tracePt t="20688" x="1593850" y="3365500"/>
          <p14:tracePt t="20704" x="1593850" y="3352800"/>
          <p14:tracePt t="20721" x="1581150" y="3340100"/>
          <p14:tracePt t="20738" x="1581150" y="3327400"/>
          <p14:tracePt t="20755" x="1581150" y="3308350"/>
          <p14:tracePt t="20771" x="1581150" y="3276600"/>
          <p14:tracePt t="20773" x="1581150" y="3270250"/>
          <p14:tracePt t="20777" x="1581150" y="3263900"/>
          <p14:tracePt t="20803" x="1581150" y="3251200"/>
          <p14:tracePt t="20820" x="1574800" y="3232150"/>
          <p14:tracePt t="20837" x="1568450" y="3225800"/>
          <p14:tracePt t="20854" x="1568450" y="3219450"/>
          <p14:tracePt t="21653" x="1568450" y="3225800"/>
          <p14:tracePt t="21662" x="1568450" y="3232150"/>
          <p14:tracePt t="21670" x="1568450" y="3238500"/>
          <p14:tracePt t="21686" x="1574800" y="3257550"/>
          <p14:tracePt t="21703" x="1581150" y="3263900"/>
          <p14:tracePt t="21720" x="1587500" y="3276600"/>
          <p14:tracePt t="21721" x="1593850" y="3282950"/>
          <p14:tracePt t="21737" x="1593850" y="3289300"/>
          <p14:tracePt t="21770" x="1606550" y="3314700"/>
          <p14:tracePt t="21804" x="1612900" y="3346450"/>
          <p14:tracePt t="21837" x="1625600" y="3371850"/>
          <p14:tracePt t="21842" x="1625600" y="3378200"/>
          <p14:tracePt t="21853" x="1631950" y="3384550"/>
          <p14:tracePt t="21869" x="1638300" y="3397250"/>
          <p14:tracePt t="21886" x="1644650" y="3403600"/>
          <p14:tracePt t="21903" x="1651000" y="3422650"/>
          <p14:tracePt t="21920" x="1657350" y="3441700"/>
          <p14:tracePt t="21922" x="1657350" y="3448050"/>
          <p14:tracePt t="21936" x="1663700" y="3454400"/>
          <p14:tracePt t="21953" x="1670050" y="3467100"/>
          <p14:tracePt t="21970" x="1670050" y="3479800"/>
          <p14:tracePt t="21987" x="1676400" y="3492500"/>
          <p14:tracePt t="22003" x="1689100" y="3505200"/>
          <p14:tracePt t="22005" x="1689100" y="3511550"/>
          <p14:tracePt t="22020" x="1689100" y="3524250"/>
          <p14:tracePt t="22036" x="1689100" y="3536950"/>
          <p14:tracePt t="22054" x="1701800" y="3556000"/>
          <p14:tracePt t="22070" x="1714500" y="3568700"/>
          <p14:tracePt t="22086" x="1714500" y="3575050"/>
          <p14:tracePt t="22103" x="1714500" y="3587750"/>
          <p14:tracePt t="22120" x="1714500" y="3600450"/>
          <p14:tracePt t="22136" x="1714500" y="3606800"/>
          <p14:tracePt t="22153" x="1714500" y="3619500"/>
          <p14:tracePt t="22171" x="1714500" y="3632200"/>
          <p14:tracePt t="22187" x="1727200" y="3638550"/>
          <p14:tracePt t="22203" x="1733550" y="3651250"/>
          <p14:tracePt t="22220" x="1733550" y="3657600"/>
          <p14:tracePt t="22255" x="1733550" y="3663950"/>
          <p14:tracePt t="22270" x="1733550" y="3670300"/>
          <p14:tracePt t="22286" x="1733550" y="3683000"/>
          <p14:tracePt t="22303" x="1746250" y="3702050"/>
          <p14:tracePt t="22319" x="1746250" y="3714750"/>
          <p14:tracePt t="22336" x="1752600" y="3727450"/>
          <p14:tracePt t="22353" x="1752600" y="3740150"/>
          <p14:tracePt t="22369" x="1758950" y="3746500"/>
          <p14:tracePt t="22386" x="1758950" y="3765550"/>
          <p14:tracePt t="22403" x="1765300" y="3778250"/>
          <p14:tracePt t="22437" x="1771650" y="3790950"/>
          <p14:tracePt t="22454" x="1778000" y="3797300"/>
          <p14:tracePt t="22470" x="1784350" y="3810000"/>
          <p14:tracePt t="22487" x="1784350" y="3816350"/>
          <p14:tracePt t="22503" x="1797050" y="3835400"/>
          <p14:tracePt t="22520" x="1797050" y="3848100"/>
          <p14:tracePt t="22521" x="1803400" y="3854450"/>
          <p14:tracePt t="22536" x="1809750" y="3867150"/>
          <p14:tracePt t="22553" x="1816100" y="3879850"/>
          <p14:tracePt t="22569" x="1822450" y="3898900"/>
          <p14:tracePt t="22586" x="1822450" y="3905250"/>
          <p14:tracePt t="22620" x="1828800" y="3917950"/>
          <p14:tracePt t="22636" x="1828800" y="3924300"/>
          <p14:tracePt t="22653" x="1828800" y="3930650"/>
          <p14:tracePt t="22671" x="1828800" y="3937000"/>
          <p14:tracePt t="22716" x="1835150" y="3937000"/>
          <p14:tracePt t="22726" x="1841500" y="3943350"/>
          <p14:tracePt t="22820" x="1841500" y="3949700"/>
          <p14:tracePt t="22828" x="1841500" y="3956050"/>
          <p14:tracePt t="22873" x="1847850" y="3962400"/>
          <p14:tracePt t="22890" x="1847850" y="3968750"/>
          <p14:tracePt t="22953" x="1847850" y="3975100"/>
          <p14:tracePt t="22961" x="1854200" y="3981450"/>
          <p14:tracePt t="22969" x="1854200" y="3987800"/>
          <p14:tracePt t="23258" x="1854200" y="3994150"/>
          <p14:tracePt t="23263" x="1854200" y="4000500"/>
          <p14:tracePt t="23283" x="1854200" y="4006850"/>
          <p14:tracePt t="23299" x="1860550" y="4013200"/>
          <p14:tracePt t="23323" x="1860550" y="4019550"/>
          <p14:tracePt t="23336" x="1866900" y="4019550"/>
          <p14:tracePt t="23344" x="1873250" y="4025900"/>
          <p14:tracePt t="23369" x="1885950" y="4051300"/>
          <p14:tracePt t="23403" x="1911350" y="4095750"/>
          <p14:tracePt t="23420" x="1924050" y="4114800"/>
          <p14:tracePt t="23436" x="1936750" y="4133850"/>
          <p14:tracePt t="23453" x="1943100" y="4152900"/>
          <p14:tracePt t="23470" x="1955800" y="4165600"/>
          <p14:tracePt t="23486" x="1962150" y="4184650"/>
          <p14:tracePt t="23503" x="1974850" y="4197350"/>
          <p14:tracePt t="23520" x="1987550" y="4210050"/>
          <p14:tracePt t="23536" x="1993900" y="4229100"/>
          <p14:tracePt t="23553" x="2006600" y="4241800"/>
          <p14:tracePt t="23569" x="2006600" y="4254500"/>
          <p14:tracePt t="23586" x="2012950" y="4260850"/>
          <p14:tracePt t="23603" x="2032000" y="4273550"/>
          <p14:tracePt t="23619" x="2044700" y="4292600"/>
          <p14:tracePt t="23636" x="2051050" y="4311650"/>
          <p14:tracePt t="23652" x="2063750" y="4330700"/>
          <p14:tracePt t="23669" x="2076450" y="4337050"/>
          <p14:tracePt t="23686" x="2089150" y="4356100"/>
          <p14:tracePt t="23703" x="2101850" y="4368800"/>
          <p14:tracePt t="23719" x="2114550" y="4394200"/>
          <p14:tracePt t="23736" x="2127250" y="4413250"/>
          <p14:tracePt t="23753" x="2133600" y="4425950"/>
          <p14:tracePt t="23769" x="2146300" y="4438650"/>
          <p14:tracePt t="23771" x="2146300" y="4445000"/>
          <p14:tracePt t="23786" x="2152650" y="4457700"/>
          <p14:tracePt t="23803" x="2171700" y="4476750"/>
          <p14:tracePt t="23819" x="2184400" y="4495800"/>
          <p14:tracePt t="23836" x="2197100" y="4508500"/>
          <p14:tracePt t="23853" x="2203450" y="4533900"/>
          <p14:tracePt t="23869" x="2209800" y="4546600"/>
          <p14:tracePt t="23886" x="2235200" y="4559300"/>
          <p14:tracePt t="23888" x="2247900" y="4565650"/>
          <p14:tracePt t="23903" x="2279650" y="4578350"/>
          <p14:tracePt t="23920" x="2305050" y="4616450"/>
          <p14:tracePt t="23936" x="2317750" y="4629150"/>
          <p14:tracePt t="23953" x="2324100" y="4648200"/>
          <p14:tracePt t="23970" x="2336800" y="4673600"/>
          <p14:tracePt t="23987" x="2349500" y="4699000"/>
          <p14:tracePt t="24003" x="2374900" y="4718050"/>
          <p14:tracePt t="24020" x="2387600" y="4737100"/>
          <p14:tracePt t="24036" x="2406650" y="4756150"/>
          <p14:tracePt t="24053" x="2419350" y="4775200"/>
          <p14:tracePt t="24069" x="2425700" y="4794250"/>
          <p14:tracePt t="24086" x="2438400" y="4806950"/>
          <p14:tracePt t="24089" x="2444750" y="4806950"/>
          <p14:tracePt t="24103" x="2457450" y="4819650"/>
          <p14:tracePt t="24120" x="2476500" y="4845050"/>
          <p14:tracePt t="24136" x="2489200" y="4857750"/>
          <p14:tracePt t="24153" x="2508250" y="4876800"/>
          <p14:tracePt t="24170" x="2533650" y="4902200"/>
          <p14:tracePt t="24186" x="2546350" y="4927600"/>
          <p14:tracePt t="24188" x="2552700" y="4933950"/>
          <p14:tracePt t="24203" x="2571750" y="4953000"/>
          <p14:tracePt t="24219" x="2584450" y="4965700"/>
          <p14:tracePt t="24236" x="2597150" y="4984750"/>
          <p14:tracePt t="24252" x="2609850" y="4997450"/>
          <p14:tracePt t="24269" x="2622550" y="5016500"/>
          <p14:tracePt t="24286" x="2647950" y="5041900"/>
          <p14:tracePt t="24302" x="2660650" y="5060950"/>
          <p14:tracePt t="24303" x="2667000" y="5073650"/>
          <p14:tracePt t="24319" x="2679700" y="5092700"/>
          <p14:tracePt t="24336" x="2692400" y="5111750"/>
          <p14:tracePt t="24353" x="2711450" y="5130800"/>
          <p14:tracePt t="24369" x="2724150" y="5156200"/>
          <p14:tracePt t="24386" x="2743200" y="5187950"/>
          <p14:tracePt t="24403" x="2762250" y="5200650"/>
          <p14:tracePt t="24420" x="2774950" y="5219700"/>
          <p14:tracePt t="24436" x="2787650" y="5245100"/>
          <p14:tracePt t="24453" x="2806700" y="5264150"/>
          <p14:tracePt t="24469" x="2813050" y="5270500"/>
          <p14:tracePt t="24486" x="2832100" y="5295900"/>
          <p14:tracePt t="24502" x="2857500" y="5314950"/>
          <p14:tracePt t="24519" x="2863850" y="5346700"/>
          <p14:tracePt t="24536" x="2876550" y="5378450"/>
          <p14:tracePt t="24553" x="2889250" y="5403850"/>
          <p14:tracePt t="24569" x="2901950" y="5416550"/>
          <p14:tracePt t="24603" x="2908300" y="5429250"/>
          <p14:tracePt t="24619" x="2921000" y="5441950"/>
          <p14:tracePt t="24636" x="2933700" y="5461000"/>
          <p14:tracePt t="24653" x="2959100" y="5499100"/>
          <p14:tracePt t="24670" x="2978150" y="5524500"/>
          <p14:tracePt t="24686" x="2990850" y="5549900"/>
          <p14:tracePt t="24688" x="3003550" y="5562600"/>
          <p14:tracePt t="24703" x="3016250" y="5581650"/>
          <p14:tracePt t="24720" x="3022600" y="5588000"/>
          <p14:tracePt t="24736" x="3028950" y="5600700"/>
          <p14:tracePt t="24771" x="3028950" y="5607050"/>
          <p14:tracePt t="24786" x="3028950" y="5613400"/>
          <p14:tracePt t="24802" x="3048000" y="5626100"/>
          <p14:tracePt t="24819" x="3054350" y="5632450"/>
          <p14:tracePt t="24836" x="3060700" y="5638800"/>
          <p14:tracePt t="24853" x="3067050" y="5645150"/>
          <p14:tracePt t="24895" x="3067050" y="5651500"/>
          <p14:tracePt t="24904" x="3073400" y="5657850"/>
          <p14:tracePt t="24919" x="3086100" y="5683250"/>
          <p14:tracePt t="24936" x="3092450" y="5702300"/>
          <p14:tracePt t="24952" x="3092450" y="5721350"/>
          <p14:tracePt t="24970" x="3092450" y="5734050"/>
          <p14:tracePt t="24987" x="3098800" y="5746750"/>
          <p14:tracePt t="25004" x="3111500" y="5759450"/>
          <p14:tracePt t="25020" x="3111500" y="5765800"/>
          <p14:tracePt t="25036" x="3111500" y="5784850"/>
          <p14:tracePt t="25052" x="3111500" y="5797550"/>
          <p14:tracePt t="25069" x="3111500" y="5803900"/>
          <p14:tracePt t="25085" x="3117850" y="5803900"/>
          <p14:tracePt t="25138" x="3124200" y="5803900"/>
          <p14:tracePt t="25146" x="3124200" y="5810250"/>
          <p14:tracePt t="25154" x="3130550" y="5810250"/>
          <p14:tracePt t="25170" x="3136900" y="5810250"/>
          <p14:tracePt t="25186" x="3136900" y="5816600"/>
          <p14:tracePt t="25202" x="3143250" y="5822950"/>
          <p14:tracePt t="25230" x="3143250" y="5829300"/>
          <p14:tracePt t="25246" x="3143250" y="5835650"/>
          <p14:tracePt t="25253" x="3149600" y="5842000"/>
          <p14:tracePt t="25270" x="3155950" y="5854700"/>
          <p14:tracePt t="25286" x="3181350" y="5886450"/>
          <p14:tracePt t="25288" x="3187700" y="5892800"/>
          <p14:tracePt t="25303" x="3194050" y="5899150"/>
          <p14:tracePt t="25320" x="3200400" y="5905500"/>
          <p14:tracePt t="25336" x="3200400" y="5911850"/>
          <p14:tracePt t="25370" x="3200400" y="5918200"/>
          <p14:tracePt t="25394" x="3206750" y="5924550"/>
          <p14:tracePt t="25408" x="3213100" y="5930900"/>
          <p14:tracePt t="25420" x="3219450" y="5937250"/>
          <p14:tracePt t="25514" x="3225800" y="5943600"/>
          <p14:tracePt t="25522" x="3232150" y="5943600"/>
          <p14:tracePt t="25546" x="3232150" y="5949950"/>
          <p14:tracePt t="25553" x="3238500" y="5949950"/>
          <p14:tracePt t="25569" x="3251200" y="5956300"/>
          <p14:tracePt t="25602" x="3257550" y="5962650"/>
          <p14:tracePt t="25619" x="3263900" y="5969000"/>
          <p14:tracePt t="25636" x="3263900" y="5975350"/>
          <p14:tracePt t="25652" x="3263900" y="5981700"/>
          <p14:tracePt t="25669" x="3270250" y="5981700"/>
          <p14:tracePt t="25686" x="3276600" y="5988050"/>
          <p14:tracePt t="25702" x="3276600" y="6000750"/>
          <p14:tracePt t="25735" x="3276600" y="6007100"/>
          <p14:tracePt t="25818" x="3276600" y="6013450"/>
          <p14:tracePt t="25903" x="3270250" y="6013450"/>
          <p14:tracePt t="25915" x="3263900" y="6013450"/>
          <p14:tracePt t="25920" x="3257550" y="6013450"/>
          <p14:tracePt t="25936" x="3232150" y="6013450"/>
          <p14:tracePt t="25952" x="3187700" y="6000750"/>
          <p14:tracePt t="25969" x="3143250" y="5969000"/>
          <p14:tracePt t="25985" x="3092450" y="5930900"/>
          <p14:tracePt t="26003" x="3022600" y="5867400"/>
          <p14:tracePt t="26019" x="2952750" y="5810250"/>
          <p14:tracePt t="26035" x="2876550" y="5708650"/>
          <p14:tracePt t="26052" x="2755900" y="5530850"/>
          <p14:tracePt t="26070" x="2635250" y="5378450"/>
          <p14:tracePt t="26086" x="2540000" y="5245100"/>
          <p14:tracePt t="26089" x="2520950" y="5226050"/>
          <p14:tracePt t="26102" x="2482850" y="5162550"/>
          <p14:tracePt t="26120" x="2419350" y="5080000"/>
          <p14:tracePt t="26136" x="2374900" y="5022850"/>
          <p14:tracePt t="26153" x="2317750" y="4933950"/>
          <p14:tracePt t="26169" x="2254250" y="4832350"/>
          <p14:tracePt t="26171" x="2241550" y="4806950"/>
          <p14:tracePt t="26186" x="2216150" y="4743450"/>
          <p14:tracePt t="26202" x="2159000" y="4673600"/>
          <p14:tracePt t="26219" x="2089150" y="4610100"/>
          <p14:tracePt t="26237" x="2057400" y="4552950"/>
          <p14:tracePt t="26252" x="2032000" y="4508500"/>
          <p14:tracePt t="26269" x="2012950" y="4470400"/>
          <p14:tracePt t="26285" x="1993900" y="4445000"/>
          <p14:tracePt t="26302" x="1968500" y="4406900"/>
          <p14:tracePt t="26304" x="1955800" y="4394200"/>
          <p14:tracePt t="26320" x="1917700" y="4343400"/>
          <p14:tracePt t="26336" x="1879600" y="4279900"/>
          <p14:tracePt t="26352" x="1822450" y="4203700"/>
          <p14:tracePt t="26369" x="1790700" y="4146550"/>
          <p14:tracePt t="26386" x="1765300" y="4102100"/>
          <p14:tracePt t="26402" x="1727200" y="4038600"/>
          <p14:tracePt t="26403" x="1720850" y="4019550"/>
          <p14:tracePt t="26420" x="1676400" y="3943350"/>
          <p14:tracePt t="26436" x="1638300" y="3873500"/>
          <p14:tracePt t="26452" x="1606550" y="3822700"/>
          <p14:tracePt t="26469" x="1581150" y="3771900"/>
          <p14:tracePt t="26486" x="1562100" y="3727450"/>
          <p14:tracePt t="26503" x="1511300" y="3676650"/>
          <p14:tracePt t="26520" x="1479550" y="3657600"/>
          <p14:tracePt t="26535" x="1473200" y="3613150"/>
          <p14:tracePt t="26552" x="1454150" y="3575050"/>
          <p14:tracePt t="26569" x="1441450" y="3543300"/>
          <p14:tracePt t="26586" x="1441450" y="3524250"/>
          <p14:tracePt t="26603" x="1435100" y="3498850"/>
          <p14:tracePt t="26605" x="1435100" y="3492500"/>
          <p14:tracePt t="26620" x="1428750" y="3460750"/>
          <p14:tracePt t="26636" x="1416050" y="3441700"/>
          <p14:tracePt t="26652" x="1416050" y="3409950"/>
          <p14:tracePt t="26669" x="1416050" y="3390900"/>
          <p14:tracePt t="26686" x="1416050" y="3378200"/>
          <p14:tracePt t="26702" x="1409700" y="3359150"/>
          <p14:tracePt t="26704" x="1409700" y="3352800"/>
          <p14:tracePt t="26720" x="1403350" y="3340100"/>
          <p14:tracePt t="26736" x="1403350" y="3327400"/>
          <p14:tracePt t="26752" x="1403350" y="3308350"/>
          <p14:tracePt t="26769" x="1403350" y="3282950"/>
          <p14:tracePt t="26785" x="1403350" y="3270250"/>
          <p14:tracePt t="26802" x="1403350" y="3257550"/>
          <p14:tracePt t="26819" x="1416050" y="3232150"/>
          <p14:tracePt t="26836" x="1416050" y="3219450"/>
          <p14:tracePt t="26852" x="1422400" y="3200400"/>
          <p14:tracePt t="26869" x="1428750" y="3175000"/>
          <p14:tracePt t="26885" x="1441450" y="3155950"/>
          <p14:tracePt t="26902" x="1454150" y="3136900"/>
          <p14:tracePt t="26921" x="1460500" y="3117850"/>
          <p14:tracePt t="26937" x="1473200" y="3105150"/>
          <p14:tracePt t="26946" x="1479550" y="3092450"/>
          <p14:tracePt t="26956" x="1485900" y="3086100"/>
          <p14:tracePt t="26969" x="1485900" y="3079750"/>
          <p14:tracePt t="26985" x="1492250" y="3073400"/>
          <p14:tracePt t="27002" x="1492250" y="3060700"/>
          <p14:tracePt t="27019" x="1498600" y="3048000"/>
          <p14:tracePt t="27035" x="1511300" y="3035300"/>
          <p14:tracePt t="27052" x="1511300" y="3022600"/>
          <p14:tracePt t="27068" x="1524000" y="3003550"/>
          <p14:tracePt t="27085" x="1524000" y="2997200"/>
          <p14:tracePt t="27103" x="1517650" y="2971800"/>
          <p14:tracePt t="27135" x="1517650" y="2952750"/>
          <p14:tracePt t="27152" x="1511300" y="2946400"/>
          <p14:tracePt t="27169" x="1498600" y="2933700"/>
          <p14:tracePt t="27188" x="1498600" y="2927350"/>
          <p14:tracePt t="27202" x="1485900" y="2921000"/>
          <p14:tracePt t="27220" x="1479550" y="2908300"/>
          <p14:tracePt t="27238" x="1466850" y="2908300"/>
          <p14:tracePt t="27269" x="1454150" y="2908300"/>
          <p14:tracePt t="27285" x="1441450" y="2908300"/>
          <p14:tracePt t="27303" x="1428750" y="2901950"/>
          <p14:tracePt t="27320" x="1422400" y="2895600"/>
          <p14:tracePt t="27336" x="1416050" y="2895600"/>
          <p14:tracePt t="27352" x="1409700" y="2895600"/>
          <p14:tracePt t="27369" x="1397000" y="2895600"/>
          <p14:tracePt t="27372" x="1390650" y="2895600"/>
          <p14:tracePt t="27389" x="1384300" y="2895600"/>
          <p14:tracePt t="27402" x="1377950" y="2895600"/>
          <p14:tracePt t="27419" x="1371600" y="2895600"/>
          <p14:tracePt t="27437" x="1352550" y="2895600"/>
          <p14:tracePt t="27443" x="1346200" y="2895600"/>
          <p14:tracePt t="27458" x="1339850" y="2895600"/>
          <p14:tracePt t="27469" x="1327150" y="2895600"/>
          <p14:tracePt t="27486" x="1320800" y="2895600"/>
          <p14:tracePt t="27503" x="1308100" y="2895600"/>
          <p14:tracePt t="27508" x="1301750" y="2895600"/>
          <p14:tracePt t="27520" x="1295400" y="2901950"/>
          <p14:tracePt t="27535" x="1282700" y="2908300"/>
          <p14:tracePt t="27552" x="1270000" y="2914650"/>
          <p14:tracePt t="27569" x="1263650" y="2921000"/>
          <p14:tracePt t="27585" x="1250950" y="2921000"/>
          <p14:tracePt t="27602" x="1238250" y="2933700"/>
          <p14:tracePt t="27619" x="1231900" y="2946400"/>
          <p14:tracePt t="27637" x="1219200" y="2959100"/>
          <p14:tracePt t="27652" x="1206500" y="2965450"/>
          <p14:tracePt t="27669" x="1200150" y="2978150"/>
          <p14:tracePt t="27685" x="1193800" y="2990850"/>
          <p14:tracePt t="27702" x="1187450" y="3003550"/>
          <p14:tracePt t="27720" x="1187450" y="3022600"/>
          <p14:tracePt t="27738" x="1187450" y="3048000"/>
          <p14:tracePt t="27753" x="1187450" y="3067050"/>
          <p14:tracePt t="27755" x="1187450" y="3073400"/>
          <p14:tracePt t="27760" x="1181100" y="3079750"/>
          <p14:tracePt t="27769" x="1174750" y="3092450"/>
          <p14:tracePt t="27786" x="1174750" y="3130550"/>
          <p14:tracePt t="27803" x="1168400" y="3149600"/>
          <p14:tracePt t="27808" x="1168400" y="3143250"/>
          <p14:tracePt t="27820" x="1168400" y="3149600"/>
          <p14:tracePt t="27836" x="1181100" y="3175000"/>
          <p14:tracePt t="27852" x="1187450" y="3200400"/>
          <p14:tracePt t="27868" x="1200150" y="3200400"/>
          <p14:tracePt t="27886" x="1200150" y="3219450"/>
          <p14:tracePt t="27902" x="1219200" y="3238500"/>
          <p14:tracePt t="27905" x="1225550" y="3244850"/>
          <p14:tracePt t="27908" x="1231900" y="3251200"/>
          <p14:tracePt t="27919" x="1238250" y="3270250"/>
          <p14:tracePt t="27938" x="1250950" y="3289300"/>
          <p14:tracePt t="27945" x="1257300" y="3289300"/>
          <p14:tracePt t="27948" x="1257300" y="3295650"/>
          <p14:tracePt t="27956" x="1263650" y="3302000"/>
          <p14:tracePt t="27969" x="1276350" y="3314700"/>
          <p14:tracePt t="27986" x="1289050" y="3333750"/>
          <p14:tracePt t="28002" x="1295400" y="3340100"/>
          <p14:tracePt t="28020" x="1314450" y="3359150"/>
          <p14:tracePt t="28036" x="1333500" y="3371850"/>
          <p14:tracePt t="28053" x="1346200" y="3378200"/>
          <p14:tracePt t="28068" x="1371600" y="3384550"/>
          <p14:tracePt t="28085" x="1390650" y="3397250"/>
          <p14:tracePt t="28102" x="1416050" y="3403600"/>
          <p14:tracePt t="28118" x="1441450" y="3409950"/>
          <p14:tracePt t="28135" x="1473200" y="3416300"/>
          <p14:tracePt t="28152" x="1492250" y="3429000"/>
          <p14:tracePt t="28168" x="1524000" y="3429000"/>
          <p14:tracePt t="28186" x="1562100" y="3435350"/>
          <p14:tracePt t="28204" x="1619250" y="3435350"/>
          <p14:tracePt t="28208" x="1625600" y="3435350"/>
          <p14:tracePt t="28219" x="1714500" y="3435350"/>
          <p14:tracePt t="28237" x="1797050" y="3435350"/>
          <p14:tracePt t="28253" x="1847850" y="3416300"/>
          <p14:tracePt t="28257" x="1860550" y="3409950"/>
          <p14:tracePt t="28269" x="1879600" y="3403600"/>
          <p14:tracePt t="28285" x="1892300" y="3390900"/>
          <p14:tracePt t="28302" x="1898650" y="3378200"/>
          <p14:tracePt t="28320" x="1898650" y="3359150"/>
          <p14:tracePt t="28336" x="1898650" y="3333750"/>
          <p14:tracePt t="28339" x="1898650" y="3327400"/>
          <p14:tracePt t="28353" x="1898650" y="3321050"/>
          <p14:tracePt t="28368" x="1898650" y="3276600"/>
          <p14:tracePt t="28385" x="1898650" y="3244850"/>
          <p14:tracePt t="28401" x="1898650" y="3219450"/>
          <p14:tracePt t="28418" x="1892300" y="3194050"/>
          <p14:tracePt t="28435" x="1879600" y="3162300"/>
          <p14:tracePt t="28452" x="1860550" y="3136900"/>
          <p14:tracePt t="28469" x="1841500" y="3117850"/>
          <p14:tracePt t="28486" x="1816100" y="3092450"/>
          <p14:tracePt t="28490" x="1816100" y="3086100"/>
          <p14:tracePt t="28492" x="1809750" y="3079750"/>
          <p14:tracePt t="28496" x="1797050" y="3079750"/>
          <p14:tracePt t="28503" x="1797050" y="3073400"/>
          <p14:tracePt t="28520" x="1758950" y="3041650"/>
          <p14:tracePt t="28536" x="1746250" y="3041650"/>
          <p14:tracePt t="28552" x="1739900" y="3028950"/>
          <p14:tracePt t="28569" x="1727200" y="3022600"/>
          <p14:tracePt t="28586" x="1720850" y="3016250"/>
          <p14:tracePt t="28602" x="1708150" y="3016250"/>
          <p14:tracePt t="28619" x="1689100" y="3003550"/>
          <p14:tracePt t="28636" x="1676400" y="3003550"/>
          <p14:tracePt t="28652" x="1657350" y="2997200"/>
          <p14:tracePt t="28669" x="1638300" y="2997200"/>
          <p14:tracePt t="28686" x="1619250" y="2997200"/>
          <p14:tracePt t="28690" x="1612900" y="2997200"/>
          <p14:tracePt t="28702" x="1606550" y="2997200"/>
          <p14:tracePt t="28718" x="1587500" y="2990850"/>
          <p14:tracePt t="28735" x="1568450" y="2990850"/>
          <p14:tracePt t="28752" x="1536700" y="2990850"/>
          <p14:tracePt t="28769" x="1530350" y="2997200"/>
          <p14:tracePt t="28786" x="1504950" y="3009900"/>
          <p14:tracePt t="28789" x="1498600" y="3016250"/>
          <p14:tracePt t="28802" x="1485900" y="3028950"/>
          <p14:tracePt t="28819" x="1466850" y="3060700"/>
          <p14:tracePt t="28837" x="1447800" y="3086100"/>
          <p14:tracePt t="28852" x="1435100" y="3105150"/>
          <p14:tracePt t="28868" x="1422400" y="3117850"/>
          <p14:tracePt t="28885" x="1416050" y="3136900"/>
          <p14:tracePt t="28902" x="1390650" y="3162300"/>
          <p14:tracePt t="28906" x="1390650" y="3168650"/>
          <p14:tracePt t="28908" x="1384300" y="3181350"/>
          <p14:tracePt t="28919" x="1384300" y="3187700"/>
          <p14:tracePt t="28937" x="1384300" y="3213100"/>
          <p14:tracePt t="28944" x="1377950" y="3219450"/>
          <p14:tracePt t="28955" x="1371600" y="3238500"/>
          <p14:tracePt t="28969" x="1371600" y="3251200"/>
          <p14:tracePt t="28985" x="1371600" y="3263900"/>
          <p14:tracePt t="29002" x="1365250" y="3289300"/>
          <p14:tracePt t="29003" x="1365250" y="3295650"/>
          <p14:tracePt t="29019" x="1365250" y="3314700"/>
          <p14:tracePt t="29035" x="1358900" y="3327400"/>
          <p14:tracePt t="29052" x="1358900" y="3346450"/>
          <p14:tracePt t="29069" x="1358900" y="3359150"/>
          <p14:tracePt t="29086" x="1358900" y="3371850"/>
          <p14:tracePt t="29101" x="1358900" y="3378200"/>
          <p14:tracePt t="29118" x="1358900" y="3390900"/>
          <p14:tracePt t="29135" x="1358900" y="3397250"/>
          <p14:tracePt t="29309" x="1358900" y="3403600"/>
          <p14:tracePt t="29315" x="1358900" y="3409950"/>
          <p14:tracePt t="29321" x="1358900" y="3416300"/>
          <p14:tracePt t="29336" x="1358900" y="3435350"/>
          <p14:tracePt t="29352" x="1365250" y="3448050"/>
          <p14:tracePt t="29369" x="1365250" y="3460750"/>
          <p14:tracePt t="29385" x="1377950" y="3479800"/>
          <p14:tracePt t="29401" x="1384300" y="3498850"/>
          <p14:tracePt t="29419" x="1397000" y="3511550"/>
          <p14:tracePt t="29437" x="1397000" y="3524250"/>
          <p14:tracePt t="29440" x="1397000" y="3530600"/>
          <p14:tracePt t="29451" x="1403350" y="3530600"/>
          <p14:tracePt t="29469" x="1416050" y="3549650"/>
          <p14:tracePt t="29488" x="1428750" y="3575050"/>
          <p14:tracePt t="29504" x="1435100" y="3587750"/>
          <p14:tracePt t="29520" x="1447800" y="3606800"/>
          <p14:tracePt t="29535" x="1454150" y="3613150"/>
          <p14:tracePt t="29552" x="1466850" y="3644900"/>
          <p14:tracePt t="29569" x="1498600" y="3676650"/>
          <p14:tracePt t="29572" x="1504950" y="3689350"/>
          <p14:tracePt t="29585" x="1524000" y="3708400"/>
          <p14:tracePt t="29602" x="1555750" y="3752850"/>
          <p14:tracePt t="29605" x="1568450" y="3765550"/>
          <p14:tracePt t="29607" x="1581150" y="3778250"/>
          <p14:tracePt t="29618" x="1587500" y="3790950"/>
          <p14:tracePt t="29636" x="1612900" y="3816350"/>
          <p14:tracePt t="29640" x="1619250" y="3829050"/>
          <p14:tracePt t="29651" x="1631950" y="3841750"/>
          <p14:tracePt t="29668" x="1663700" y="3886200"/>
          <p14:tracePt t="29685" x="1689100" y="3911600"/>
          <p14:tracePt t="29701" x="1733550" y="3962400"/>
          <p14:tracePt t="29703" x="1739900" y="3975100"/>
          <p14:tracePt t="29718" x="1771650" y="4006850"/>
          <p14:tracePt t="29735" x="1822450" y="4064000"/>
          <p14:tracePt t="29751" x="1866900" y="4108450"/>
          <p14:tracePt t="29768" x="1898650" y="4165600"/>
          <p14:tracePt t="29786" x="1943100" y="4203700"/>
          <p14:tracePt t="29802" x="1993900" y="4273550"/>
          <p14:tracePt t="29804" x="2000250" y="4279900"/>
          <p14:tracePt t="29818" x="2032000" y="4324350"/>
          <p14:tracePt t="29835" x="2070100" y="4375150"/>
          <p14:tracePt t="29852" x="2101850" y="4413250"/>
          <p14:tracePt t="29869" x="2127250" y="4451350"/>
          <p14:tracePt t="29872" x="2127250" y="4464050"/>
          <p14:tracePt t="29885" x="2159000" y="4495800"/>
          <p14:tracePt t="29902" x="2197100" y="4521200"/>
          <p14:tracePt t="29906" x="2197100" y="4533900"/>
          <p14:tracePt t="29908" x="2203450" y="4533900"/>
          <p14:tracePt t="29911" x="2209800" y="4546600"/>
          <p14:tracePt t="29922" x="2216150" y="4559300"/>
          <p14:tracePt t="29936" x="2247900" y="4597400"/>
          <p14:tracePt t="29940" x="2254250" y="4610100"/>
          <p14:tracePt t="29951" x="2273300" y="4648200"/>
          <p14:tracePt t="29969" x="2305050" y="4686300"/>
          <p14:tracePt t="29986" x="2330450" y="4718050"/>
          <p14:tracePt t="29989" x="2330450" y="4724400"/>
          <p14:tracePt t="30002" x="2336800" y="4743450"/>
          <p14:tracePt t="30018" x="2343150" y="4768850"/>
          <p14:tracePt t="30020" x="2349500" y="4768850"/>
          <p14:tracePt t="30036" x="2368550" y="4781550"/>
          <p14:tracePt t="30052" x="2374900" y="4787900"/>
          <p14:tracePt t="30069" x="2374900" y="4800600"/>
          <p14:tracePt t="30086" x="2387600" y="4819650"/>
          <p14:tracePt t="30102" x="2406650" y="4845050"/>
          <p14:tracePt t="30104" x="2413000" y="4845050"/>
          <p14:tracePt t="30118" x="2425700" y="4870450"/>
          <p14:tracePt t="30136" x="2463800" y="4908550"/>
          <p14:tracePt t="30141" x="2463800" y="4914900"/>
          <p14:tracePt t="30152" x="2476500" y="4927600"/>
          <p14:tracePt t="30168" x="2495550" y="4940300"/>
          <p14:tracePt t="30173" x="2495550" y="4946650"/>
          <p14:tracePt t="30186" x="2520950" y="4965700"/>
          <p14:tracePt t="30202" x="2540000" y="4991100"/>
          <p14:tracePt t="30205" x="2546350" y="4991100"/>
          <p14:tracePt t="30209" x="2552700" y="4991100"/>
          <p14:tracePt t="30219" x="2571750" y="4997450"/>
          <p14:tracePt t="30235" x="2590800" y="5022850"/>
          <p14:tracePt t="30251" x="2603500" y="5041900"/>
          <p14:tracePt t="30269" x="2622550" y="5073650"/>
          <p14:tracePt t="30285" x="2641600" y="5092700"/>
          <p14:tracePt t="30301" x="2654300" y="5118100"/>
          <p14:tracePt t="30303" x="2667000" y="5130800"/>
          <p14:tracePt t="30318" x="2686050" y="5156200"/>
          <p14:tracePt t="30335" x="2730500" y="5207000"/>
          <p14:tracePt t="30351" x="2762250" y="5264150"/>
          <p14:tracePt t="30368" x="2800350" y="5314950"/>
          <p14:tracePt t="30385" x="2838450" y="5353050"/>
          <p14:tracePt t="30402" x="2870200" y="5397500"/>
          <p14:tracePt t="30418" x="2889250" y="5416550"/>
          <p14:tracePt t="30421" x="2901950" y="5429250"/>
          <p14:tracePt t="30437" x="2940050" y="5454650"/>
          <p14:tracePt t="30445" x="2952750" y="5467350"/>
          <p14:tracePt t="30451" x="2959100" y="5480050"/>
          <p14:tracePt t="30468" x="2984500" y="5499100"/>
          <p14:tracePt t="30486" x="2997200" y="5518150"/>
          <p14:tracePt t="30502" x="3016250" y="5543550"/>
          <p14:tracePt t="30505" x="3022600" y="5549900"/>
          <p14:tracePt t="30507" x="3028950" y="5556250"/>
          <p14:tracePt t="30518" x="3035300" y="5562600"/>
          <p14:tracePt t="30535" x="3041650" y="5594350"/>
          <p14:tracePt t="30552" x="3054350" y="5607050"/>
          <p14:tracePt t="30568" x="3073400" y="5632450"/>
          <p14:tracePt t="30573" x="3073400" y="5638800"/>
          <p14:tracePt t="30586" x="3086100" y="5651500"/>
          <p14:tracePt t="30602" x="3105150" y="5670550"/>
          <p14:tracePt t="30619" x="3117850" y="5689600"/>
          <p14:tracePt t="30636" x="3143250" y="5715000"/>
          <p14:tracePt t="30651" x="3149600" y="5715000"/>
          <p14:tracePt t="30668" x="3162300" y="5727700"/>
          <p14:tracePt t="30687" x="3168650" y="5740400"/>
          <p14:tracePt t="30702" x="3168650" y="5746750"/>
          <p14:tracePt t="30719" x="3181350" y="5753100"/>
          <p14:tracePt t="30735" x="3187700" y="5759450"/>
          <p14:tracePt t="30752" x="3200400" y="5778500"/>
          <p14:tracePt t="30768" x="3213100" y="5791200"/>
          <p14:tracePt t="30785" x="3232150" y="5803900"/>
          <p14:tracePt t="30789" x="3238500" y="5810250"/>
          <p14:tracePt t="30792" x="3244850" y="5810250"/>
          <p14:tracePt t="30795" x="3251200" y="5816600"/>
          <p14:tracePt t="30801" x="3251200" y="5822950"/>
          <p14:tracePt t="30818" x="3282950" y="5835650"/>
          <p14:tracePt t="30819" x="3289300" y="5842000"/>
          <p14:tracePt t="30835" x="3314700" y="5854700"/>
          <p14:tracePt t="30852" x="3340100" y="5867400"/>
          <p14:tracePt t="30868" x="3352800" y="5880100"/>
          <p14:tracePt t="30886" x="3365500" y="5892800"/>
          <p14:tracePt t="30889" x="3371850" y="5892800"/>
          <p14:tracePt t="30902" x="3378200" y="5905500"/>
          <p14:tracePt t="30918" x="3390900" y="5911850"/>
          <p14:tracePt t="30921" x="3397250" y="5911850"/>
          <p14:tracePt t="30936" x="3403600" y="5924550"/>
          <p14:tracePt t="30943" x="3409950" y="5924550"/>
          <p14:tracePt t="30951" x="3422650" y="5937250"/>
          <p14:tracePt t="30968" x="3429000" y="5943600"/>
          <p14:tracePt t="30986" x="3448050" y="5949950"/>
          <p14:tracePt t="30991" x="3454400" y="5949950"/>
          <p14:tracePt t="31002" x="3467100" y="5949950"/>
          <p14:tracePt t="31018" x="3479800" y="5956300"/>
          <p14:tracePt t="31035" x="3505200" y="5962650"/>
          <p14:tracePt t="31052" x="3524250" y="5969000"/>
          <p14:tracePt t="31053" x="3536950" y="5969000"/>
          <p14:tracePt t="31068" x="3543300" y="5975350"/>
          <p14:tracePt t="31084" x="3549650" y="5975350"/>
          <p14:tracePt t="31101" x="3556000" y="5975350"/>
          <p14:tracePt t="31125" x="3562350" y="5975350"/>
          <p14:tracePt t="31134" x="3568700" y="5975350"/>
          <p14:tracePt t="31152" x="3575050" y="5975350"/>
          <p14:tracePt t="31168" x="3581400" y="5962650"/>
          <p14:tracePt t="31186" x="3581400" y="5949950"/>
          <p14:tracePt t="31202" x="3581400" y="5930900"/>
          <p14:tracePt t="31219" x="3581400" y="5918200"/>
          <p14:tracePt t="31235" x="3581400" y="5899150"/>
          <p14:tracePt t="31251" x="3581400" y="5886450"/>
          <p14:tracePt t="31268" x="3568700" y="5873750"/>
          <p14:tracePt t="31286" x="3562350" y="5861050"/>
          <p14:tracePt t="31303" x="3556000" y="5854700"/>
          <p14:tracePt t="31318" x="3549650" y="5854700"/>
          <p14:tracePt t="31335" x="3543300" y="5848350"/>
          <p14:tracePt t="31353" x="3524250" y="5835650"/>
          <p14:tracePt t="31368" x="3511550" y="5835650"/>
          <p14:tracePt t="31385" x="3486150" y="5822950"/>
          <p14:tracePt t="31421" x="3479800" y="5822950"/>
          <p14:tracePt t="31438" x="3473450" y="5822950"/>
          <p14:tracePt t="31441" x="3467100" y="5822950"/>
          <p14:tracePt t="31465" x="3460750" y="5822950"/>
          <p14:tracePt t="31475" x="3454400" y="5822950"/>
          <p14:tracePt t="31488" x="3448050" y="5822950"/>
          <p14:tracePt t="31502" x="3435350" y="5803900"/>
          <p14:tracePt t="31534" x="3448050" y="5822950"/>
          <p14:tracePt t="31552" x="3454400" y="5842000"/>
          <p14:tracePt t="31569" x="3454400" y="5867400"/>
          <p14:tracePt t="31586" x="3460750" y="5892800"/>
          <p14:tracePt t="31602" x="3467100" y="5905500"/>
          <p14:tracePt t="31618" x="3486150" y="5924550"/>
          <p14:tracePt t="31635" x="3498850" y="5937250"/>
          <p14:tracePt t="31638" x="3505200" y="5943600"/>
          <p14:tracePt t="31641" x="3511550" y="5949950"/>
          <p14:tracePt t="31668" x="3549650" y="5981700"/>
          <p14:tracePt t="31684" x="3575050" y="5988050"/>
          <p14:tracePt t="31686" x="3587750" y="5994400"/>
          <p14:tracePt t="31702" x="3632200" y="6007100"/>
          <p14:tracePt t="31719" x="3683000" y="6013450"/>
          <p14:tracePt t="31735" x="3778250" y="6019800"/>
          <p14:tracePt t="31738" x="3797300" y="6013450"/>
          <p14:tracePt t="31741" x="3810000" y="6007100"/>
          <p14:tracePt t="31753" x="3835400" y="5994400"/>
          <p14:tracePt t="31770" x="3854450" y="5994400"/>
          <p14:tracePt t="31785" x="3860800" y="5981700"/>
          <p14:tracePt t="31803" x="3860800" y="5969000"/>
          <p14:tracePt t="31818" x="3860800" y="5943600"/>
          <p14:tracePt t="31834" x="3860800" y="5911850"/>
          <p14:tracePt t="31852" x="3860800" y="5892800"/>
          <p14:tracePt t="31868" x="3860800" y="5880100"/>
          <p14:tracePt t="31885" x="3848100" y="5842000"/>
          <p14:tracePt t="31902" x="3841750" y="5829300"/>
          <p14:tracePt t="31918" x="3829050" y="5810250"/>
          <p14:tracePt t="31936" x="3816350" y="5797550"/>
          <p14:tracePt t="31942" x="3810000" y="5797550"/>
          <p14:tracePt t="31951" x="3803650" y="5784850"/>
          <p14:tracePt t="31968" x="3790950" y="5772150"/>
          <p14:tracePt t="31986" x="3759200" y="5746750"/>
          <p14:tracePt t="32002" x="3714750" y="5727700"/>
          <p14:tracePt t="32018" x="3676650" y="5715000"/>
          <p14:tracePt t="32023" x="3670300" y="5708650"/>
          <p14:tracePt t="32035" x="3644900" y="5702300"/>
          <p14:tracePt t="32052" x="3594100" y="5702300"/>
          <p14:tracePt t="32068" x="3498850" y="5702300"/>
          <p14:tracePt t="32071" x="3486150" y="5702300"/>
          <p14:tracePt t="32075" x="3473450" y="5702300"/>
          <p14:tracePt t="32086" x="3454400" y="5702300"/>
          <p14:tracePt t="32101" x="3429000" y="5702300"/>
          <p14:tracePt t="32119" x="3422650" y="5715000"/>
          <p14:tracePt t="32135" x="3416300" y="5715000"/>
          <p14:tracePt t="32151" x="3416300" y="5734050"/>
          <p14:tracePt t="32168" x="3416300" y="5746750"/>
          <p14:tracePt t="32237" x="3416300" y="5753100"/>
          <p14:tracePt t="32244" x="3416300" y="5759450"/>
          <p14:tracePt t="32545" x="3416300" y="5765800"/>
          <p14:tracePt t="32557" x="3409950" y="5765800"/>
          <p14:tracePt t="32573" x="3403600" y="5765800"/>
          <p14:tracePt t="32577" x="3397250" y="5765800"/>
          <p14:tracePt t="32601" x="3384550" y="5778500"/>
          <p14:tracePt t="32635" x="3289300" y="5835650"/>
          <p14:tracePt t="32651" x="3225800" y="5918200"/>
          <p14:tracePt t="32655" x="3213100" y="5943600"/>
          <p14:tracePt t="32659" x="3200400" y="5962650"/>
          <p14:tracePt t="32668" x="3175000" y="5994400"/>
          <p14:tracePt t="32684" x="3067050" y="6064250"/>
          <p14:tracePt t="32687" x="3035300" y="6083300"/>
          <p14:tracePt t="32689" x="3009900" y="6096000"/>
          <p14:tracePt t="32702" x="2940050" y="6121400"/>
          <p14:tracePt t="32718" x="2851150" y="6159500"/>
          <p14:tracePt t="32735" x="2787650" y="6178550"/>
          <p14:tracePt t="32738" x="2781300" y="6178550"/>
          <p14:tracePt t="32751" x="2749550" y="6191250"/>
          <p14:tracePt t="32767" x="2679700" y="6229350"/>
          <p14:tracePt t="32785" x="2603500" y="6248400"/>
          <p14:tracePt t="32802" x="2489200" y="6254750"/>
          <p14:tracePt t="32818" x="2438400" y="6254750"/>
          <p14:tracePt t="32834" x="2381250" y="6254750"/>
          <p14:tracePt t="32838" x="2374900" y="6254750"/>
          <p14:tracePt t="32851" x="2343150" y="6254750"/>
          <p14:tracePt t="32868" x="2311400" y="6254750"/>
          <p14:tracePt t="32887" x="2241550" y="6254750"/>
          <p14:tracePt t="32890" x="2228850" y="6254750"/>
          <p14:tracePt t="32901" x="2184400" y="6254750"/>
          <p14:tracePt t="32917" x="2108200" y="6254750"/>
          <p14:tracePt t="32934" x="2044700" y="6248400"/>
          <p14:tracePt t="32952" x="1987550" y="6242050"/>
          <p14:tracePt t="32962" x="1962150" y="6229350"/>
          <p14:tracePt t="32967" x="1949450" y="6229350"/>
          <p14:tracePt t="32970" x="1936750" y="6223000"/>
          <p14:tracePt t="32977" x="1930400" y="6223000"/>
          <p14:tracePt t="32985" x="1905000" y="6223000"/>
          <p14:tracePt t="32987" x="1898650" y="6223000"/>
          <p14:tracePt t="33001" x="1847850" y="6216650"/>
          <p14:tracePt t="33018" x="1809750" y="6203950"/>
          <p14:tracePt t="33035" x="1758950" y="6203950"/>
          <p14:tracePt t="33051" x="1714500" y="6203950"/>
          <p14:tracePt t="33053" x="1701800" y="6203950"/>
          <p14:tracePt t="33067" x="1676400" y="6203950"/>
          <p14:tracePt t="33085" x="1631950" y="6203950"/>
          <p14:tracePt t="33102" x="1600200" y="6210300"/>
          <p14:tracePt t="33118" x="1574800" y="6223000"/>
          <p14:tracePt t="33135" x="1549400" y="6223000"/>
          <p14:tracePt t="33151" x="1543050" y="6223000"/>
          <p14:tracePt t="33189" x="1536700" y="6223000"/>
          <p14:tracePt t="33201" x="1524000" y="6223000"/>
          <p14:tracePt t="33218" x="1511300" y="6223000"/>
          <p14:tracePt t="33235" x="1492250" y="6223000"/>
          <p14:tracePt t="33252" x="1479550" y="6223000"/>
          <p14:tracePt t="33268" x="1454150" y="6223000"/>
          <p14:tracePt t="33285" x="1390650" y="6223000"/>
          <p14:tracePt t="33288" x="1371600" y="6223000"/>
          <p14:tracePt t="33291" x="1352550" y="6223000"/>
          <p14:tracePt t="33302" x="1314450" y="6223000"/>
          <p14:tracePt t="33318" x="1289050" y="6216650"/>
          <p14:tracePt t="33335" x="1282700" y="6210300"/>
          <p14:tracePt t="33351" x="1282700" y="6203950"/>
          <p14:tracePt t="33476" x="1276350" y="6197600"/>
          <p14:tracePt t="33530" x="1282700" y="6197600"/>
          <p14:tracePt t="33542" x="1289050" y="6197600"/>
          <p14:tracePt t="33553" x="1295400" y="6197600"/>
          <p14:tracePt t="33578" x="1301750" y="6197600"/>
          <p14:tracePt t="33585" x="1308100" y="6197600"/>
          <p14:tracePt t="33598" x="1314450" y="6197600"/>
          <p14:tracePt t="33602" x="1320800" y="6197600"/>
          <p14:tracePt t="33617" x="1333500" y="6210300"/>
          <p14:tracePt t="33634" x="1346200" y="6216650"/>
          <p14:tracePt t="33650" x="1352550" y="6223000"/>
          <p14:tracePt t="33772" x="1346200" y="6223000"/>
          <p14:tracePt t="34011" x="1346200" y="6216650"/>
          <p14:tracePt t="34022" x="1346200" y="6210300"/>
          <p14:tracePt t="34042" x="1346200" y="6203950"/>
          <p14:tracePt t="34050" x="1346200" y="6197600"/>
          <p14:tracePt t="34081" x="1352550" y="6191250"/>
          <p14:tracePt t="34094" x="1352550" y="6184900"/>
          <p14:tracePt t="34123" x="1352550" y="6178550"/>
          <p14:tracePt t="34134" x="1352550" y="6165850"/>
          <p14:tracePt t="34168" x="1352550" y="6153150"/>
          <p14:tracePt t="34184" x="1352550" y="6146800"/>
          <p14:tracePt t="34201" x="1352550" y="6121400"/>
          <p14:tracePt t="34218" x="1352550" y="6115050"/>
          <p14:tracePt t="34435" x="1358900" y="6115050"/>
          <p14:tracePt t="34468" x="1358900" y="6121400"/>
          <p14:tracePt t="34475" x="1358900" y="6127750"/>
          <p14:tracePt t="34488" x="1358900" y="6134100"/>
          <p14:tracePt t="34501" x="1358900" y="6146800"/>
          <p14:tracePt t="34517" x="1358900" y="6159500"/>
          <p14:tracePt t="34534" x="1358900" y="6178550"/>
          <p14:tracePt t="34551" x="1358900" y="6210300"/>
          <p14:tracePt t="34567" x="1358900" y="6229350"/>
          <p14:tracePt t="34584" x="1358900" y="6242050"/>
          <p14:tracePt t="34601" x="1358900" y="6261100"/>
          <p14:tracePt t="34617" x="1358900" y="6267450"/>
          <p14:tracePt t="34634" x="1358900" y="6273800"/>
          <p14:tracePt t="34650" x="1358900" y="6280150"/>
          <p14:tracePt t="34667" x="1358900" y="6286500"/>
          <p14:tracePt t="34684" x="1358900" y="6292850"/>
          <p14:tracePt t="34700" x="1358900" y="6299200"/>
          <p14:tracePt t="34717" x="1365250" y="6299200"/>
          <p14:tracePt t="34734" x="1371600" y="6305550"/>
          <p14:tracePt t="34750" x="1371600" y="6311900"/>
          <p14:tracePt t="34767" x="1371600" y="6318250"/>
          <p14:tracePt t="34784" x="1371600" y="6324600"/>
          <p14:tracePt t="34802" x="1377950" y="6330950"/>
          <p14:tracePt t="34818" x="1390650" y="6337300"/>
          <p14:tracePt t="34834" x="1403350" y="6343650"/>
          <p14:tracePt t="34851" x="1422400" y="6343650"/>
          <p14:tracePt t="34854" x="1428750" y="6343650"/>
          <p14:tracePt t="34859" x="1441450" y="6343650"/>
          <p14:tracePt t="34871" x="1454150" y="6343650"/>
          <p14:tracePt t="34884" x="1466850" y="6343650"/>
          <p14:tracePt t="34900" x="1492250" y="6343650"/>
          <p14:tracePt t="34902" x="1504950" y="6343650"/>
          <p14:tracePt t="34917" x="1536700" y="6343650"/>
          <p14:tracePt t="34935" x="1555750" y="6356350"/>
          <p14:tracePt t="34951" x="1574800" y="6356350"/>
          <p14:tracePt t="34955" x="1581150" y="6356350"/>
          <p14:tracePt t="34960" x="1587500" y="6356350"/>
          <p14:tracePt t="34968" x="1606550" y="6356350"/>
          <p14:tracePt t="34985" x="1644650" y="6356350"/>
          <p14:tracePt t="35002" x="1689100" y="6356350"/>
          <p14:tracePt t="35018" x="1727200" y="6356350"/>
          <p14:tracePt t="35034" x="1784350" y="6362700"/>
          <p14:tracePt t="35051" x="1790700" y="6362700"/>
          <p14:tracePt t="35069" x="1809750" y="6362700"/>
          <p14:tracePt t="35087" x="1816100" y="6362700"/>
          <p14:tracePt t="35101" x="1828800" y="6362700"/>
          <p14:tracePt t="35117" x="1841500" y="6362700"/>
          <p14:tracePt t="35134" x="1860550" y="6362700"/>
          <p14:tracePt t="35150" x="1873250" y="6356350"/>
          <p14:tracePt t="35167" x="1892300" y="6356350"/>
          <p14:tracePt t="35183" x="1905000" y="6356350"/>
          <p14:tracePt t="35200" x="1936750" y="6350000"/>
          <p14:tracePt t="35217" x="1968500" y="6343650"/>
          <p14:tracePt t="35234" x="1981200" y="6337300"/>
          <p14:tracePt t="35252" x="2000250" y="6330950"/>
          <p14:tracePt t="35267" x="2006600" y="6318250"/>
          <p14:tracePt t="35284" x="2019300" y="6311900"/>
          <p14:tracePt t="35300" x="2032000" y="6305550"/>
          <p14:tracePt t="35317" x="2038350" y="6292850"/>
          <p14:tracePt t="35334" x="2051050" y="6286500"/>
          <p14:tracePt t="35351" x="2063750" y="6280150"/>
          <p14:tracePt t="35385" x="2063750" y="6273800"/>
          <p14:tracePt t="35401" x="2070100" y="6273800"/>
          <p14:tracePt t="35417" x="2076450" y="6261100"/>
          <p14:tracePt t="35435" x="2082800" y="6254750"/>
          <p14:tracePt t="35451" x="2089150" y="6248400"/>
          <p14:tracePt t="35455" x="2089150" y="6242050"/>
          <p14:tracePt t="35467" x="2095500" y="6242050"/>
          <p14:tracePt t="35484" x="2101850" y="6229350"/>
          <p14:tracePt t="35502" x="2108200" y="6223000"/>
          <p14:tracePt t="35518" x="2108200" y="6216650"/>
          <p14:tracePt t="35534" x="2114550" y="6210300"/>
          <p14:tracePt t="35551" x="2120900" y="6210300"/>
          <p14:tracePt t="35568" x="2120900" y="6203950"/>
          <p14:tracePt t="35584" x="2120900" y="6197600"/>
          <p14:tracePt t="35666" x="2120900" y="6191250"/>
          <p14:tracePt t="35676" x="2120900" y="6184900"/>
          <p14:tracePt t="35692" x="2114550" y="6184900"/>
          <p14:tracePt t="35701" x="2108200" y="6178550"/>
          <p14:tracePt t="35717" x="2082800" y="6159500"/>
          <p14:tracePt t="35735" x="2070100" y="6159500"/>
          <p14:tracePt t="35752" x="2044700" y="6153150"/>
          <p14:tracePt t="35758" x="2032000" y="6146800"/>
          <p14:tracePt t="35767" x="2019300" y="6140450"/>
          <p14:tracePt t="35784" x="1987550" y="6140450"/>
          <p14:tracePt t="35785" x="1974850" y="6140450"/>
          <p14:tracePt t="35800" x="1936750" y="6134100"/>
          <p14:tracePt t="35817" x="1892300" y="6115050"/>
          <p14:tracePt t="35833" x="1841500" y="6108700"/>
          <p14:tracePt t="35850" x="1803400" y="6096000"/>
          <p14:tracePt t="35867" x="1739900" y="6096000"/>
          <p14:tracePt t="35883" x="1701800" y="6083300"/>
          <p14:tracePt t="35900" x="1657350" y="6076950"/>
          <p14:tracePt t="35918" x="1612900" y="6076950"/>
          <p14:tracePt t="35922" x="1600200" y="6076950"/>
          <p14:tracePt t="35934" x="1581150" y="6076950"/>
          <p14:tracePt t="35951" x="1562100" y="6076950"/>
          <p14:tracePt t="35958" x="1549400" y="6076950"/>
          <p14:tracePt t="35968" x="1536700" y="6076950"/>
          <p14:tracePt t="35984" x="1517650" y="6076950"/>
          <p14:tracePt t="36000" x="1498600" y="6076950"/>
          <p14:tracePt t="36018" x="1466850" y="6076950"/>
          <p14:tracePt t="36023" x="1460500" y="6076950"/>
          <p14:tracePt t="36035" x="1428750" y="6076950"/>
          <p14:tracePt t="36051" x="1384300" y="6083300"/>
          <p14:tracePt t="36067" x="1371600" y="6089650"/>
          <p14:tracePt t="36084" x="1358900" y="6108700"/>
          <p14:tracePt t="36101" x="1352550" y="6108700"/>
          <p14:tracePt t="36118" x="1346200" y="6115050"/>
          <p14:tracePt t="36134" x="1346200" y="6134100"/>
          <p14:tracePt t="36150" x="1346200" y="6140450"/>
          <p14:tracePt t="36167" x="1346200" y="6153150"/>
          <p14:tracePt t="36184" x="1346200" y="6159500"/>
          <p14:tracePt t="36200" x="1358900" y="6178550"/>
          <p14:tracePt t="36202" x="1377950" y="6184900"/>
          <p14:tracePt t="36217" x="1403350" y="6203950"/>
          <p14:tracePt t="36235" x="1428750" y="6223000"/>
          <p14:tracePt t="36251" x="1466850" y="6248400"/>
          <p14:tracePt t="36254" x="1473200" y="6248400"/>
          <p14:tracePt t="36267" x="1504950" y="6261100"/>
          <p14:tracePt t="36283" x="1536700" y="6267450"/>
          <p14:tracePt t="36285" x="1549400" y="6267450"/>
          <p14:tracePt t="36300" x="1574800" y="6273800"/>
          <p14:tracePt t="36317" x="1606550" y="6280150"/>
          <p14:tracePt t="36333" x="1638300" y="6280150"/>
          <p14:tracePt t="36350" x="1670050" y="6280150"/>
          <p14:tracePt t="36367" x="1778000" y="6280150"/>
          <p14:tracePt t="36370" x="1790700" y="6280150"/>
          <p14:tracePt t="36374" x="1809750" y="6280150"/>
          <p14:tracePt t="36383" x="1835150" y="6280150"/>
          <p14:tracePt t="36385" x="1841500" y="6280150"/>
          <p14:tracePt t="36400" x="1866900" y="6273800"/>
          <p14:tracePt t="36418" x="1905000" y="6254750"/>
          <p14:tracePt t="36423" x="1917700" y="6254750"/>
          <p14:tracePt t="36435" x="1949450" y="6242050"/>
          <p14:tracePt t="36451" x="1962150" y="6235700"/>
          <p14:tracePt t="36455" x="1968500" y="6229350"/>
          <p14:tracePt t="36467" x="1993900" y="6229350"/>
          <p14:tracePt t="36483" x="2012950" y="6229350"/>
          <p14:tracePt t="36500" x="2025650" y="6229350"/>
          <p14:tracePt t="36533" x="2032000" y="6229350"/>
          <p14:tracePt t="36708" x="2038350" y="6229350"/>
          <p14:tracePt t="36720" x="2038350" y="6223000"/>
          <p14:tracePt t="36741" x="2038350" y="6216650"/>
          <p14:tracePt t="36817" x="2032000" y="6216650"/>
          <p14:tracePt t="36826" x="2019300" y="6197600"/>
          <p14:tracePt t="36834" x="2012950" y="6165850"/>
          <p14:tracePt t="36851" x="2006600" y="5969000"/>
          <p14:tracePt t="36854" x="2000250" y="5924550"/>
          <p14:tracePt t="36858" x="2000250" y="5886450"/>
          <p14:tracePt t="36867" x="1987550" y="5797550"/>
          <p14:tracePt t="36883" x="1968500" y="5556250"/>
          <p14:tracePt t="36885" x="1962150" y="5480050"/>
          <p14:tracePt t="36900" x="1936750" y="5270500"/>
          <p14:tracePt t="36917" x="1898650" y="5003800"/>
          <p14:tracePt t="36933" x="1854200" y="4724400"/>
          <p14:tracePt t="36950" x="1822450" y="4432300"/>
          <p14:tracePt t="36967" x="1822450" y="4127500"/>
          <p14:tracePt t="36983" x="1765300" y="3886200"/>
          <p14:tracePt t="37000" x="1708150" y="3708400"/>
          <p14:tracePt t="37018" x="1663700" y="3524250"/>
          <p14:tracePt t="37034" x="1619250" y="3359150"/>
          <p14:tracePt t="37051" x="1562100" y="3225800"/>
          <p14:tracePt t="37054" x="1555750" y="3200400"/>
          <p14:tracePt t="37067" x="1536700" y="3130550"/>
          <p14:tracePt t="37083" x="1530350" y="3098800"/>
          <p14:tracePt t="37100" x="1530350" y="3092450"/>
          <p14:tracePt t="37243" x="1536700" y="3092450"/>
          <p14:tracePt t="37251" x="1536700" y="3098800"/>
          <p14:tracePt t="37256" x="1536700" y="3117850"/>
          <p14:tracePt t="37267" x="1536700" y="3175000"/>
          <p14:tracePt t="37283" x="1517650" y="3257550"/>
          <p14:tracePt t="37302" x="1498600" y="3352800"/>
          <p14:tracePt t="37318" x="1498600" y="3390900"/>
          <p14:tracePt t="37334" x="1498600" y="3409950"/>
          <p14:tracePt t="37350" x="1498600" y="3416300"/>
          <p14:tracePt t="37367" x="1498600" y="3429000"/>
          <p14:tracePt t="37384" x="1498600" y="3435350"/>
          <p14:tracePt t="37417" x="1504950" y="3435350"/>
          <p14:tracePt t="37512" x="1511300" y="3435350"/>
          <p14:tracePt t="37520" x="1517650" y="3435350"/>
          <p14:tracePt t="37559" x="1511300" y="3435350"/>
          <p14:tracePt t="37569" x="1504950" y="3435350"/>
          <p14:tracePt t="37575" x="1498600" y="3435350"/>
          <p14:tracePt t="37583" x="1492250" y="3435350"/>
          <p14:tracePt t="37600" x="1485900" y="3435350"/>
          <p14:tracePt t="37640" x="1479550" y="3435350"/>
          <p14:tracePt t="37664" x="1473200" y="3435350"/>
          <p14:tracePt t="37676" x="1466850" y="3435350"/>
          <p14:tracePt t="37698" x="1460500" y="3435350"/>
          <p14:tracePt t="37721" x="1460500" y="3429000"/>
          <p14:tracePt t="37729" x="1454150" y="3422650"/>
          <p14:tracePt t="37772" x="1447800" y="3422650"/>
          <p14:tracePt t="37913" x="1454150" y="3422650"/>
          <p14:tracePt t="37921" x="1460500" y="3422650"/>
          <p14:tracePt t="37929" x="1466850" y="3422650"/>
          <p14:tracePt t="37934" x="1473200" y="3422650"/>
          <p14:tracePt t="37950" x="1479550" y="3429000"/>
          <p14:tracePt t="37967" x="1485900" y="3435350"/>
          <p14:tracePt t="37983" x="1492250" y="3435350"/>
          <p14:tracePt t="38002" x="1504950" y="3448050"/>
          <p14:tracePt t="38017" x="1524000" y="3454400"/>
          <p14:tracePt t="38033" x="1536700" y="3467100"/>
          <p14:tracePt t="38050" x="1555750" y="3479800"/>
          <p14:tracePt t="38066" x="1562100" y="3498850"/>
          <p14:tracePt t="38083" x="1568450" y="3517900"/>
          <p14:tracePt t="38101" x="1587500" y="3530600"/>
          <p14:tracePt t="38116" x="1587500" y="3543300"/>
          <p14:tracePt t="38133" x="1600200" y="3562350"/>
          <p14:tracePt t="38152" x="1619250" y="3587750"/>
          <p14:tracePt t="38167" x="1631950" y="3606800"/>
          <p14:tracePt t="38184" x="1631950" y="3613150"/>
          <p14:tracePt t="38200" x="1651000" y="3638550"/>
          <p14:tracePt t="38217" x="1657350" y="3663950"/>
          <p14:tracePt t="38234" x="1670050" y="3676650"/>
          <p14:tracePt t="38250" x="1676400" y="3695700"/>
          <p14:tracePt t="38266" x="1682750" y="3708400"/>
          <p14:tracePt t="38283" x="1701800" y="3733800"/>
          <p14:tracePt t="38301" x="1708150" y="3740150"/>
          <p14:tracePt t="38318" x="1720850" y="3771900"/>
          <p14:tracePt t="38322" x="1720850" y="3778250"/>
          <p14:tracePt t="38335" x="1739900" y="3790950"/>
          <p14:tracePt t="38350" x="1752600" y="3822700"/>
          <p14:tracePt t="38353" x="1758950" y="3822700"/>
          <p14:tracePt t="38366" x="1765300" y="3841750"/>
          <p14:tracePt t="38383" x="1778000" y="3860800"/>
          <p14:tracePt t="38400" x="1790700" y="3886200"/>
          <p14:tracePt t="38419" x="1803400" y="3905250"/>
          <p14:tracePt t="38422" x="1809750" y="3911600"/>
          <p14:tracePt t="38426" x="1816100" y="3911600"/>
          <p14:tracePt t="38434" x="1822450" y="3917950"/>
          <p14:tracePt t="38450" x="1835150" y="3930650"/>
          <p14:tracePt t="38468" x="1854200" y="3949700"/>
          <p14:tracePt t="38485" x="1866900" y="3975100"/>
          <p14:tracePt t="38490" x="1866900" y="3981450"/>
          <p14:tracePt t="38500" x="1873250" y="3987800"/>
          <p14:tracePt t="38516" x="1885950" y="4013200"/>
          <p14:tracePt t="38517" x="1885950" y="4019550"/>
          <p14:tracePt t="38534" x="1892300" y="4038600"/>
          <p14:tracePt t="38551" x="1898650" y="4038600"/>
          <p14:tracePt t="38568" x="1905000" y="4057650"/>
          <p14:tracePt t="38584" x="1917700" y="4070350"/>
          <p14:tracePt t="38600" x="1924050" y="4089400"/>
          <p14:tracePt t="38617" x="1936750" y="4108450"/>
          <p14:tracePt t="38620" x="1936750" y="4114800"/>
          <p14:tracePt t="38624" x="1936750" y="4127500"/>
          <p14:tracePt t="38650" x="1936750" y="4152900"/>
          <p14:tracePt t="38666" x="1949450" y="4171950"/>
          <p14:tracePt t="38668" x="1955800" y="4178300"/>
          <p14:tracePt t="38684" x="1955800" y="4191000"/>
          <p14:tracePt t="38700" x="1962150" y="4203700"/>
          <p14:tracePt t="38717" x="1968500" y="4216400"/>
          <p14:tracePt t="38734" x="1981200" y="4229100"/>
          <p14:tracePt t="38736" x="1981200" y="4235450"/>
          <p14:tracePt t="38750" x="1981200" y="4241800"/>
          <p14:tracePt t="38766" x="1987550" y="4248150"/>
          <p14:tracePt t="38784" x="1993900" y="4273550"/>
          <p14:tracePt t="38800" x="2006600" y="4279900"/>
          <p14:tracePt t="38816" x="2019300" y="4298950"/>
          <p14:tracePt t="38833" x="2032000" y="4311650"/>
          <p14:tracePt t="38850" x="2038350" y="4324350"/>
          <p14:tracePt t="38868" x="2051050" y="4343400"/>
          <p14:tracePt t="38884" x="2057400" y="4362450"/>
          <p14:tracePt t="38900" x="2070100" y="4394200"/>
          <p14:tracePt t="38917" x="2082800" y="4413250"/>
          <p14:tracePt t="38933" x="2089150" y="4432300"/>
          <p14:tracePt t="38936" x="2089150" y="4438650"/>
          <p14:tracePt t="38941" x="2089150" y="4445000"/>
          <p14:tracePt t="38945" x="2089150" y="4451350"/>
          <p14:tracePt t="38956" x="2095500" y="4457700"/>
          <p14:tracePt t="38966" x="2101850" y="4464050"/>
          <p14:tracePt t="38983" x="2120900" y="4483100"/>
          <p14:tracePt t="39001" x="2133600" y="4483100"/>
          <p14:tracePt t="39017" x="2133600" y="4489450"/>
          <p14:tracePt t="39034" x="2133600" y="4502150"/>
          <p14:tracePt t="39037" x="2133600" y="4508500"/>
          <p14:tracePt t="39050" x="2139950" y="4514850"/>
          <p14:tracePt t="39067" x="2146300" y="4527550"/>
          <p14:tracePt t="39084" x="2152650" y="4533900"/>
          <p14:tracePt t="39100" x="2152650" y="4540250"/>
          <p14:tracePt t="39116" x="2152650" y="4546600"/>
          <p14:tracePt t="39190" x="2159000" y="4546600"/>
          <p14:tracePt t="39445" x="2165350" y="4546600"/>
          <p14:tracePt t="39456" x="2171700" y="4546600"/>
          <p14:tracePt t="39468" x="2178050" y="4546600"/>
          <p14:tracePt t="39472" x="2184400" y="4546600"/>
          <p14:tracePt t="39500" x="2216150" y="4521200"/>
          <p14:tracePt t="39533" x="2241550" y="4476750"/>
          <p14:tracePt t="39550" x="2260600" y="4425950"/>
          <p14:tracePt t="39566" x="2273300" y="4375150"/>
          <p14:tracePt t="39567" x="2279650" y="4356100"/>
          <p14:tracePt t="39583" x="2298700" y="4286250"/>
          <p14:tracePt t="39599" x="2305050" y="4216400"/>
          <p14:tracePt t="39616" x="2324100" y="4165600"/>
          <p14:tracePt t="39633" x="2324100" y="4133850"/>
          <p14:tracePt t="39649" x="2324100" y="4108450"/>
          <p14:tracePt t="39666" x="2317750" y="4076700"/>
          <p14:tracePt t="39683" x="2311400" y="4051300"/>
          <p14:tracePt t="39699" x="2298700" y="4032250"/>
          <p14:tracePt t="39717" x="2286000" y="4019550"/>
          <p14:tracePt t="39733" x="2273300" y="3994150"/>
          <p14:tracePt t="39749" x="2273300" y="3981450"/>
          <p14:tracePt t="39766" x="2260600" y="3956050"/>
          <p14:tracePt t="39783" x="2254250" y="3924300"/>
          <p14:tracePt t="39800" x="2254250" y="3886200"/>
          <p14:tracePt t="39816" x="2247900" y="3835400"/>
          <p14:tracePt t="39833" x="2241550" y="3797300"/>
          <p14:tracePt t="39850" x="2241550" y="3771900"/>
          <p14:tracePt t="39866" x="2241550" y="3752850"/>
          <p14:tracePt t="39883" x="2235200" y="3702050"/>
          <p14:tracePt t="39899" x="2222500" y="3663950"/>
          <p14:tracePt t="39916" x="2216150" y="3625850"/>
          <p14:tracePt t="39933" x="2216150" y="3606800"/>
          <p14:tracePt t="39950" x="2197100" y="3587750"/>
          <p14:tracePt t="39952" x="2197100" y="3581400"/>
          <p14:tracePt t="39966" x="2197100" y="3568700"/>
          <p14:tracePt t="39983" x="2197100" y="3543300"/>
          <p14:tracePt t="40000" x="2197100" y="3517900"/>
          <p14:tracePt t="40016" x="2184400" y="3486150"/>
          <p14:tracePt t="40033" x="2178050" y="3467100"/>
          <p14:tracePt t="40050" x="2171700" y="3454400"/>
          <p14:tracePt t="40083" x="2171700" y="3448050"/>
          <p14:tracePt t="40108" x="2165350" y="3441700"/>
          <p14:tracePt t="40137" x="2159000" y="3435350"/>
          <p14:tracePt t="40148" x="2152650" y="3429000"/>
          <p14:tracePt t="40152" x="2152650" y="3422650"/>
          <p14:tracePt t="40166" x="2146300" y="3416300"/>
          <p14:tracePt t="40183" x="2133600" y="3397250"/>
          <p14:tracePt t="40199" x="2114550" y="3378200"/>
          <p14:tracePt t="40216" x="2095500" y="3365500"/>
          <p14:tracePt t="40233" x="2089150" y="3340100"/>
          <p14:tracePt t="40249" x="2070100" y="3327400"/>
          <p14:tracePt t="40266" x="2057400" y="3314700"/>
          <p14:tracePt t="40284" x="2044700" y="3308350"/>
          <p14:tracePt t="40299" x="2032000" y="3302000"/>
          <p14:tracePt t="40316" x="2025650" y="3295650"/>
          <p14:tracePt t="40333" x="2019300" y="3289300"/>
          <p14:tracePt t="40350" x="2012950" y="3289300"/>
          <p14:tracePt t="40384" x="2006600" y="3289300"/>
          <p14:tracePt t="40400" x="1993900" y="3289300"/>
          <p14:tracePt t="40416" x="1987550" y="3289300"/>
          <p14:tracePt t="40433" x="1968500" y="3289300"/>
          <p14:tracePt t="40450" x="1962150" y="3289300"/>
          <p14:tracePt t="40466" x="1943100" y="3289300"/>
          <p14:tracePt t="40483" x="1924050" y="3302000"/>
          <p14:tracePt t="40499" x="1905000" y="3314700"/>
          <p14:tracePt t="40516" x="1892300" y="3321050"/>
          <p14:tracePt t="40533" x="1885950" y="3321050"/>
          <p14:tracePt t="40549" x="1885950" y="3333750"/>
          <p14:tracePt t="40566" x="1885950" y="3359150"/>
          <p14:tracePt t="40583" x="1885950" y="3397250"/>
          <p14:tracePt t="40599" x="1885950" y="3429000"/>
          <p14:tracePt t="40616" x="1885950" y="3441700"/>
          <p14:tracePt t="40632" x="1885950" y="3460750"/>
          <p14:tracePt t="40649" x="1885950" y="3473450"/>
          <p14:tracePt t="40666" x="1885950" y="3505200"/>
          <p14:tracePt t="40683" x="1885950" y="3530600"/>
          <p14:tracePt t="40699" x="1885950" y="3562350"/>
          <p14:tracePt t="40716" x="1885950" y="3575050"/>
          <p14:tracePt t="40733" x="1892300" y="3600450"/>
          <p14:tracePt t="40749" x="1892300" y="3619500"/>
          <p14:tracePt t="40766" x="1905000" y="3651250"/>
          <p14:tracePt t="40783" x="1911350" y="3689350"/>
          <p14:tracePt t="40799" x="1911350" y="3708400"/>
          <p14:tracePt t="40816" x="1924050" y="3740150"/>
          <p14:tracePt t="40832" x="1924050" y="3759200"/>
          <p14:tracePt t="40850" x="1924050" y="3778250"/>
          <p14:tracePt t="40866" x="1930400" y="3803650"/>
          <p14:tracePt t="40868" x="1930400" y="3810000"/>
          <p14:tracePt t="40890" x="1930400" y="3816350"/>
          <p14:tracePt t="40900" x="1930400" y="3829050"/>
          <p14:tracePt t="40916" x="1930400" y="3841750"/>
          <p14:tracePt t="40933" x="1930400" y="3860800"/>
          <p14:tracePt t="40950" x="1936750" y="3873500"/>
          <p14:tracePt t="40953" x="1943100" y="3879850"/>
          <p14:tracePt t="40966" x="1943100" y="3892550"/>
          <p14:tracePt t="40982" x="1943100" y="3905250"/>
          <p14:tracePt t="40999" x="1962150" y="3917950"/>
          <p14:tracePt t="41016" x="1981200" y="3924300"/>
          <p14:tracePt t="41033" x="1987550" y="3924300"/>
          <p14:tracePt t="41049" x="1987550" y="3937000"/>
          <p14:tracePt t="41066" x="2000250" y="3943350"/>
          <p14:tracePt t="41084" x="2006600" y="3956050"/>
          <p14:tracePt t="41116" x="2012950" y="3956050"/>
          <p14:tracePt t="41133" x="2012950" y="3962400"/>
          <p14:tracePt t="41149" x="2025650" y="3975100"/>
          <p14:tracePt t="41166" x="2032000" y="3981450"/>
          <p14:tracePt t="41167" x="2038350" y="3987800"/>
          <p14:tracePt t="41182" x="2051050" y="3994150"/>
          <p14:tracePt t="41200" x="2057400" y="4000500"/>
          <p14:tracePt t="41216" x="2063750" y="4000500"/>
          <p14:tracePt t="41233" x="2070100" y="4006850"/>
          <p14:tracePt t="41250" x="2076450" y="4006850"/>
          <p14:tracePt t="41266" x="2076450" y="4013200"/>
          <p14:tracePt t="41282" x="2082800" y="4019550"/>
          <p14:tracePt t="41355" x="2089150" y="4019550"/>
          <p14:tracePt t="41375" x="2095500" y="4019550"/>
          <p14:tracePt t="41384" x="2101850" y="4019550"/>
          <p14:tracePt t="41387" x="2108200" y="4019550"/>
          <p14:tracePt t="41404" x="2114550" y="4019550"/>
          <p14:tracePt t="41428" x="2120900" y="4019550"/>
          <p14:tracePt t="41436" x="2127250" y="4019550"/>
          <p14:tracePt t="41449" x="2133600" y="4019550"/>
          <p14:tracePt t="41466" x="2139950" y="4019550"/>
          <p14:tracePt t="41483" x="2159000" y="4006850"/>
          <p14:tracePt t="41502" x="2178050" y="4000500"/>
          <p14:tracePt t="41517" x="2190750" y="3987800"/>
          <p14:tracePt t="41533" x="2197100" y="3975100"/>
          <p14:tracePt t="41549" x="2209800" y="3962400"/>
          <p14:tracePt t="41566" x="2216150" y="3962400"/>
          <p14:tracePt t="41583" x="2228850" y="3943350"/>
          <p14:tracePt t="41599" x="2241550" y="3937000"/>
          <p14:tracePt t="41616" x="2241550" y="3930650"/>
          <p14:tracePt t="41632" x="2241550" y="3911600"/>
          <p14:tracePt t="41650" x="2241550" y="3898900"/>
          <p14:tracePt t="41666" x="2241550" y="3879850"/>
          <p14:tracePt t="41669" x="2241550" y="3873500"/>
          <p14:tracePt t="41684" x="2241550" y="3848100"/>
          <p14:tracePt t="41700" x="2254250" y="3816350"/>
          <p14:tracePt t="41716" x="2254250" y="3790950"/>
          <p14:tracePt t="41733" x="2254250" y="3778250"/>
          <p14:tracePt t="41750" x="2260600" y="3771900"/>
          <p14:tracePt t="41766" x="2260600" y="3759200"/>
          <p14:tracePt t="41784" x="2260600" y="3740150"/>
          <p14:tracePt t="41799" x="2260600" y="3727450"/>
          <p14:tracePt t="41816" x="2260600" y="3714750"/>
          <p14:tracePt t="41833" x="2260600" y="3695700"/>
          <p14:tracePt t="41850" x="2260600" y="3676650"/>
          <p14:tracePt t="41866" x="2247900" y="3657600"/>
          <p14:tracePt t="41883" x="2228850" y="3638550"/>
          <p14:tracePt t="41899" x="2228850" y="3632200"/>
          <p14:tracePt t="41917" x="2228850" y="3625850"/>
          <p14:tracePt t="41932" x="2216150" y="3613150"/>
          <p14:tracePt t="41975" x="2209800" y="3613150"/>
          <p14:tracePt t="41987" x="2203450" y="3606800"/>
          <p14:tracePt t="42000" x="2197100" y="3600450"/>
          <p14:tracePt t="42016" x="2190750" y="3600450"/>
          <p14:tracePt t="42032" x="2184400" y="3587750"/>
          <p14:tracePt t="42049" x="2171700" y="3575050"/>
          <p14:tracePt t="42066" x="2159000" y="3568700"/>
          <p14:tracePt t="42082" x="2152650" y="3556000"/>
          <p14:tracePt t="42084" x="2146300" y="3549650"/>
          <p14:tracePt t="42100" x="2139950" y="3549650"/>
          <p14:tracePt t="42116" x="2139950" y="3543300"/>
          <p14:tracePt t="42133" x="2133600" y="3536950"/>
          <p14:tracePt t="42149" x="2120900" y="3530600"/>
          <p14:tracePt t="42166" x="2120900" y="3517900"/>
          <p14:tracePt t="42183" x="2101850" y="3498850"/>
          <p14:tracePt t="42199" x="2095500" y="3492500"/>
          <p14:tracePt t="42216" x="2089150" y="3486150"/>
          <p14:tracePt t="42256" x="2089150" y="3479800"/>
          <p14:tracePt t="42266" x="2089150" y="3473450"/>
          <p14:tracePt t="42283" x="2076450" y="3467100"/>
          <p14:tracePt t="42300" x="2070100" y="3454400"/>
          <p14:tracePt t="42316" x="2063750" y="3454400"/>
          <p14:tracePt t="42332" x="2057400" y="3441700"/>
          <p14:tracePt t="42349" x="2057400" y="3435350"/>
          <p14:tracePt t="42366" x="2044700" y="3429000"/>
          <p14:tracePt t="42384" x="2044700" y="3422650"/>
          <p14:tracePt t="42407" x="2038350" y="3416300"/>
          <p14:tracePt t="42423" x="2032000" y="3416300"/>
          <p14:tracePt t="42490" x="2025650" y="3416300"/>
          <p14:tracePt t="42518" x="2019300" y="3416300"/>
          <p14:tracePt t="42577" x="2012950" y="3416300"/>
          <p14:tracePt t="42593" x="2006600" y="3416300"/>
          <p14:tracePt t="42618" x="2000250" y="3416300"/>
          <p14:tracePt t="42627" x="1993900" y="3416300"/>
          <p14:tracePt t="42650" x="1987550" y="3416300"/>
          <p14:tracePt t="42658" x="1981200" y="3416300"/>
          <p14:tracePt t="42670" x="1974850" y="3416300"/>
          <p14:tracePt t="42683" x="1962150" y="3416300"/>
          <p14:tracePt t="42699" x="1955800" y="3416300"/>
          <p14:tracePt t="42715" x="1949450" y="3416300"/>
          <p14:tracePt t="42769" x="1943100" y="3416300"/>
          <p14:tracePt t="42775" x="1936750" y="3429000"/>
          <p14:tracePt t="42784" x="1930400" y="3429000"/>
          <p14:tracePt t="42800" x="1924050" y="3441700"/>
          <p14:tracePt t="42817" x="1917700" y="3448050"/>
          <p14:tracePt t="42833" x="1917700" y="3454400"/>
          <p14:tracePt t="42849" x="1905000" y="3467100"/>
          <p14:tracePt t="42865" x="1898650" y="3479800"/>
          <p14:tracePt t="42882" x="1892300" y="3492500"/>
          <p14:tracePt t="42899" x="1885950" y="3524250"/>
          <p14:tracePt t="42915" x="1879600" y="3536950"/>
          <p14:tracePt t="42932" x="1873250" y="3549650"/>
          <p14:tracePt t="42949" x="1873250" y="3562350"/>
          <p14:tracePt t="42951" x="1873250" y="3568700"/>
          <p14:tracePt t="42966" x="1873250" y="3594100"/>
          <p14:tracePt t="42982" x="1873250" y="3606800"/>
          <p14:tracePt t="42999" x="1873250" y="3644900"/>
          <p14:tracePt t="43015" x="1873250" y="3670300"/>
          <p14:tracePt t="43032" x="1879600" y="3689350"/>
          <p14:tracePt t="43049" x="1879600" y="3702050"/>
          <p14:tracePt t="43066" x="1892300" y="3727450"/>
          <p14:tracePt t="43082" x="1898650" y="3740150"/>
          <p14:tracePt t="43099" x="1905000" y="3759200"/>
          <p14:tracePt t="43116" x="1905000" y="3771900"/>
          <p14:tracePt t="43132" x="1905000" y="3778250"/>
          <p14:tracePt t="43149" x="1905000" y="3790950"/>
          <p14:tracePt t="43166" x="1911350" y="3803650"/>
          <p14:tracePt t="43183" x="1917700" y="3816350"/>
          <p14:tracePt t="43199" x="1917700" y="3829050"/>
          <p14:tracePt t="43215" x="1917700" y="3841750"/>
          <p14:tracePt t="43233" x="1930400" y="3860800"/>
          <p14:tracePt t="43249" x="1943100" y="3873500"/>
          <p14:tracePt t="43265" x="1955800" y="3892550"/>
          <p14:tracePt t="43282" x="1962150" y="3911600"/>
          <p14:tracePt t="43299" x="1974850" y="3930650"/>
          <p14:tracePt t="43315" x="1987550" y="3943350"/>
          <p14:tracePt t="43332" x="1993900" y="3956050"/>
          <p14:tracePt t="43349" x="2006600" y="3968750"/>
          <p14:tracePt t="43365" x="2025650" y="3987800"/>
          <p14:tracePt t="43382" x="2044700" y="4006850"/>
          <p14:tracePt t="43399" x="2070100" y="4019550"/>
          <p14:tracePt t="43415" x="2076450" y="4032250"/>
          <p14:tracePt t="43432" x="2101850" y="4044950"/>
          <p14:tracePt t="43449" x="2120900" y="4051300"/>
          <p14:tracePt t="43465" x="2146300" y="4057650"/>
          <p14:tracePt t="43482" x="2178050" y="4057650"/>
          <p14:tracePt t="43499" x="2209800" y="4057650"/>
          <p14:tracePt t="43515" x="2235200" y="4057650"/>
          <p14:tracePt t="43532" x="2279650" y="4057650"/>
          <p14:tracePt t="43549" x="2336800" y="4044950"/>
          <p14:tracePt t="43566" x="2406650" y="4038600"/>
          <p14:tracePt t="43583" x="2463800" y="4032250"/>
          <p14:tracePt t="43586" x="2482850" y="4025900"/>
          <p14:tracePt t="43588" x="2495550" y="4025900"/>
          <p14:tracePt t="43600" x="2540000" y="4025900"/>
          <p14:tracePt t="43604" x="2546350" y="4019550"/>
          <p14:tracePt t="43608" x="2565400" y="4013200"/>
          <p14:tracePt t="43616" x="2597150" y="4000500"/>
          <p14:tracePt t="43632" x="2635250" y="3981450"/>
          <p14:tracePt t="43649" x="2673350" y="3956050"/>
          <p14:tracePt t="43667" x="2692400" y="3943350"/>
          <p14:tracePt t="43669" x="2698750" y="3943350"/>
          <p14:tracePt t="43672" x="2698750" y="3937000"/>
          <p14:tracePt t="43682" x="2705100" y="3924300"/>
          <p14:tracePt t="43699" x="2717800" y="3911600"/>
          <p14:tracePt t="43717" x="2730500" y="3886200"/>
          <p14:tracePt t="43733" x="2736850" y="3867150"/>
          <p14:tracePt t="43736" x="2743200" y="3860800"/>
          <p14:tracePt t="43750" x="2749550" y="3841750"/>
          <p14:tracePt t="43766" x="2755900" y="3816350"/>
          <p14:tracePt t="43769" x="2755900" y="3803650"/>
          <p14:tracePt t="43773" x="2755900" y="3797300"/>
          <p14:tracePt t="43782" x="2755900" y="3778250"/>
          <p14:tracePt t="43799" x="2755900" y="3740150"/>
          <p14:tracePt t="43815" x="2755900" y="3702050"/>
          <p14:tracePt t="43832" x="2755900" y="3657600"/>
          <p14:tracePt t="43849" x="2755900" y="3606800"/>
          <p14:tracePt t="43866" x="2755900" y="3568700"/>
          <p14:tracePt t="43869" x="2755900" y="3556000"/>
          <p14:tracePt t="43882" x="2755900" y="3530600"/>
          <p14:tracePt t="43900" x="2755900" y="3511550"/>
          <p14:tracePt t="43918" x="2755900" y="3486150"/>
          <p14:tracePt t="43933" x="2755900" y="3479800"/>
          <p14:tracePt t="43949" x="2749550" y="3460750"/>
          <p14:tracePt t="43966" x="2749550" y="3448050"/>
          <p14:tracePt t="43982" x="2743200" y="3422650"/>
          <p14:tracePt t="43983" x="2736850" y="3416300"/>
          <p14:tracePt t="44001" x="2717800" y="3397250"/>
          <p14:tracePt t="44017" x="2692400" y="3390900"/>
          <p14:tracePt t="44033" x="2679700" y="3378200"/>
          <p14:tracePt t="44049" x="2660650" y="3378200"/>
          <p14:tracePt t="44067" x="2647950" y="3371850"/>
          <p14:tracePt t="44083" x="2635250" y="3371850"/>
          <p14:tracePt t="44099" x="2622550" y="3371850"/>
          <p14:tracePt t="44115" x="2597150" y="3371850"/>
          <p14:tracePt t="44132" x="2578100" y="3371850"/>
          <p14:tracePt t="44149" x="2552700" y="3371850"/>
          <p14:tracePt t="44152" x="2546350" y="3371850"/>
          <p14:tracePt t="44166" x="2527300" y="3371850"/>
          <p14:tracePt t="44183" x="2501900" y="3371850"/>
          <p14:tracePt t="44200" x="2470150" y="3371850"/>
          <p14:tracePt t="44218" x="2463800" y="3371850"/>
          <p14:tracePt t="44233" x="2451100" y="3371850"/>
          <p14:tracePt t="44249" x="2432050" y="3390900"/>
          <p14:tracePt t="44265" x="2419350" y="3409950"/>
          <p14:tracePt t="44283" x="2406650" y="3429000"/>
          <p14:tracePt t="44300" x="2393950" y="3473450"/>
          <p14:tracePt t="44315" x="2387600" y="3511550"/>
          <p14:tracePt t="44333" x="2374900" y="3549650"/>
          <p14:tracePt t="44349" x="2374900" y="3581400"/>
          <p14:tracePt t="44352" x="2374900" y="3594100"/>
          <p14:tracePt t="44356" x="2374900" y="3606800"/>
          <p14:tracePt t="44366" x="2374900" y="3619500"/>
          <p14:tracePt t="44369" x="2374900" y="3625850"/>
          <p14:tracePt t="44382" x="2368550" y="3657600"/>
          <p14:tracePt t="44398" x="2368550" y="3708400"/>
          <p14:tracePt t="44400" x="2368550" y="3714750"/>
          <p14:tracePt t="44415" x="2368550" y="3733800"/>
          <p14:tracePt t="44433" x="2368550" y="3759200"/>
          <p14:tracePt t="44449" x="2374900" y="3790950"/>
          <p14:tracePt t="44465" x="2387600" y="3803650"/>
          <p14:tracePt t="44482" x="2387600" y="3822700"/>
          <p14:tracePt t="44484" x="2393950" y="3822700"/>
          <p14:tracePt t="44499" x="2393950" y="3835400"/>
          <p14:tracePt t="44516" x="2406650" y="3848100"/>
          <p14:tracePt t="44532" x="2413000" y="3854450"/>
          <p14:tracePt t="44549" x="2419350" y="3854450"/>
          <p14:tracePt t="44565" x="2425700" y="3860800"/>
          <p14:tracePt t="44582" x="2432050" y="3867150"/>
          <p14:tracePt t="44598" x="2438400" y="3873500"/>
          <p14:tracePt t="44615" x="2457450" y="3879850"/>
          <p14:tracePt t="44632" x="2470150" y="3886200"/>
          <p14:tracePt t="44665" x="2482850" y="3892550"/>
          <p14:tracePt t="44682" x="2489200" y="3892550"/>
          <p14:tracePt t="44699" x="2495550" y="3898900"/>
          <p14:tracePt t="44715" x="2501900" y="3898900"/>
          <p14:tracePt t="44733" x="2508250" y="3898900"/>
          <p14:tracePt t="44749" x="2514600" y="3905250"/>
          <p14:tracePt t="44773" x="2520950" y="3911600"/>
          <p14:tracePt t="44805" x="2527300" y="3911600"/>
          <p14:tracePt t="44816" x="2533650" y="3911600"/>
          <p14:tracePt t="44821" x="2540000" y="3911600"/>
          <p14:tracePt t="44832" x="2546350" y="3911600"/>
          <p14:tracePt t="44848" x="2565400" y="3911600"/>
          <p14:tracePt t="44866" x="2578100" y="3911600"/>
          <p14:tracePt t="44882" x="2597150" y="3911600"/>
          <p14:tracePt t="44900" x="2609850" y="3911600"/>
          <p14:tracePt t="44917" x="2628900" y="3911600"/>
          <p14:tracePt t="44949" x="2654300" y="3911600"/>
          <p14:tracePt t="44952" x="2654300" y="3905250"/>
          <p14:tracePt t="44965" x="2660650" y="3892550"/>
          <p14:tracePt t="44982" x="2673350" y="3879850"/>
          <p14:tracePt t="45000" x="2673350" y="3873500"/>
          <p14:tracePt t="45016" x="2692400" y="3860800"/>
          <p14:tracePt t="45021" x="2692400" y="3854450"/>
          <p14:tracePt t="45032" x="2705100" y="3841750"/>
          <p14:tracePt t="45049" x="2717800" y="3829050"/>
          <p14:tracePt t="45066" x="2724150" y="3810000"/>
          <p14:tracePt t="45082" x="2730500" y="3797300"/>
          <p14:tracePt t="45100" x="2743200" y="3765550"/>
          <p14:tracePt t="45116" x="2743200" y="3733800"/>
          <p14:tracePt t="45119" x="2749550" y="3733800"/>
          <p14:tracePt t="45132" x="2749550" y="3721100"/>
          <p14:tracePt t="45148" x="2755900" y="3708400"/>
          <p14:tracePt t="45165" x="2755900" y="3695700"/>
          <p14:tracePt t="45182" x="2755900" y="3670300"/>
          <p14:tracePt t="45198" x="2755900" y="3663950"/>
          <p14:tracePt t="45216" x="2755900" y="3625850"/>
          <p14:tracePt t="45220" x="2755900" y="3619500"/>
          <p14:tracePt t="45233" x="2755900" y="3600450"/>
          <p14:tracePt t="45249" x="2755900" y="3562350"/>
          <p14:tracePt t="45253" x="2755900" y="3556000"/>
          <p14:tracePt t="45265" x="2755900" y="3549650"/>
          <p14:tracePt t="45282" x="2755900" y="3536950"/>
          <p14:tracePt t="45300" x="2749550" y="3517900"/>
          <p14:tracePt t="45317" x="2743200" y="3505200"/>
          <p14:tracePt t="45332" x="2736850" y="3492500"/>
          <p14:tracePt t="45349" x="2724150" y="3473450"/>
          <p14:tracePt t="45366" x="2711450" y="3460750"/>
          <p14:tracePt t="45382" x="2698750" y="3441700"/>
          <p14:tracePt t="45400" x="2673350" y="3416300"/>
          <p14:tracePt t="45415" x="2654300" y="3409950"/>
          <p14:tracePt t="45432" x="2641600" y="3397250"/>
          <p14:tracePt t="45450" x="2628900" y="3390900"/>
          <p14:tracePt t="45466" x="2622550" y="3390900"/>
          <p14:tracePt t="45489" x="2609850" y="3390900"/>
          <p14:tracePt t="45500" x="2597150" y="3390900"/>
          <p14:tracePt t="45516" x="2590800" y="3390900"/>
          <p14:tracePt t="45532" x="2578100" y="3390900"/>
          <p14:tracePt t="45549" x="2552700" y="3390900"/>
          <p14:tracePt t="45565" x="2520950" y="3390900"/>
          <p14:tracePt t="45582" x="2501900" y="3403600"/>
          <p14:tracePt t="45600" x="2489200" y="3416300"/>
          <p14:tracePt t="45616" x="2470150" y="3429000"/>
          <p14:tracePt t="45633" x="2463800" y="3435350"/>
          <p14:tracePt t="45649" x="2444750" y="3448050"/>
          <p14:tracePt t="45653" x="2438400" y="3448050"/>
          <p14:tracePt t="45665" x="2432050" y="3460750"/>
          <p14:tracePt t="45682" x="2419350" y="3479800"/>
          <p14:tracePt t="45698" x="2413000" y="3498850"/>
          <p14:tracePt t="45699" x="2413000" y="3511550"/>
          <p14:tracePt t="45715" x="2400300" y="3536950"/>
          <p14:tracePt t="45731" x="2387600" y="3562350"/>
          <p14:tracePt t="45748" x="2387600" y="3587750"/>
          <p14:tracePt t="45765" x="2374900" y="3606800"/>
          <p14:tracePt t="45782" x="2374900" y="3625850"/>
          <p14:tracePt t="45800" x="2374900" y="3663950"/>
          <p14:tracePt t="45804" x="2374900" y="3676650"/>
          <p14:tracePt t="45817" x="2374900" y="3695700"/>
          <p14:tracePt t="45832" x="2368550" y="3727450"/>
          <p14:tracePt t="45848" x="2368550" y="3752850"/>
          <p14:tracePt t="45865" x="2368550" y="3778250"/>
          <p14:tracePt t="45882" x="2368550" y="3803650"/>
          <p14:tracePt t="45899" x="2368550" y="3816350"/>
          <p14:tracePt t="45917" x="2368550" y="3829050"/>
          <p14:tracePt t="45959" x="2368550" y="3835400"/>
          <p14:tracePt t="45979" x="2374900" y="3841750"/>
          <p14:tracePt t="46007" x="2374900" y="3848100"/>
          <p14:tracePt t="46015" x="2374900" y="3854450"/>
          <p14:tracePt t="46019" x="2374900" y="3860800"/>
          <p14:tracePt t="46031" x="2381250" y="3860800"/>
          <p14:tracePt t="46158" x="2381250" y="3867150"/>
          <p14:tracePt t="46286" x="2381250" y="3873500"/>
          <p14:tracePt t="46294" x="2387600" y="3879850"/>
          <p14:tracePt t="46298" x="2387600" y="3886200"/>
          <p14:tracePt t="46315" x="2393950" y="3905250"/>
          <p14:tracePt t="46331" x="2400300" y="3924300"/>
          <p14:tracePt t="46365" x="2413000" y="3956050"/>
          <p14:tracePt t="46399" x="2413000" y="3968750"/>
          <p14:tracePt t="46448" x="2413000" y="3975100"/>
          <p14:tracePt t="46465" x="2419350" y="3981450"/>
          <p14:tracePt t="46647" x="2425700" y="3981450"/>
          <p14:tracePt t="46657" x="2432050" y="3981450"/>
          <p14:tracePt t="46665" x="2444750" y="3981450"/>
          <p14:tracePt t="46681" x="2457450" y="3981450"/>
          <p14:tracePt t="46698" x="2476500" y="3975100"/>
          <p14:tracePt t="46715" x="2495550" y="3975100"/>
          <p14:tracePt t="46748" x="2508250" y="3956050"/>
          <p14:tracePt t="46781" x="2520950" y="3930650"/>
          <p14:tracePt t="46815" x="2540000" y="3905250"/>
          <p14:tracePt t="46831" x="2552700" y="3886200"/>
          <p14:tracePt t="46848" x="2565400" y="3867150"/>
          <p14:tracePt t="46865" x="2578100" y="3848100"/>
          <p14:tracePt t="46881" x="2584450" y="3822700"/>
          <p14:tracePt t="46898" x="2590800" y="3790950"/>
          <p14:tracePt t="46915" x="2590800" y="3771900"/>
          <p14:tracePt t="46932" x="2590800" y="3759200"/>
          <p14:tracePt t="46948" x="2597150" y="3746500"/>
          <p14:tracePt t="46950" x="2603500" y="3746500"/>
          <p14:tracePt t="46965" x="2603500" y="3740150"/>
          <p14:tracePt t="47715" x="2603500" y="3746500"/>
          <p14:tracePt t="47728" x="2597150" y="3746500"/>
          <p14:tracePt t="47735" x="2597150" y="3752850"/>
          <p14:tracePt t="47748" x="0" y="0"/>
        </p14:tracePtLst>
        <p14:tracePtLst>
          <p14:tracePt t="62743" x="1403350" y="3479800"/>
          <p14:tracePt t="62797" x="1409700" y="3479800"/>
          <p14:tracePt t="62805" x="1416050" y="3479800"/>
          <p14:tracePt t="62812" x="1428750" y="3479800"/>
          <p14:tracePt t="62828" x="1441450" y="3486150"/>
          <p14:tracePt t="62878" x="1454150" y="3498850"/>
          <p14:tracePt t="62912" x="1485900" y="3549650"/>
          <p14:tracePt t="62947" x="1530350" y="3651250"/>
          <p14:tracePt t="62954" x="1549400" y="3689350"/>
          <p14:tracePt t="62959" x="1562100" y="3721100"/>
          <p14:tracePt t="62963" x="1574800" y="3746500"/>
          <p14:tracePt t="62970" x="1593850" y="3784600"/>
          <p14:tracePt t="62978" x="1606550" y="3829050"/>
          <p14:tracePt t="62995" x="1619250" y="3898900"/>
          <p14:tracePt t="63012" x="1625600" y="3949700"/>
          <p14:tracePt t="63029" x="1651000" y="3987800"/>
          <p14:tracePt t="63045" x="1657350" y="4006850"/>
          <p14:tracePt t="63062" x="1670050" y="4032250"/>
          <p14:tracePt t="63078" x="1676400" y="4051300"/>
          <p14:tracePt t="63095" x="1689100" y="4070350"/>
          <p14:tracePt t="63112" x="1701800" y="4095750"/>
          <p14:tracePt t="63114" x="1701800" y="4108450"/>
          <p14:tracePt t="63128" x="1708150" y="4121150"/>
          <p14:tracePt t="63145" x="1727200" y="4171950"/>
          <p14:tracePt t="63161" x="1739900" y="4197350"/>
          <p14:tracePt t="63178" x="1765300" y="4241800"/>
          <p14:tracePt t="63195" x="1784350" y="4286250"/>
          <p14:tracePt t="63211" x="1809750" y="4343400"/>
          <p14:tracePt t="63230" x="1822450" y="4381500"/>
          <p14:tracePt t="63238" x="1828800" y="4394200"/>
          <p14:tracePt t="63242" x="1835150" y="4400550"/>
          <p14:tracePt t="63245" x="1841500" y="4406900"/>
          <p14:tracePt t="63250" x="1847850" y="4413250"/>
          <p14:tracePt t="63257" x="1860550" y="4445000"/>
          <p14:tracePt t="63261" x="1873250" y="4470400"/>
          <p14:tracePt t="63278" x="1905000" y="4533900"/>
          <p14:tracePt t="63296" x="1962150" y="4591050"/>
          <p14:tracePt t="63313" x="2032000" y="4654550"/>
          <p14:tracePt t="63319" x="2038350" y="4667250"/>
          <p14:tracePt t="63322" x="2051050" y="4679950"/>
          <p14:tracePt t="63332" x="2063750" y="4692650"/>
          <p14:tracePt t="63334" x="2076450" y="4705350"/>
          <p14:tracePt t="63347" x="2095500" y="4730750"/>
          <p14:tracePt t="63363" x="2139950" y="4787900"/>
          <p14:tracePt t="63366" x="2152650" y="4806950"/>
          <p14:tracePt t="63370" x="2152650" y="4813300"/>
          <p14:tracePt t="63378" x="2171700" y="4826000"/>
          <p14:tracePt t="63395" x="2190750" y="4845050"/>
          <p14:tracePt t="63411" x="2228850" y="4876800"/>
          <p14:tracePt t="63428" x="2247900" y="4908550"/>
          <p14:tracePt t="63445" x="2286000" y="4959350"/>
          <p14:tracePt t="63461" x="2349500" y="5003800"/>
          <p14:tracePt t="63478" x="2413000" y="5041900"/>
          <p14:tracePt t="63496" x="2438400" y="5067300"/>
          <p14:tracePt t="63514" x="2457450" y="5124450"/>
          <p14:tracePt t="63518" x="2470150" y="5130800"/>
          <p14:tracePt t="63521" x="2482850" y="5137150"/>
          <p14:tracePt t="63529" x="2489200" y="5168900"/>
          <p14:tracePt t="63547" x="2540000" y="5232400"/>
          <p14:tracePt t="63562" x="2603500" y="5346700"/>
          <p14:tracePt t="63565" x="2628900" y="5365750"/>
          <p14:tracePt t="63579" x="2686050" y="5422900"/>
          <p14:tracePt t="63595" x="2736850" y="5473700"/>
          <p14:tracePt t="63612" x="2768600" y="5511800"/>
          <p14:tracePt t="63629" x="2781300" y="5537200"/>
          <p14:tracePt t="63646" x="2781300" y="5543550"/>
          <p14:tracePt t="63665" x="2787650" y="5556250"/>
          <p14:tracePt t="63678" x="2800350" y="5568950"/>
          <p14:tracePt t="63695" x="2800350" y="5581650"/>
          <p14:tracePt t="63712" x="2813050" y="5581650"/>
          <p14:tracePt t="63729" x="2813050" y="5575300"/>
          <p14:tracePt t="63807" x="2806700" y="5575300"/>
          <p14:tracePt t="63815" x="2787650" y="5575300"/>
          <p14:tracePt t="63830" x="2717800" y="5530850"/>
          <p14:tracePt t="63834" x="2692400" y="5505450"/>
          <p14:tracePt t="63839" x="2660650" y="5486400"/>
          <p14:tracePt t="63846" x="2597150" y="5429250"/>
          <p14:tracePt t="63861" x="2482850" y="5327650"/>
          <p14:tracePt t="63879" x="2355850" y="5232400"/>
          <p14:tracePt t="63895" x="2184400" y="5137150"/>
          <p14:tracePt t="63901" x="2139950" y="5111750"/>
          <p14:tracePt t="63903" x="2089150" y="5086350"/>
          <p14:tracePt t="63905" x="2044700" y="5054600"/>
          <p14:tracePt t="63916" x="1955800" y="4991100"/>
          <p14:tracePt t="63929" x="1809750" y="4864100"/>
          <p14:tracePt t="63946" x="1657350" y="4737100"/>
          <p14:tracePt t="63962" x="1536700" y="4559300"/>
          <p14:tracePt t="63965" x="1511300" y="4514850"/>
          <p14:tracePt t="63978" x="1454150" y="4413250"/>
          <p14:tracePt t="63995" x="1422400" y="4337050"/>
          <p14:tracePt t="64012" x="1384300" y="4241800"/>
          <p14:tracePt t="64014" x="1377950" y="4222750"/>
          <p14:tracePt t="64029" x="1365250" y="4152900"/>
          <p14:tracePt t="64046" x="1352550" y="4076700"/>
          <p14:tracePt t="64051" x="1352550" y="4051300"/>
          <p14:tracePt t="64053" x="1346200" y="4032250"/>
          <p14:tracePt t="64057" x="1339850" y="4006850"/>
          <p14:tracePt t="64064" x="1339850" y="3987800"/>
          <p14:tracePt t="64080" x="1327150" y="3924300"/>
          <p14:tracePt t="64084" x="1320800" y="3917950"/>
          <p14:tracePt t="64086" x="1320800" y="3911600"/>
          <p14:tracePt t="64090" x="1314450" y="3898900"/>
          <p14:tracePt t="64098" x="1314450" y="3886200"/>
          <p14:tracePt t="64113" x="1314450" y="3867150"/>
          <p14:tracePt t="64130" x="1314450" y="3854450"/>
          <p14:tracePt t="64146" x="1314450" y="3848100"/>
          <p14:tracePt t="64161" x="1314450" y="3822700"/>
          <p14:tracePt t="64179" x="1314450" y="3810000"/>
          <p14:tracePt t="64195" x="1314450" y="3803650"/>
          <p14:tracePt t="64198" x="1314450" y="3790950"/>
          <p14:tracePt t="64212" x="1314450" y="3771900"/>
          <p14:tracePt t="64214" x="1314450" y="3765550"/>
          <p14:tracePt t="64228" x="1314450" y="3740150"/>
          <p14:tracePt t="64245" x="1314450" y="3708400"/>
          <p14:tracePt t="64261" x="1314450" y="3689350"/>
          <p14:tracePt t="64294" x="1314450" y="3683000"/>
          <p14:tracePt t="64311" x="1314450" y="3676650"/>
          <p14:tracePt t="64328" x="1314450" y="3670300"/>
          <p14:tracePt t="64345" x="1314450" y="3663950"/>
          <p14:tracePt t="64405" x="1314450" y="3657600"/>
          <p14:tracePt t="64421" x="1314450" y="3651250"/>
          <p14:tracePt t="64425" x="1314450" y="3644900"/>
          <p14:tracePt t="64429" x="1314450" y="3638550"/>
          <p14:tracePt t="64445" x="1314450" y="3625850"/>
          <p14:tracePt t="64462" x="1314450" y="3613150"/>
          <p14:tracePt t="64478" x="1320800" y="3594100"/>
          <p14:tracePt t="64495" x="1320800" y="3568700"/>
          <p14:tracePt t="64498" x="1320800" y="3556000"/>
          <p14:tracePt t="64512" x="1320800" y="3536950"/>
          <p14:tracePt t="64529" x="1320800" y="3511550"/>
          <p14:tracePt t="64532" x="1320800" y="3498850"/>
          <p14:tracePt t="64533" x="1327150" y="3498850"/>
          <p14:tracePt t="64545" x="1327150" y="3486150"/>
          <p14:tracePt t="64563" x="1327150" y="3467100"/>
          <p14:tracePt t="64579" x="1327150" y="3454400"/>
          <p14:tracePt t="64595" x="1327150" y="3441700"/>
          <p14:tracePt t="64612" x="1327150" y="3429000"/>
          <p14:tracePt t="64616" x="1327150" y="3422650"/>
          <p14:tracePt t="64628" x="1327150" y="3416300"/>
          <p14:tracePt t="64646" x="1327150" y="3403600"/>
          <p14:tracePt t="64711" x="1327150" y="3397250"/>
          <p14:tracePt t="64719" x="1327150" y="3390900"/>
          <p14:tracePt t="64862" x="1333500" y="3390900"/>
          <p14:tracePt t="64875" x="1339850" y="3390900"/>
          <p14:tracePt t="64881" x="1339850" y="3397250"/>
          <p14:tracePt t="64894" x="1339850" y="3403600"/>
          <p14:tracePt t="64911" x="1346200" y="3416300"/>
          <p14:tracePt t="64928" x="1352550" y="3429000"/>
          <p14:tracePt t="64945" x="1352550" y="3454400"/>
          <p14:tracePt t="64961" x="1352550" y="3473450"/>
          <p14:tracePt t="64978" x="1352550" y="3492500"/>
          <p14:tracePt t="64995" x="1358900" y="3505200"/>
          <p14:tracePt t="65012" x="1358900" y="3524250"/>
          <p14:tracePt t="65028" x="1358900" y="3536950"/>
          <p14:tracePt t="65045" x="1358900" y="3556000"/>
          <p14:tracePt t="65062" x="1371600" y="3568700"/>
          <p14:tracePt t="65078" x="1371600" y="3581400"/>
          <p14:tracePt t="65095" x="1371600" y="3587750"/>
          <p14:tracePt t="65111" x="1371600" y="3606800"/>
          <p14:tracePt t="65128" x="1371600" y="3613150"/>
          <p14:tracePt t="65145" x="1371600" y="3632200"/>
          <p14:tracePt t="65161" x="1371600" y="3651250"/>
          <p14:tracePt t="65178" x="1371600" y="3670300"/>
          <p14:tracePt t="65195" x="1371600" y="3689350"/>
          <p14:tracePt t="65228" x="1371600" y="3702050"/>
          <p14:tracePt t="65245" x="1371600" y="3714750"/>
          <p14:tracePt t="65262" x="1371600" y="3733800"/>
          <p14:tracePt t="65278" x="1371600" y="3752850"/>
          <p14:tracePt t="65294" x="1371600" y="3771900"/>
          <p14:tracePt t="65311" x="1371600" y="3797300"/>
          <p14:tracePt t="65329" x="1371600" y="3816350"/>
          <p14:tracePt t="65345" x="1371600" y="3841750"/>
          <p14:tracePt t="65361" x="1371600" y="3860800"/>
          <p14:tracePt t="65378" x="1371600" y="3873500"/>
          <p14:tracePt t="65395" x="1371600" y="3886200"/>
          <p14:tracePt t="65411" x="1371600" y="3892550"/>
          <p14:tracePt t="65428" x="1371600" y="3898900"/>
          <p14:tracePt t="65501" x="1371600" y="3905250"/>
          <p14:tracePt t="65543" x="1371600" y="3911600"/>
          <p14:tracePt t="65551" x="1371600" y="3917950"/>
          <p14:tracePt t="66015" x="1377950" y="3917950"/>
          <p14:tracePt t="66021" x="1384300" y="3917950"/>
          <p14:tracePt t="66028" x="1384300" y="3911600"/>
          <p14:tracePt t="66046" x="1390650" y="3911600"/>
          <p14:tracePt t="66062" x="1403350" y="3911600"/>
          <p14:tracePt t="66094" x="1409700" y="3911600"/>
          <p14:tracePt t="66128" x="1422400" y="3911600"/>
          <p14:tracePt t="66161" x="1435100" y="3911600"/>
          <p14:tracePt t="66194" x="1441450" y="3911600"/>
          <p14:tracePt t="66211" x="1447800" y="3911600"/>
          <p14:tracePt t="66228" x="1460500" y="3911600"/>
          <p14:tracePt t="66306" x="1466850" y="3911600"/>
          <p14:tracePt t="66314" x="1473200" y="3911600"/>
          <p14:tracePt t="66327" x="1479550" y="3911600"/>
          <p14:tracePt t="66391" x="1485900" y="3911600"/>
          <p14:tracePt t="66414" x="1492250" y="3911600"/>
          <p14:tracePt t="66459" x="1498600" y="3911600"/>
          <p14:tracePt t="66462" x="1504950" y="3911600"/>
          <p14:tracePt t="66477" x="1524000" y="3917950"/>
          <p14:tracePt t="66494" x="1543050" y="3917950"/>
          <p14:tracePt t="66511" x="1555750" y="3917950"/>
          <p14:tracePt t="66528" x="1568450" y="3930650"/>
          <p14:tracePt t="66544" x="1581150" y="3937000"/>
          <p14:tracePt t="66561" x="1587500" y="3937000"/>
          <p14:tracePt t="66578" x="1600200" y="3937000"/>
          <p14:tracePt t="66594" x="1619250" y="3937000"/>
          <p14:tracePt t="66611" x="1631950" y="3937000"/>
          <p14:tracePt t="66628" x="1638300" y="3937000"/>
          <p14:tracePt t="66644" x="1644650" y="3943350"/>
          <p14:tracePt t="66661" x="1651000" y="3943350"/>
          <p14:tracePt t="66677" x="1657350" y="3949700"/>
          <p14:tracePt t="66694" x="1670050" y="3949700"/>
          <p14:tracePt t="66728" x="1676400" y="3956050"/>
          <p14:tracePt t="66744" x="1682750" y="3962400"/>
          <p14:tracePt t="66762" x="1695450" y="3962400"/>
          <p14:tracePt t="66794" x="1714500" y="3962400"/>
          <p14:tracePt t="66811" x="1720850" y="3962400"/>
          <p14:tracePt t="66828" x="1727200" y="3962400"/>
          <p14:tracePt t="66845" x="1746250" y="3962400"/>
          <p14:tracePt t="66863" x="1752600" y="3962400"/>
          <p14:tracePt t="66878" x="1758950" y="3962400"/>
          <p14:tracePt t="66896" x="1765300" y="3962400"/>
          <p14:tracePt t="66911" x="1778000" y="3962400"/>
          <p14:tracePt t="66944" x="1790700" y="3962400"/>
          <p14:tracePt t="66983" x="1797050" y="3962400"/>
          <p14:tracePt t="66995" x="1809750" y="3962400"/>
          <p14:tracePt t="67013" x="1816100" y="3962400"/>
          <p14:tracePt t="67029" x="1822450" y="3962400"/>
          <p14:tracePt t="67062" x="1828800" y="3962400"/>
          <p14:tracePt t="67282" x="1835150" y="3962400"/>
          <p14:tracePt t="67290" x="1841500" y="3962400"/>
          <p14:tracePt t="67327" x="1847850" y="3962400"/>
          <p14:tracePt t="67366" x="1854200" y="3968750"/>
          <p14:tracePt t="67530" x="1860550" y="3968750"/>
          <p14:tracePt t="67538" x="1866900" y="3968750"/>
          <p14:tracePt t="67574" x="1873250" y="3968750"/>
          <p14:tracePt t="67582" x="1879600" y="3968750"/>
          <p14:tracePt t="71680" x="1885950" y="3975100"/>
          <p14:tracePt t="71688" x="1885950" y="3981450"/>
          <p14:tracePt t="71699" x="1898650" y="3987800"/>
          <p14:tracePt t="71710" x="1911350" y="3994150"/>
          <p14:tracePt t="71727" x="1962150" y="4013200"/>
          <p14:tracePt t="71743" x="2032000" y="4013200"/>
          <p14:tracePt t="71760" x="2082800" y="4013200"/>
          <p14:tracePt t="71777" x="2114550" y="4013200"/>
          <p14:tracePt t="71810" x="2165350" y="4013200"/>
          <p14:tracePt t="71844" x="2222500" y="4013200"/>
          <p14:tracePt t="71877" x="2286000" y="3981450"/>
          <p14:tracePt t="71893" x="2317750" y="3956050"/>
          <p14:tracePt t="71910" x="2336800" y="3937000"/>
          <p14:tracePt t="71927" x="2355850" y="3930650"/>
          <p14:tracePt t="71927" x="2362200" y="3924300"/>
          <p14:tracePt t="71943" x="2374900" y="3911600"/>
          <p14:tracePt t="71960" x="2393950" y="3892550"/>
          <p14:tracePt t="71977" x="2406650" y="3873500"/>
          <p14:tracePt t="71994" x="2425700" y="3854450"/>
          <p14:tracePt t="71997" x="2438400" y="3848100"/>
          <p14:tracePt t="72000" x="2438400" y="3835400"/>
          <p14:tracePt t="72010" x="2451100" y="3829050"/>
          <p14:tracePt t="72027" x="2482850" y="3790950"/>
          <p14:tracePt t="72044" x="2495550" y="3771900"/>
          <p14:tracePt t="72060" x="2514600" y="3752850"/>
          <p14:tracePt t="72076" x="2552700" y="3721100"/>
          <p14:tracePt t="72093" x="2559050" y="3714750"/>
          <p14:tracePt t="72110" x="2565400" y="3714750"/>
          <p14:tracePt t="72126" x="2571750" y="3702050"/>
          <p14:tracePt t="72144" x="2571750" y="3695700"/>
          <p14:tracePt t="72160" x="2571750" y="3676650"/>
          <p14:tracePt t="72176" x="2571750" y="3657600"/>
          <p14:tracePt t="72193" x="2571750" y="3638550"/>
          <p14:tracePt t="72210" x="2571750" y="3625850"/>
          <p14:tracePt t="72227" x="2571750" y="3587750"/>
          <p14:tracePt t="72244" x="2571750" y="3556000"/>
          <p14:tracePt t="72260" x="2571750" y="3530600"/>
          <p14:tracePt t="72276" x="2571750" y="3511550"/>
          <p14:tracePt t="72293" x="2571750" y="3492500"/>
          <p14:tracePt t="72310" x="2552700" y="3460750"/>
          <p14:tracePt t="72327" x="2540000" y="3441700"/>
          <p14:tracePt t="72343" x="2527300" y="3403600"/>
          <p14:tracePt t="72360" x="2508250" y="3378200"/>
          <p14:tracePt t="72377" x="2476500" y="3352800"/>
          <p14:tracePt t="72394" x="2463800" y="3333750"/>
          <p14:tracePt t="72410" x="2444750" y="3321050"/>
          <p14:tracePt t="72413" x="2444750" y="3314700"/>
          <p14:tracePt t="72427" x="2432050" y="3302000"/>
          <p14:tracePt t="72445" x="2413000" y="3282950"/>
          <p14:tracePt t="72461" x="2374900" y="3270250"/>
          <p14:tracePt t="72464" x="2368550" y="3270250"/>
          <p14:tracePt t="72477" x="2349500" y="3263900"/>
          <p14:tracePt t="72493" x="2324100" y="3251200"/>
          <p14:tracePt t="72495" x="2317750" y="3244850"/>
          <p14:tracePt t="72510" x="2286000" y="3225800"/>
          <p14:tracePt t="72526" x="2235200" y="3206750"/>
          <p14:tracePt t="72528" x="2222500" y="3200400"/>
          <p14:tracePt t="72543" x="2184400" y="3187700"/>
          <p14:tracePt t="72560" x="2101850" y="3181350"/>
          <p14:tracePt t="72577" x="2057400" y="3181350"/>
          <p14:tracePt t="72593" x="2000250" y="3175000"/>
          <p14:tracePt t="72595" x="1993900" y="3175000"/>
          <p14:tracePt t="72611" x="1962150" y="3175000"/>
          <p14:tracePt t="72626" x="1854200" y="3225800"/>
          <p14:tracePt t="72628" x="1841500" y="3244850"/>
          <p14:tracePt t="72645" x="1739900" y="3327400"/>
          <p14:tracePt t="72660" x="1651000" y="3409950"/>
          <p14:tracePt t="72676" x="1568450" y="3479800"/>
          <p14:tracePt t="72693" x="1536700" y="3536950"/>
          <p14:tracePt t="72710" x="1511300" y="3587750"/>
          <p14:tracePt t="72727" x="1492250" y="3632200"/>
          <p14:tracePt t="72743" x="1485900" y="3683000"/>
          <p14:tracePt t="72760" x="1473200" y="3746500"/>
          <p14:tracePt t="72776" x="1460500" y="3841750"/>
          <p14:tracePt t="72793" x="1454150" y="3898900"/>
          <p14:tracePt t="72811" x="1447800" y="3943350"/>
          <p14:tracePt t="72827" x="1441450" y="3956050"/>
          <p14:tracePt t="72844" x="1435100" y="3956050"/>
          <p14:tracePt t="72920" x="1435100" y="3962400"/>
          <p14:tracePt t="72923" x="1435100" y="3968750"/>
          <p14:tracePt t="72927" x="1435100" y="3975100"/>
          <p14:tracePt t="72943" x="1435100" y="3987800"/>
          <p14:tracePt t="72959" x="1416050" y="4032250"/>
          <p14:tracePt t="72976" x="1390650" y="4102100"/>
          <p14:tracePt t="72993" x="1377950" y="4171950"/>
          <p14:tracePt t="73010" x="1346200" y="4216400"/>
          <p14:tracePt t="73026" x="1339850" y="4267200"/>
          <p14:tracePt t="73028" x="1333500" y="4286250"/>
          <p14:tracePt t="73043" x="1320800" y="4324350"/>
          <p14:tracePt t="73060" x="1295400" y="4394200"/>
          <p14:tracePt t="73076" x="1289050" y="4438650"/>
          <p14:tracePt t="73093" x="1289050" y="4489450"/>
          <p14:tracePt t="73110" x="1270000" y="4559300"/>
          <p14:tracePt t="73111" x="1270000" y="4578350"/>
          <p14:tracePt t="73126" x="1263650" y="4635500"/>
          <p14:tracePt t="73143" x="1250950" y="4705350"/>
          <p14:tracePt t="73160" x="1238250" y="4762500"/>
          <p14:tracePt t="73176" x="1231900" y="4806950"/>
          <p14:tracePt t="73193" x="1225550" y="4851400"/>
          <p14:tracePt t="73209" x="1219200" y="4895850"/>
          <p14:tracePt t="73226" x="1212850" y="4940300"/>
          <p14:tracePt t="73244" x="1200150" y="5022850"/>
          <p14:tracePt t="73249" x="1193800" y="5048250"/>
          <p14:tracePt t="73259" x="1193800" y="5105400"/>
          <p14:tracePt t="73276" x="1193800" y="5156200"/>
          <p14:tracePt t="73293" x="1193800" y="5200650"/>
          <p14:tracePt t="73311" x="1181100" y="5251450"/>
          <p14:tracePt t="73327" x="1181100" y="5276850"/>
          <p14:tracePt t="73343" x="1181100" y="5283200"/>
          <p14:tracePt t="73359" x="1174750" y="5308600"/>
          <p14:tracePt t="73377" x="1168400" y="5340350"/>
          <p14:tracePt t="73394" x="1155700" y="5384800"/>
          <p14:tracePt t="73410" x="1155700" y="5397500"/>
          <p14:tracePt t="73427" x="1155700" y="5416550"/>
          <p14:tracePt t="73444" x="1143000" y="5429250"/>
          <p14:tracePt t="73460" x="1136650" y="5454650"/>
          <p14:tracePt t="73476" x="1136650" y="5486400"/>
          <p14:tracePt t="73494" x="1136650" y="5518150"/>
          <p14:tracePt t="73511" x="1123950" y="5556250"/>
          <p14:tracePt t="73517" x="1123950" y="5568950"/>
          <p14:tracePt t="73528" x="1123950" y="5588000"/>
          <p14:tracePt t="73544" x="1117600" y="5607050"/>
          <p14:tracePt t="73549" x="1117600" y="5613400"/>
          <p14:tracePt t="73553" x="1117600" y="5619750"/>
          <p14:tracePt t="73560" x="1117600" y="5626100"/>
          <p14:tracePt t="73576" x="1117600" y="5638800"/>
          <p14:tracePt t="73593" x="1111250" y="5670550"/>
          <p14:tracePt t="73609" x="1111250" y="5708650"/>
          <p14:tracePt t="73628" x="1104900" y="5759450"/>
          <p14:tracePt t="73633" x="1104900" y="5772150"/>
          <p14:tracePt t="73636" x="1104900" y="5778500"/>
          <p14:tracePt t="73648" x="1104900" y="5791200"/>
          <p14:tracePt t="73661" x="1104900" y="5797550"/>
          <p14:tracePt t="73677" x="1104900" y="5810250"/>
          <p14:tracePt t="73680" x="1104900" y="5816600"/>
          <p14:tracePt t="73683" x="1104900" y="5822950"/>
          <p14:tracePt t="73688" x="1104900" y="5829300"/>
          <p14:tracePt t="73693" x="1104900" y="5835650"/>
          <p14:tracePt t="73712" x="1104900" y="5861050"/>
          <p14:tracePt t="73716" x="1104900" y="5867400"/>
          <p14:tracePt t="73721" x="1104900" y="5880100"/>
          <p14:tracePt t="73730" x="1104900" y="5892800"/>
          <p14:tracePt t="73743" x="1104900" y="5918200"/>
          <p14:tracePt t="73760" x="1111250" y="5943600"/>
          <p14:tracePt t="73777" x="1136650" y="5975350"/>
          <p14:tracePt t="73793" x="1149350" y="5988050"/>
          <p14:tracePt t="73810" x="1149350" y="6000750"/>
          <p14:tracePt t="73828" x="1174750" y="6019800"/>
          <p14:tracePt t="73844" x="1181100" y="6032500"/>
          <p14:tracePt t="73861" x="1200150" y="6057900"/>
          <p14:tracePt t="73865" x="1200150" y="6064250"/>
          <p14:tracePt t="73870" x="1206500" y="6070600"/>
          <p14:tracePt t="73872" x="1212850" y="6070600"/>
          <p14:tracePt t="73878" x="1219200" y="6083300"/>
          <p14:tracePt t="73893" x="1238250" y="6102350"/>
          <p14:tracePt t="73909" x="1250950" y="6115050"/>
          <p14:tracePt t="73928" x="1263650" y="6127750"/>
          <p14:tracePt t="73944" x="1270000" y="6140450"/>
          <p14:tracePt t="73948" x="1270000" y="6146800"/>
          <p14:tracePt t="73960" x="1282700" y="6153150"/>
          <p14:tracePt t="73977" x="1301750" y="6165850"/>
          <p14:tracePt t="73993" x="1320800" y="6184900"/>
          <p14:tracePt t="73997" x="1333500" y="6197600"/>
          <p14:tracePt t="74001" x="1339850" y="6203950"/>
          <p14:tracePt t="74006" x="1346200" y="6210300"/>
          <p14:tracePt t="74008" x="1352550" y="6216650"/>
          <p14:tracePt t="74017" x="1365250" y="6229350"/>
          <p14:tracePt t="74019" x="1371600" y="6229350"/>
          <p14:tracePt t="74026" x="1377950" y="6229350"/>
          <p14:tracePt t="74043" x="1397000" y="6242050"/>
          <p14:tracePt t="74062" x="1409700" y="6248400"/>
          <p14:tracePt t="74077" x="1428750" y="6261100"/>
          <p14:tracePt t="74081" x="1435100" y="6261100"/>
          <p14:tracePt t="74083" x="1441450" y="6267450"/>
          <p14:tracePt t="74094" x="1460500" y="6280150"/>
          <p14:tracePt t="74110" x="1498600" y="6299200"/>
          <p14:tracePt t="74112" x="1504950" y="6305550"/>
          <p14:tracePt t="74127" x="1536700" y="6311900"/>
          <p14:tracePt t="74145" x="1568450" y="6330950"/>
          <p14:tracePt t="74161" x="1593850" y="6330950"/>
          <p14:tracePt t="74177" x="1612900" y="6337300"/>
          <p14:tracePt t="74193" x="1625600" y="6343650"/>
          <p14:tracePt t="74209" x="1638300" y="6343650"/>
          <p14:tracePt t="74226" x="1657350" y="6350000"/>
          <p14:tracePt t="74243" x="1689100" y="6350000"/>
          <p14:tracePt t="74259" x="1727200" y="6356350"/>
          <p14:tracePt t="74276" x="1752600" y="6369050"/>
          <p14:tracePt t="74293" x="1778000" y="6375400"/>
          <p14:tracePt t="74309" x="1790700" y="6375400"/>
          <p14:tracePt t="74326" x="1803400" y="6375400"/>
          <p14:tracePt t="74342" x="1822450" y="6375400"/>
          <p14:tracePt t="74359" x="1841500" y="6375400"/>
          <p14:tracePt t="74377" x="1866900" y="6375400"/>
          <p14:tracePt t="74394" x="1885950" y="6375400"/>
          <p14:tracePt t="74397" x="1892300" y="6375400"/>
          <p14:tracePt t="74410" x="1905000" y="6375400"/>
          <p14:tracePt t="74427" x="1924050" y="6375400"/>
          <p14:tracePt t="74444" x="1943100" y="6375400"/>
          <p14:tracePt t="74448" x="1949450" y="6375400"/>
          <p14:tracePt t="74452" x="1955800" y="6375400"/>
          <p14:tracePt t="74459" x="1962150" y="6375400"/>
          <p14:tracePt t="74476" x="1981200" y="6375400"/>
          <p14:tracePt t="74493" x="1987550" y="6375400"/>
          <p14:tracePt t="74509" x="2006600" y="6375400"/>
          <p14:tracePt t="74526" x="2019300" y="6375400"/>
          <p14:tracePt t="74544" x="2032000" y="6369050"/>
          <p14:tracePt t="74560" x="2051050" y="6362700"/>
          <p14:tracePt t="74564" x="2057400" y="6362700"/>
          <p14:tracePt t="74568" x="2070100" y="6356350"/>
          <p14:tracePt t="74578" x="2082800" y="6350000"/>
          <p14:tracePt t="74593" x="2120900" y="6337300"/>
          <p14:tracePt t="74597" x="2120900" y="6330950"/>
          <p14:tracePt t="74601" x="2133600" y="6330950"/>
          <p14:tracePt t="74609" x="2139950" y="6330950"/>
          <p14:tracePt t="74626" x="2165350" y="6318250"/>
          <p14:tracePt t="74644" x="2190750" y="6305550"/>
          <p14:tracePt t="74661" x="2209800" y="6305550"/>
          <p14:tracePt t="74677" x="2216150" y="6292850"/>
          <p14:tracePt t="74681" x="2222500" y="6292850"/>
          <p14:tracePt t="74684" x="2222500" y="6286500"/>
          <p14:tracePt t="74693" x="2235200" y="6280150"/>
          <p14:tracePt t="74710" x="2247900" y="6273800"/>
          <p14:tracePt t="74714" x="2254250" y="6267450"/>
          <p14:tracePt t="74716" x="2260600" y="6261100"/>
          <p14:tracePt t="74726" x="2273300" y="6254750"/>
          <p14:tracePt t="74743" x="2286000" y="6235700"/>
          <p14:tracePt t="74749" x="2292350" y="6229350"/>
          <p14:tracePt t="74759" x="2298700" y="6223000"/>
          <p14:tracePt t="74776" x="2305050" y="6216650"/>
          <p14:tracePt t="74793" x="2305050" y="6203950"/>
          <p14:tracePt t="74810" x="2311400" y="6184900"/>
          <p14:tracePt t="74828" x="2317750" y="6172200"/>
          <p14:tracePt t="74844" x="2324100" y="6159500"/>
          <p14:tracePt t="74847" x="2324100" y="6153150"/>
          <p14:tracePt t="74852" x="2330450" y="6146800"/>
          <p14:tracePt t="74861" x="2330450" y="6134100"/>
          <p14:tracePt t="74878" x="2330450" y="6121400"/>
          <p14:tracePt t="74894" x="2336800" y="6096000"/>
          <p14:tracePt t="74897" x="2336800" y="6089650"/>
          <p14:tracePt t="74909" x="2336800" y="6076950"/>
          <p14:tracePt t="74926" x="2336800" y="6057900"/>
          <p14:tracePt t="74927" x="2336800" y="6051550"/>
          <p14:tracePt t="74946" x="2336800" y="6045200"/>
          <p14:tracePt t="74959" x="2336800" y="6026150"/>
          <p14:tracePt t="74976" x="2336800" y="6013450"/>
          <p14:tracePt t="74994" x="2330450" y="5994400"/>
          <p14:tracePt t="75010" x="2324100" y="5975350"/>
          <p14:tracePt t="75016" x="2317750" y="5975350"/>
          <p14:tracePt t="75026" x="2317750" y="5962650"/>
          <p14:tracePt t="75044" x="2311400" y="5943600"/>
          <p14:tracePt t="75060" x="2305050" y="5937250"/>
          <p14:tracePt t="75076" x="2298700" y="5924550"/>
          <p14:tracePt t="75092" x="2292350" y="5911850"/>
          <p14:tracePt t="75110" x="2292350" y="5905500"/>
          <p14:tracePt t="75128" x="2279650" y="5899150"/>
          <p14:tracePt t="75132" x="2279650" y="5892800"/>
          <p14:tracePt t="75149" x="2273300" y="5880100"/>
          <p14:tracePt t="75160" x="2266950" y="5873750"/>
          <p14:tracePt t="75177" x="2260600" y="5867400"/>
          <p14:tracePt t="75193" x="2247900" y="5848350"/>
          <p14:tracePt t="75209" x="2222500" y="5829300"/>
          <p14:tracePt t="75211" x="2222500" y="5822950"/>
          <p14:tracePt t="75226" x="2216150" y="5816600"/>
          <p14:tracePt t="75244" x="2197100" y="5797550"/>
          <p14:tracePt t="75260" x="2184400" y="5784850"/>
          <p14:tracePt t="75276" x="2178050" y="5784850"/>
          <p14:tracePt t="75292" x="2165350" y="5778500"/>
          <p14:tracePt t="75309" x="2095500" y="5778500"/>
          <p14:tracePt t="75326" x="2089150" y="5765800"/>
          <p14:tracePt t="75342" x="2076450" y="5772150"/>
          <p14:tracePt t="75359" x="2032000" y="5772150"/>
          <p14:tracePt t="75376" x="2012950" y="5765800"/>
          <p14:tracePt t="75392" x="1993900" y="5759450"/>
          <p14:tracePt t="75409" x="1968500" y="5759450"/>
          <p14:tracePt t="75426" x="1949450" y="5759450"/>
          <p14:tracePt t="75443" x="1924050" y="5759450"/>
          <p14:tracePt t="75461" x="1898650" y="5759450"/>
          <p14:tracePt t="75466" x="1892300" y="5759450"/>
          <p14:tracePt t="75467" x="1879600" y="5759450"/>
          <p14:tracePt t="75476" x="1866900" y="5759450"/>
          <p14:tracePt t="75493" x="1841500" y="5759450"/>
          <p14:tracePt t="75510" x="1797050" y="5759450"/>
          <p14:tracePt t="75527" x="1739900" y="5759450"/>
          <p14:tracePt t="75533" x="1733550" y="5759450"/>
          <p14:tracePt t="75544" x="1695450" y="5759450"/>
          <p14:tracePt t="75560" x="1670050" y="5765800"/>
          <p14:tracePt t="75578" x="1663700" y="5765800"/>
          <p14:tracePt t="75598" x="1663700" y="5772150"/>
          <p14:tracePt t="75610" x="1651000" y="5778500"/>
          <p14:tracePt t="75626" x="1631950" y="5791200"/>
          <p14:tracePt t="75627" x="1631950" y="5797550"/>
          <p14:tracePt t="75642" x="1619250" y="5803900"/>
          <p14:tracePt t="75659" x="1600200" y="5816600"/>
          <p14:tracePt t="75676" x="1600200" y="5822950"/>
          <p14:tracePt t="75692" x="1593850" y="5829300"/>
          <p14:tracePt t="75709" x="1587500" y="5835650"/>
          <p14:tracePt t="75727" x="1581150" y="5842000"/>
          <p14:tracePt t="75744" x="1581150" y="5854700"/>
          <p14:tracePt t="75760" x="1581150" y="5873750"/>
          <p14:tracePt t="75764" x="1581150" y="5880100"/>
          <p14:tracePt t="75777" x="1574800" y="5892800"/>
          <p14:tracePt t="75792" x="1574800" y="5911850"/>
          <p14:tracePt t="75810" x="1568450" y="5924550"/>
          <p14:tracePt t="75827" x="1568450" y="5930900"/>
          <p14:tracePt t="75843" x="1568450" y="5943600"/>
          <p14:tracePt t="75861" x="1568450" y="5969000"/>
          <p14:tracePt t="75877" x="1568450" y="5988050"/>
          <p14:tracePt t="75894" x="1568450" y="5994400"/>
          <p14:tracePt t="75909" x="1568450" y="6007100"/>
          <p14:tracePt t="75926" x="1568450" y="6026150"/>
          <p14:tracePt t="75944" x="1568450" y="6051550"/>
          <p14:tracePt t="75947" x="1568450" y="6057900"/>
          <p14:tracePt t="75961" x="1574800" y="6070600"/>
          <p14:tracePt t="75982" x="1581150" y="6076950"/>
          <p14:tracePt t="75993" x="1587500" y="6096000"/>
          <p14:tracePt t="76010" x="1606550" y="6121400"/>
          <p14:tracePt t="76014" x="1612900" y="6127750"/>
          <p14:tracePt t="76016" x="1619250" y="6134100"/>
          <p14:tracePt t="76020" x="1625600" y="6146800"/>
          <p14:tracePt t="76042" x="1657350" y="6184900"/>
          <p14:tracePt t="76059" x="1701800" y="6242050"/>
          <p14:tracePt t="76077" x="1752600" y="6261100"/>
          <p14:tracePt t="76094" x="1765300" y="6273800"/>
          <p14:tracePt t="76097" x="1765300" y="6286500"/>
          <p14:tracePt t="76100" x="1771650" y="6292850"/>
          <p14:tracePt t="76110" x="1778000" y="6292850"/>
          <p14:tracePt t="76126" x="1797050" y="6305550"/>
          <p14:tracePt t="76144" x="1809750" y="6311900"/>
          <p14:tracePt t="76159" x="1816100" y="6324600"/>
          <p14:tracePt t="76164" x="1822450" y="6324600"/>
          <p14:tracePt t="76177" x="1841500" y="6324600"/>
          <p14:tracePt t="76192" x="1854200" y="6324600"/>
          <p14:tracePt t="76209" x="1866900" y="6337300"/>
          <p14:tracePt t="76227" x="1885950" y="6337300"/>
          <p14:tracePt t="76244" x="1911350" y="6337300"/>
          <p14:tracePt t="76260" x="1930400" y="6337300"/>
          <p14:tracePt t="76276" x="1968500" y="6337300"/>
          <p14:tracePt t="76292" x="1981200" y="6330950"/>
          <p14:tracePt t="76309" x="1993900" y="6324600"/>
          <p14:tracePt t="76326" x="2000250" y="6324600"/>
          <p14:tracePt t="76342" x="2006600" y="6318250"/>
          <p14:tracePt t="76361" x="2012950" y="6318250"/>
          <p14:tracePt t="76376" x="2012950" y="6311900"/>
          <p14:tracePt t="76394" x="2012950" y="6299200"/>
          <p14:tracePt t="76426" x="2006600" y="6286500"/>
          <p14:tracePt t="76442" x="1987550" y="6280150"/>
          <p14:tracePt t="76459" x="1955800" y="6261100"/>
          <p14:tracePt t="76475" x="1911350" y="6203950"/>
          <p14:tracePt t="76492" x="1873250" y="6153150"/>
          <p14:tracePt t="76509" x="1847850" y="6108700"/>
          <p14:tracePt t="76525" x="1841500" y="6045200"/>
          <p14:tracePt t="76542" x="1835150" y="5886450"/>
          <p14:tracePt t="76560" x="1822450" y="5581650"/>
          <p14:tracePt t="76564" x="1822450" y="5518150"/>
          <p14:tracePt t="76577" x="1847850" y="5302250"/>
          <p14:tracePt t="76582" x="1854200" y="5238750"/>
          <p14:tracePt t="76584" x="1866900" y="5162550"/>
          <p14:tracePt t="76593" x="1898650" y="5022850"/>
          <p14:tracePt t="76609" x="1936750" y="4781550"/>
          <p14:tracePt t="76611" x="1943100" y="4737100"/>
          <p14:tracePt t="76626" x="1943100" y="4648200"/>
          <p14:tracePt t="76644" x="1955800" y="4540250"/>
          <p14:tracePt t="76648" x="1955800" y="4527550"/>
          <p14:tracePt t="76652" x="1955800" y="4502150"/>
          <p14:tracePt t="76660" x="1962150" y="4476750"/>
          <p14:tracePt t="76663" x="1962150" y="4457700"/>
          <p14:tracePt t="76676" x="1962150" y="4400550"/>
          <p14:tracePt t="76693" x="1936750" y="4273550"/>
          <p14:tracePt t="76697" x="1930400" y="4248150"/>
          <p14:tracePt t="76701" x="1930400" y="4216400"/>
          <p14:tracePt t="76710" x="1911350" y="4159250"/>
          <p14:tracePt t="76713" x="1905000" y="4133850"/>
          <p14:tracePt t="76718" x="1892300" y="4095750"/>
          <p14:tracePt t="76726" x="1873250" y="4057650"/>
          <p14:tracePt t="76743" x="1841500" y="3975100"/>
          <p14:tracePt t="76760" x="1803400" y="3949700"/>
          <p14:tracePt t="76764" x="1803400" y="3937000"/>
          <p14:tracePt t="76766" x="1797050" y="3924300"/>
          <p14:tracePt t="76776" x="1765300" y="3905250"/>
          <p14:tracePt t="76792" x="1727200" y="3860800"/>
          <p14:tracePt t="76793" x="1720850" y="3841750"/>
          <p14:tracePt t="76809" x="1695450" y="3784600"/>
          <p14:tracePt t="76827" x="1676400" y="3752850"/>
          <p14:tracePt t="76843" x="1657350" y="3727450"/>
          <p14:tracePt t="76846" x="1651000" y="3721100"/>
          <p14:tracePt t="76862" x="1638300" y="3702050"/>
          <p14:tracePt t="76877" x="1619250" y="3683000"/>
          <p14:tracePt t="76883" x="1606550" y="3676650"/>
          <p14:tracePt t="76894" x="1593850" y="3657600"/>
          <p14:tracePt t="76910" x="1574800" y="3632200"/>
          <p14:tracePt t="76926" x="1568450" y="3606800"/>
          <p14:tracePt t="76942" x="1549400" y="3575050"/>
          <p14:tracePt t="76960" x="1543050" y="3562350"/>
          <p14:tracePt t="76967" x="1536700" y="3556000"/>
          <p14:tracePt t="76978" x="1536700" y="3543300"/>
          <p14:tracePt t="76992" x="1530350" y="3530600"/>
          <p14:tracePt t="77009" x="1524000" y="3517900"/>
          <p14:tracePt t="77029" x="1517650" y="3511550"/>
          <p14:tracePt t="77045" x="1517650" y="3505200"/>
          <p14:tracePt t="77059" x="1504950" y="3498850"/>
          <p14:tracePt t="77075" x="1492250" y="3492500"/>
          <p14:tracePt t="77092" x="1485900" y="3479800"/>
          <p14:tracePt t="77110" x="1473200" y="3467100"/>
          <p14:tracePt t="77243" x="1473200" y="3460750"/>
          <p14:tracePt t="77255" x="1479550" y="3460750"/>
          <p14:tracePt t="77267" x="1485900" y="3460750"/>
          <p14:tracePt t="77276" x="1498600" y="3473450"/>
          <p14:tracePt t="77293" x="1511300" y="3498850"/>
          <p14:tracePt t="77310" x="1517650" y="3524250"/>
          <p14:tracePt t="77326" x="1530350" y="3549650"/>
          <p14:tracePt t="77343" x="1549400" y="3562350"/>
          <p14:tracePt t="77359" x="1568450" y="3587750"/>
          <p14:tracePt t="77362" x="1568450" y="3594100"/>
          <p14:tracePt t="77375" x="1568450" y="3606800"/>
          <p14:tracePt t="77392" x="1581150" y="3625850"/>
          <p14:tracePt t="77409" x="1606550" y="3670300"/>
          <p14:tracePt t="77425" x="1625600" y="3702050"/>
          <p14:tracePt t="77442" x="1644650" y="3733800"/>
          <p14:tracePt t="77459" x="1663700" y="3759200"/>
          <p14:tracePt t="77461" x="1670050" y="3771900"/>
          <p14:tracePt t="77475" x="1682750" y="3797300"/>
          <p14:tracePt t="77492" x="1714500" y="3835400"/>
          <p14:tracePt t="77494" x="1727200" y="3848100"/>
          <p14:tracePt t="77509" x="1739900" y="3873500"/>
          <p14:tracePt t="77527" x="1784350" y="3943350"/>
          <p14:tracePt t="77542" x="1828800" y="4006850"/>
          <p14:tracePt t="77559" x="1873250" y="4057650"/>
          <p14:tracePt t="77575" x="1911350" y="4102100"/>
          <p14:tracePt t="77592" x="1949450" y="4133850"/>
          <p14:tracePt t="77593" x="1955800" y="4140200"/>
          <p14:tracePt t="77609" x="1981200" y="4159250"/>
          <p14:tracePt t="77625" x="2000250" y="4191000"/>
          <p14:tracePt t="77642" x="2032000" y="4229100"/>
          <p14:tracePt t="77659" x="2057400" y="4267200"/>
          <p14:tracePt t="77675" x="2089150" y="4305300"/>
          <p14:tracePt t="77692" x="2095500" y="4337050"/>
          <p14:tracePt t="77709" x="2114550" y="4368800"/>
          <p14:tracePt t="77725" x="2120900" y="4400550"/>
          <p14:tracePt t="77743" x="2139950" y="4419600"/>
          <p14:tracePt t="77759" x="2159000" y="4438650"/>
          <p14:tracePt t="77763" x="2159000" y="4451350"/>
          <p14:tracePt t="77766" x="2165350" y="4464050"/>
          <p14:tracePt t="77775" x="2171700" y="4489450"/>
          <p14:tracePt t="77793" x="2197100" y="4527550"/>
          <p14:tracePt t="77799" x="2203450" y="4540250"/>
          <p14:tracePt t="77803" x="2203450" y="4546600"/>
          <p14:tracePt t="77811" x="2209800" y="4552950"/>
          <p14:tracePt t="77825" x="2216150" y="4559300"/>
          <p14:tracePt t="77843" x="2222500" y="4572000"/>
          <p14:tracePt t="77860" x="2222500" y="4578350"/>
          <p14:tracePt t="77876" x="2228850" y="4584700"/>
          <p14:tracePt t="78334" x="2228850" y="4591050"/>
          <p14:tracePt t="78634" x="2228850" y="4584700"/>
          <p14:tracePt t="78638" x="2228850" y="4578350"/>
          <p14:tracePt t="78642" x="2228850" y="4572000"/>
          <p14:tracePt t="78659" x="2209800" y="4546600"/>
          <p14:tracePt t="78676" x="2203450" y="4540250"/>
          <p14:tracePt t="78692" x="2190750" y="4533900"/>
          <p14:tracePt t="78693" x="2190750" y="4527550"/>
          <p14:tracePt t="78708" x="2190750" y="4521200"/>
          <p14:tracePt t="78742" x="2184400" y="4514850"/>
          <p14:tracePt t="79154" x="2190750" y="4514850"/>
          <p14:tracePt t="79714" x="2178050" y="4514850"/>
          <p14:tracePt t="79718" x="2171700" y="4514850"/>
          <p14:tracePt t="79725" x="2146300" y="4502150"/>
          <p14:tracePt t="79741" x="2076450" y="4432300"/>
          <p14:tracePt t="79758" x="1905000" y="4343400"/>
          <p14:tracePt t="79775" x="1809750" y="4273550"/>
          <p14:tracePt t="79792" x="1752600" y="4222750"/>
          <p14:tracePt t="79825" x="1612900" y="4121150"/>
          <p14:tracePt t="79858" x="1530350" y="4032250"/>
          <p14:tracePt t="79891" x="1479550" y="3975100"/>
          <p14:tracePt t="79908" x="1473200" y="3962400"/>
          <p14:tracePt t="79925" x="1460500" y="3943350"/>
          <p14:tracePt t="79941" x="1454150" y="3937000"/>
          <p14:tracePt t="79958" x="1441450" y="3917950"/>
          <p14:tracePt t="79975" x="1435100" y="3905250"/>
          <p14:tracePt t="79991" x="1416050" y="3879850"/>
          <p14:tracePt t="80009" x="1390650" y="3854450"/>
          <p14:tracePt t="80025" x="1377950" y="3841750"/>
          <p14:tracePt t="80042" x="1358900" y="3829050"/>
          <p14:tracePt t="80058" x="1339850" y="3810000"/>
          <p14:tracePt t="80076" x="1314450" y="3790950"/>
          <p14:tracePt t="80092" x="1295400" y="3778250"/>
          <p14:tracePt t="80109" x="1289050" y="3778250"/>
          <p14:tracePt t="80125" x="1282700" y="3771900"/>
          <p14:tracePt t="80142" x="1282700" y="3765550"/>
          <p14:tracePt t="80175" x="1276350" y="3752850"/>
          <p14:tracePt t="80192" x="1270000" y="3746500"/>
          <p14:tracePt t="80225" x="1270000" y="3740150"/>
          <p14:tracePt t="80459" x="1270000" y="3733800"/>
          <p14:tracePt t="80470" x="1270000" y="3727450"/>
          <p14:tracePt t="80475" x="1276350" y="3727450"/>
          <p14:tracePt t="80492" x="1276350" y="3714750"/>
          <p14:tracePt t="80525" x="1282700" y="3708400"/>
          <p14:tracePt t="80558" x="1289050" y="3708400"/>
          <p14:tracePt t="80592" x="1301750" y="3708400"/>
          <p14:tracePt t="80608" x="1308100" y="3702050"/>
          <p14:tracePt t="80609" x="1314450" y="3702050"/>
          <p14:tracePt t="80626" x="1320800" y="3702050"/>
          <p14:tracePt t="80641" x="1327150" y="3695700"/>
          <p14:tracePt t="80658" x="1333500" y="3695700"/>
          <p14:tracePt t="80675" x="1346200" y="3695700"/>
          <p14:tracePt t="80708" x="1358900" y="3695700"/>
          <p14:tracePt t="80798" x="1358900" y="3689350"/>
          <p14:tracePt t="80836" x="1365250" y="3689350"/>
          <p14:tracePt t="80874" x="1365250" y="3683000"/>
          <p14:tracePt t="80886" x="1365250" y="3676650"/>
          <p14:tracePt t="80894" x="1365250" y="3670300"/>
          <p14:tracePt t="81166" x="1371600" y="3670300"/>
          <p14:tracePt t="81182" x="1371600" y="3663950"/>
          <p14:tracePt t="81231" x="1377950" y="3663950"/>
          <p14:tracePt t="81690" x="1377950" y="3676650"/>
          <p14:tracePt t="81696" x="1377950" y="3683000"/>
          <p14:tracePt t="81708" x="1371600" y="3708400"/>
          <p14:tracePt t="81710" x="1371600" y="3721100"/>
          <p14:tracePt t="81725" x="1365250" y="3746500"/>
          <p14:tracePt t="81741" x="1358900" y="3765550"/>
          <p14:tracePt t="81758" x="1358900" y="3784600"/>
          <p14:tracePt t="81775" x="1352550" y="3803650"/>
          <p14:tracePt t="81808" x="1346200" y="3835400"/>
          <p14:tracePt t="81841" x="1339850" y="3879850"/>
          <p14:tracePt t="81875" x="1333500" y="3905250"/>
          <p14:tracePt t="81892" x="1333500" y="3911600"/>
          <p14:tracePt t="81909" x="1333500" y="3924300"/>
          <p14:tracePt t="81925" x="1333500" y="3930650"/>
          <p14:tracePt t="81942" x="1327150" y="3943350"/>
          <p14:tracePt t="81958" x="1327150" y="3956050"/>
          <p14:tracePt t="81975" x="1327150" y="3962400"/>
          <p14:tracePt t="81992" x="1320800" y="3968750"/>
          <p14:tracePt t="82227" x="1320800" y="3975100"/>
          <p14:tracePt t="82236" x="1320800" y="3981450"/>
          <p14:tracePt t="82314" x="1320800" y="3987800"/>
          <p14:tracePt t="82325" x="1320800" y="3994150"/>
          <p14:tracePt t="82333" x="1320800" y="4000500"/>
          <p14:tracePt t="82353" x="1320800" y="4006850"/>
          <p14:tracePt t="82374" x="1320800" y="4013200"/>
          <p14:tracePt t="82408" x="1320800" y="4038600"/>
          <p14:tracePt t="82441" x="1320800" y="4057650"/>
          <p14:tracePt t="82458" x="1320800" y="4064000"/>
          <p14:tracePt t="83161" x="1327150" y="4064000"/>
          <p14:tracePt t="83178" x="1333500" y="4064000"/>
          <p14:tracePt t="83256" x="1339850" y="4064000"/>
          <p14:tracePt t="83265" x="1352550" y="4064000"/>
          <p14:tracePt t="83275" x="1371600" y="4064000"/>
          <p14:tracePt t="83291" x="1409700" y="4064000"/>
          <p14:tracePt t="83293" x="1422400" y="4064000"/>
          <p14:tracePt t="83324" x="1492250" y="4064000"/>
          <p14:tracePt t="83357" x="1555750" y="4089400"/>
          <p14:tracePt t="83391" x="1619250" y="4102100"/>
          <p14:tracePt t="83408" x="1651000" y="4102100"/>
          <p14:tracePt t="83410" x="1657350" y="4102100"/>
          <p14:tracePt t="83425" x="1695450" y="4108450"/>
          <p14:tracePt t="83441" x="1739900" y="4114800"/>
          <p14:tracePt t="83458" x="1803400" y="4121150"/>
          <p14:tracePt t="83475" x="1835150" y="4121150"/>
          <p14:tracePt t="83491" x="1847850" y="4121150"/>
          <p14:tracePt t="83508" x="1854200" y="4121150"/>
          <p14:tracePt t="83509" x="1860550" y="4121150"/>
          <p14:tracePt t="83524" x="1873250" y="4121150"/>
          <p14:tracePt t="83558" x="1885950" y="4121150"/>
          <p14:tracePt t="83599" x="1892300" y="4121150"/>
          <p14:tracePt t="83623" x="1898650" y="4121150"/>
          <p14:tracePt t="83675" x="1905000" y="4121150"/>
          <p14:tracePt t="89329" x="1898650" y="4121150"/>
          <p14:tracePt t="89336" x="1892300" y="4121150"/>
          <p14:tracePt t="89580" x="1892300" y="4114800"/>
          <p14:tracePt t="92242" x="1898650" y="4114800"/>
          <p14:tracePt t="92246" x="1905000" y="4114800"/>
          <p14:tracePt t="92256" x="1917700" y="4114800"/>
          <p14:tracePt t="92302" x="1924050" y="4114800"/>
          <p14:tracePt t="92322" x="1930400" y="4114800"/>
          <p14:tracePt t="92334" x="1936750" y="4114800"/>
          <p14:tracePt t="96903" x="1936750" y="4121150"/>
          <p14:tracePt t="96912" x="1936750" y="4127500"/>
          <p14:tracePt t="96922" x="1936750" y="4140200"/>
          <p14:tracePt t="96938" x="1936750" y="4191000"/>
          <p14:tracePt t="96955" x="1924050" y="4241800"/>
          <p14:tracePt t="96958" x="1917700" y="4254500"/>
          <p14:tracePt t="96972" x="1905000" y="4292600"/>
          <p14:tracePt t="96988" x="1898650" y="4356100"/>
          <p14:tracePt t="96989" x="1892300" y="4375150"/>
          <p14:tracePt t="97021" x="1854200" y="4514850"/>
          <p14:tracePt t="97055" x="1822450" y="4692650"/>
          <p14:tracePt t="97089" x="1752600" y="5130800"/>
          <p14:tracePt t="97106" x="1720850" y="5257800"/>
          <p14:tracePt t="97122" x="1701800" y="5378450"/>
          <p14:tracePt t="97139" x="1695450" y="5467350"/>
          <p14:tracePt t="97155" x="1682750" y="5505450"/>
          <p14:tracePt t="97172" x="1682750" y="5537200"/>
          <p14:tracePt t="97173" x="1682750" y="5556250"/>
          <p14:tracePt t="97188" x="1676400" y="5594350"/>
          <p14:tracePt t="97205" x="1651000" y="5676900"/>
          <p14:tracePt t="97221" x="1631950" y="5778500"/>
          <p14:tracePt t="97238" x="1593850" y="5880100"/>
          <p14:tracePt t="97255" x="1574800" y="5949950"/>
          <p14:tracePt t="97271" x="1568450" y="5981700"/>
          <p14:tracePt t="97288" x="1568450" y="6000750"/>
          <p14:tracePt t="97305" x="1562100" y="6013450"/>
          <p14:tracePt t="97323" x="1555750" y="6013450"/>
          <p14:tracePt t="97339" x="1555750" y="6019800"/>
          <p14:tracePt t="97355" x="1536700" y="6026150"/>
          <p14:tracePt t="97372" x="1530350" y="6032500"/>
          <p14:tracePt t="97389" x="1536700" y="6038850"/>
          <p14:tracePt t="97407" x="1549400" y="6057900"/>
          <p14:tracePt t="97422" x="1562100" y="6064250"/>
          <p14:tracePt t="97440" x="1568450" y="6051550"/>
          <p14:tracePt t="97532" x="1574800" y="6051550"/>
          <p14:tracePt t="97540" x="1581150" y="6051550"/>
          <p14:tracePt t="97550" x="1593850" y="6051550"/>
          <p14:tracePt t="97558" x="1606550" y="6051550"/>
          <p14:tracePt t="97562" x="1619250" y="6051550"/>
          <p14:tracePt t="97571" x="1638300" y="6051550"/>
          <p14:tracePt t="97588" x="1676400" y="6057900"/>
          <p14:tracePt t="97589" x="1682750" y="6064250"/>
          <p14:tracePt t="97606" x="1720850" y="6070600"/>
          <p14:tracePt t="97622" x="1733550" y="6070600"/>
          <p14:tracePt t="97641" x="1739900" y="6070600"/>
          <p14:tracePt t="97656" x="1758950" y="6070600"/>
          <p14:tracePt t="97672" x="1771650" y="6070600"/>
          <p14:tracePt t="97688" x="1784350" y="6083300"/>
          <p14:tracePt t="97705" x="1797050" y="6083300"/>
          <p14:tracePt t="98567" x="1803400" y="6083300"/>
          <p14:tracePt t="98575" x="1816100" y="6076950"/>
          <p14:tracePt t="98588" x="1892300" y="6013450"/>
          <p14:tracePt t="98605" x="2235200" y="5886450"/>
          <p14:tracePt t="98621" x="2603500" y="5842000"/>
          <p14:tracePt t="98638" x="2984500" y="5816600"/>
          <p14:tracePt t="98655" x="3263900" y="5810250"/>
          <p14:tracePt t="98671" x="3460750" y="5791200"/>
          <p14:tracePt t="98705" x="3683000" y="5778500"/>
          <p14:tracePt t="98738" x="3797300" y="5803900"/>
          <p14:tracePt t="98772" x="3911600" y="5873750"/>
          <p14:tracePt t="98788" x="3968750" y="5918200"/>
          <p14:tracePt t="98791" x="3975100" y="5918200"/>
          <p14:tracePt t="98804" x="3987800" y="5930900"/>
          <p14:tracePt t="98822" x="4013200" y="5956300"/>
          <p14:tracePt t="98838" x="4032250" y="5981700"/>
          <p14:tracePt t="98854" x="4057650" y="6019800"/>
          <p14:tracePt t="98872" x="4083050" y="6057900"/>
          <p14:tracePt t="98888" x="4108450" y="6096000"/>
          <p14:tracePt t="98905" x="4133850" y="6121400"/>
          <p14:tracePt t="98921" x="4171950" y="6140450"/>
          <p14:tracePt t="98938" x="4254500" y="6172200"/>
          <p14:tracePt t="98955" x="4375150" y="6191250"/>
          <p14:tracePt t="98958" x="4406900" y="6191250"/>
          <p14:tracePt t="98972" x="4483100" y="6191250"/>
          <p14:tracePt t="98989" x="4597400" y="6191250"/>
          <p14:tracePt t="98994" x="4616450" y="6191250"/>
          <p14:tracePt t="99005" x="4648200" y="6184900"/>
          <p14:tracePt t="99022" x="4667250" y="6184900"/>
          <p14:tracePt t="99038" x="4679950" y="6178550"/>
          <p14:tracePt t="99071" x="4692650" y="6178550"/>
          <p14:tracePt t="99088" x="4699000" y="6178550"/>
          <p14:tracePt t="99122" x="4705350" y="6178550"/>
          <p14:tracePt t="99138" x="4711700" y="6178550"/>
          <p14:tracePt t="99154" x="4711700" y="6172200"/>
          <p14:tracePt t="99171" x="4718050" y="6172200"/>
          <p14:tracePt t="99188" x="4756150" y="6172200"/>
          <p14:tracePt t="99205" x="4813300" y="6159500"/>
          <p14:tracePt t="99222" x="4927600" y="6121400"/>
          <p14:tracePt t="99238" x="5054600" y="6076950"/>
          <p14:tracePt t="99255" x="5105400" y="6057900"/>
          <p14:tracePt t="99271" x="5111750" y="6045200"/>
          <p14:tracePt t="99305" x="5111750" y="6032500"/>
          <p14:tracePt t="99339" x="5111750" y="6026150"/>
          <p14:tracePt t="99354" x="5111750" y="6019800"/>
          <p14:tracePt t="99396" x="5111750" y="6013450"/>
          <p14:tracePt t="99404" x="5111750" y="6007100"/>
          <p14:tracePt t="99410" x="5111750" y="6000750"/>
          <p14:tracePt t="99457" x="5105400" y="5994400"/>
          <p14:tracePt t="99481" x="5099050" y="5994400"/>
          <p14:tracePt t="99491" x="5099050" y="5988050"/>
          <p14:tracePt t="99524" x="5092700" y="5988050"/>
          <p14:tracePt t="99550" x="5086350" y="5988050"/>
          <p14:tracePt t="99561" x="5073650" y="5988050"/>
          <p14:tracePt t="99572" x="5067300" y="5988050"/>
          <p14:tracePt t="99588" x="5054600" y="5988050"/>
          <p14:tracePt t="99604" x="5048250" y="5988050"/>
          <p14:tracePt t="99621" x="5035550" y="5988050"/>
          <p14:tracePt t="99639" x="5010150" y="5988050"/>
          <p14:tracePt t="99655" x="4997450" y="5988050"/>
          <p14:tracePt t="99673" x="4991100" y="5988050"/>
          <p14:tracePt t="99688" x="4984750" y="5988050"/>
          <p14:tracePt t="99722" x="4978400" y="5988050"/>
          <p14:tracePt t="99740" x="4972050" y="5988050"/>
          <p14:tracePt t="99754" x="4965700" y="5988050"/>
          <p14:tracePt t="99843" x="4959350" y="5988050"/>
          <p14:tracePt t="99866" x="4959350" y="5994400"/>
          <p14:tracePt t="99875" x="4953000" y="5994400"/>
          <p14:tracePt t="99902" x="4946650" y="5988050"/>
          <p14:tracePt t="99910" x="4946650" y="5981700"/>
          <p14:tracePt t="99921" x="4946650" y="5956300"/>
          <p14:tracePt t="99938" x="4946650" y="5937250"/>
          <p14:tracePt t="99954" x="4946650" y="5924550"/>
          <p14:tracePt t="99956" x="4946650" y="5918200"/>
          <p14:tracePt t="99971" x="4946650" y="5899150"/>
          <p14:tracePt t="99988" x="4946650" y="5886450"/>
          <p14:tracePt t="100004" x="4946650" y="5867400"/>
          <p14:tracePt t="100022" x="4946650" y="5835650"/>
          <p14:tracePt t="100038" x="4940300" y="5816600"/>
          <p14:tracePt t="100054" x="4940300" y="5797550"/>
          <p14:tracePt t="100072" x="4940300" y="5784850"/>
          <p14:tracePt t="100088" x="4940300" y="5765800"/>
          <p14:tracePt t="100105" x="4940300" y="5740400"/>
          <p14:tracePt t="100121" x="4940300" y="5734050"/>
          <p14:tracePt t="100138" x="4946650" y="5715000"/>
          <p14:tracePt t="100156" x="4946650" y="5702300"/>
          <p14:tracePt t="100171" x="4946650" y="5683250"/>
          <p14:tracePt t="100188" x="4953000" y="5657850"/>
          <p14:tracePt t="100205" x="4959350" y="5619750"/>
          <p14:tracePt t="100222" x="4972050" y="5588000"/>
          <p14:tracePt t="100226" x="4972050" y="5581650"/>
          <p14:tracePt t="100229" x="4972050" y="5568950"/>
          <p14:tracePt t="100231" x="4972050" y="5562600"/>
          <p14:tracePt t="100235" x="4978400" y="5549900"/>
          <p14:tracePt t="100254" x="4991100" y="5524500"/>
          <p14:tracePt t="100274" x="4997450" y="5499100"/>
          <p14:tracePt t="100277" x="4997450" y="5492750"/>
          <p14:tracePt t="100282" x="4997450" y="5486400"/>
          <p14:tracePt t="100293" x="5003800" y="5473700"/>
          <p14:tracePt t="100304" x="5016500" y="5448300"/>
          <p14:tracePt t="100308" x="5016500" y="5441950"/>
          <p14:tracePt t="100321" x="5029200" y="5416550"/>
          <p14:tracePt t="100338" x="5041900" y="5384800"/>
          <p14:tracePt t="100339" x="5041900" y="5378450"/>
          <p14:tracePt t="100356" x="5041900" y="5359400"/>
          <p14:tracePt t="100372" x="5054600" y="5340350"/>
          <p14:tracePt t="100389" x="5060950" y="5302250"/>
          <p14:tracePt t="100395" x="5060950" y="5289550"/>
          <p14:tracePt t="100405" x="5060950" y="5283200"/>
          <p14:tracePt t="100422" x="5060950" y="5264150"/>
          <p14:tracePt t="100424" x="5060950" y="5257800"/>
          <p14:tracePt t="100438" x="5067300" y="5251450"/>
          <p14:tracePt t="100455" x="5073650" y="5238750"/>
          <p14:tracePt t="100471" x="5086350" y="5219700"/>
          <p14:tracePt t="100489" x="5092700" y="5200650"/>
          <p14:tracePt t="100506" x="5105400" y="5175250"/>
          <p14:tracePt t="100508" x="5105400" y="5168900"/>
          <p14:tracePt t="100521" x="5111750" y="5156200"/>
          <p14:tracePt t="100537" x="5124450" y="5130800"/>
          <p14:tracePt t="100554" x="5137150" y="5111750"/>
          <p14:tracePt t="100555" x="5143500" y="5105400"/>
          <p14:tracePt t="100571" x="5162550" y="5080000"/>
          <p14:tracePt t="100587" x="5168900" y="5054600"/>
          <p14:tracePt t="100604" x="5175250" y="5022850"/>
          <p14:tracePt t="100621" x="5187950" y="4984750"/>
          <p14:tracePt t="100638" x="5200650" y="4959350"/>
          <p14:tracePt t="100642" x="5207000" y="4946650"/>
          <p14:tracePt t="100646" x="5207000" y="4940300"/>
          <p14:tracePt t="100648" x="5207000" y="4933950"/>
          <p14:tracePt t="100652" x="5213350" y="4921250"/>
          <p14:tracePt t="100656" x="5219700" y="4921250"/>
          <p14:tracePt t="100660" x="5219700" y="4908550"/>
          <p14:tracePt t="100673" x="5232400" y="4883150"/>
          <p14:tracePt t="100689" x="5257800" y="4851400"/>
          <p14:tracePt t="100691" x="5257800" y="4845050"/>
          <p14:tracePt t="100705" x="5270500" y="4832350"/>
          <p14:tracePt t="100721" x="5283200" y="4813300"/>
          <p14:tracePt t="100737" x="5295900" y="4787900"/>
          <p14:tracePt t="100755" x="5314950" y="4762500"/>
          <p14:tracePt t="100773" x="5321300" y="4743450"/>
          <p14:tracePt t="100789" x="5334000" y="4718050"/>
          <p14:tracePt t="100792" x="5334000" y="4711700"/>
          <p14:tracePt t="100805" x="5340350" y="4699000"/>
          <p14:tracePt t="100822" x="5346700" y="4686300"/>
          <p14:tracePt t="100825" x="5353050" y="4679950"/>
          <p14:tracePt t="100830" x="5359400" y="4679950"/>
          <p14:tracePt t="100833" x="5365750" y="4673600"/>
          <p14:tracePt t="100841" x="5365750" y="4660900"/>
          <p14:tracePt t="100844" x="5372100" y="4654550"/>
          <p14:tracePt t="100854" x="5378450" y="4641850"/>
          <p14:tracePt t="100871" x="5397500" y="4591050"/>
          <p14:tracePt t="100890" x="5416550" y="4559300"/>
          <p14:tracePt t="100905" x="5429250" y="4540250"/>
          <p14:tracePt t="100921" x="5429250" y="4527550"/>
          <p14:tracePt t="100940" x="5448300" y="4495800"/>
          <p14:tracePt t="100944" x="5448300" y="4489450"/>
          <p14:tracePt t="100955" x="5467350" y="4483100"/>
          <p14:tracePt t="100973" x="5486400" y="4457700"/>
          <p14:tracePt t="100988" x="5505450" y="4438650"/>
          <p14:tracePt t="100994" x="5511800" y="4432300"/>
          <p14:tracePt t="100996" x="5518150" y="4432300"/>
          <p14:tracePt t="101005" x="5524500" y="4425950"/>
          <p14:tracePt t="101021" x="5543550" y="4419600"/>
          <p14:tracePt t="101038" x="5549900" y="4406900"/>
          <p14:tracePt t="101055" x="5562600" y="4400550"/>
          <p14:tracePt t="101058" x="5568950" y="4394200"/>
          <p14:tracePt t="101059" x="5568950" y="4387850"/>
          <p14:tracePt t="101072" x="5581650" y="4387850"/>
          <p14:tracePt t="101088" x="5588000" y="4381500"/>
          <p14:tracePt t="101105" x="5588000" y="4375150"/>
          <p14:tracePt t="101121" x="5594350" y="4375150"/>
          <p14:tracePt t="101137" x="5594350" y="4368800"/>
          <p14:tracePt t="101398" x="5600700" y="4368800"/>
          <p14:tracePt t="101405" x="5600700" y="4375150"/>
          <p14:tracePt t="101410" x="5600700" y="4381500"/>
          <p14:tracePt t="101421" x="5581650" y="4425950"/>
          <p14:tracePt t="101437" x="5492750" y="4470400"/>
          <p14:tracePt t="101454" x="5384800" y="4533900"/>
          <p14:tracePt t="101456" x="5359400" y="4552950"/>
          <p14:tracePt t="101471" x="5245100" y="4622800"/>
          <p14:tracePt t="101504" x="5010150" y="4718050"/>
          <p14:tracePt t="101537" x="4730750" y="4794250"/>
          <p14:tracePt t="101572" x="4127500" y="4908550"/>
          <p14:tracePt t="101587" x="3790950" y="4978400"/>
          <p14:tracePt t="101604" x="3333750" y="5029200"/>
          <p14:tracePt t="101621" x="2882900" y="5054600"/>
          <p14:tracePt t="101637" x="2489200" y="4914900"/>
          <p14:tracePt t="101654" x="2260600" y="4819650"/>
          <p14:tracePt t="101655" x="2222500" y="4794250"/>
          <p14:tracePt t="101671" x="2114550" y="4724400"/>
          <p14:tracePt t="101687" x="2063750" y="4660900"/>
          <p14:tracePt t="101704" x="2006600" y="4591050"/>
          <p14:tracePt t="101722" x="1955800" y="4540250"/>
          <p14:tracePt t="101738" x="1911350" y="4483100"/>
          <p14:tracePt t="101756" x="1835150" y="4400550"/>
          <p14:tracePt t="101760" x="1828800" y="4381500"/>
          <p14:tracePt t="101771" x="1809750" y="4343400"/>
          <p14:tracePt t="101788" x="1771650" y="4279900"/>
          <p14:tracePt t="101804" x="1689100" y="4210050"/>
          <p14:tracePt t="101821" x="1663700" y="4146550"/>
          <p14:tracePt t="101838" x="1625600" y="4114800"/>
          <p14:tracePt t="101855" x="1593850" y="4044950"/>
          <p14:tracePt t="101858" x="1593850" y="4019550"/>
          <p14:tracePt t="101860" x="1593850" y="4000500"/>
          <p14:tracePt t="101872" x="1593850" y="3949700"/>
          <p14:tracePt t="101875" x="1593850" y="3937000"/>
          <p14:tracePt t="101880" x="1593850" y="3924300"/>
          <p14:tracePt t="101888" x="1593850" y="3905250"/>
          <p14:tracePt t="101892" x="1587500" y="3892550"/>
          <p14:tracePt t="101905" x="1587500" y="3867150"/>
          <p14:tracePt t="101922" x="1574800" y="3848100"/>
          <p14:tracePt t="101939" x="1562100" y="3829050"/>
          <p14:tracePt t="101955" x="1549400" y="3810000"/>
          <p14:tracePt t="101959" x="1543050" y="3803650"/>
          <p14:tracePt t="101971" x="1530350" y="3778250"/>
          <p14:tracePt t="101988" x="1511300" y="3759200"/>
          <p14:tracePt t="102005" x="1473200" y="3733800"/>
          <p14:tracePt t="102021" x="1454150" y="3721100"/>
          <p14:tracePt t="102024" x="1447800" y="3714750"/>
          <p14:tracePt t="102027" x="1447800" y="3708400"/>
          <p14:tracePt t="102037" x="1435100" y="3702050"/>
          <p14:tracePt t="102054" x="1422400" y="3676650"/>
          <p14:tracePt t="102056" x="1416050" y="3676650"/>
          <p14:tracePt t="102071" x="1403350" y="3670300"/>
          <p14:tracePt t="102089" x="1390650" y="3657600"/>
          <p14:tracePt t="102104" x="1377950" y="3644900"/>
          <p14:tracePt t="102121" x="1371600" y="3638550"/>
          <p14:tracePt t="102137" x="1358900" y="3638550"/>
          <p14:tracePt t="102154" x="1352550" y="3638550"/>
          <p14:tracePt t="102225" x="1352550" y="3651250"/>
          <p14:tracePt t="102233" x="1346200" y="3670300"/>
          <p14:tracePt t="102241" x="1346200" y="3689350"/>
          <p14:tracePt t="102245" x="1339850" y="3702050"/>
          <p14:tracePt t="102248" x="1333500" y="3714750"/>
          <p14:tracePt t="102252" x="1333500" y="3727450"/>
          <p14:tracePt t="102258" x="1327150" y="3740150"/>
          <p14:tracePt t="102271" x="1327150" y="3790950"/>
          <p14:tracePt t="102288" x="1327150" y="3810000"/>
          <p14:tracePt t="102304" x="1327150" y="3835400"/>
          <p14:tracePt t="102321" x="1327150" y="3841750"/>
          <p14:tracePt t="102338" x="1327150" y="3860800"/>
          <p14:tracePt t="102421" x="1327150" y="3867150"/>
          <p14:tracePt t="102480" x="1327150" y="3873500"/>
          <p14:tracePt t="102488" x="1333500" y="3873500"/>
          <p14:tracePt t="102492" x="1339850" y="3873500"/>
          <p14:tracePt t="102504" x="1365250" y="3886200"/>
          <p14:tracePt t="102521" x="1397000" y="3886200"/>
          <p14:tracePt t="102538" x="1422400" y="3886200"/>
          <p14:tracePt t="102554" x="1485900" y="3879850"/>
          <p14:tracePt t="102555" x="1492250" y="3879850"/>
          <p14:tracePt t="102570" x="1511300" y="3873500"/>
          <p14:tracePt t="102588" x="1524000" y="3860800"/>
          <p14:tracePt t="102604" x="1530350" y="3854450"/>
          <p14:tracePt t="102620" x="1543050" y="3848100"/>
          <p14:tracePt t="102637" x="1543050" y="3841750"/>
          <p14:tracePt t="102654" x="1555750" y="3841750"/>
          <p14:tracePt t="102670" x="1562100" y="3835400"/>
          <p14:tracePt t="102687" x="1574800" y="3822700"/>
          <p14:tracePt t="102704" x="1587500" y="3810000"/>
          <p14:tracePt t="102721" x="1600200" y="3810000"/>
          <p14:tracePt t="102737" x="1612900" y="3803650"/>
          <p14:tracePt t="102754" x="1619250" y="3797300"/>
          <p14:tracePt t="102788" x="1631950" y="3797300"/>
          <p14:tracePt t="102804" x="1638300" y="3797300"/>
          <p14:tracePt t="102821" x="1651000" y="3797300"/>
          <p14:tracePt t="102837" x="1663700" y="3797300"/>
          <p14:tracePt t="102854" x="1689100" y="3797300"/>
          <p14:tracePt t="102856" x="1695450" y="3797300"/>
          <p14:tracePt t="102871" x="1720850" y="3797300"/>
          <p14:tracePt t="102889" x="1739900" y="3797300"/>
          <p14:tracePt t="102905" x="1746250" y="3797300"/>
          <p14:tracePt t="102922" x="1752600" y="3797300"/>
          <p14:tracePt t="102955" x="1758950" y="3797300"/>
          <p14:tracePt t="102973" x="1765300" y="3797300"/>
          <p14:tracePt t="102992" x="1771650" y="3797300"/>
          <p14:tracePt t="103010" x="1778000" y="3797300"/>
          <p14:tracePt t="103021" x="1784350" y="3803650"/>
          <p14:tracePt t="103038" x="1790700" y="3803650"/>
          <p14:tracePt t="103054" x="1816100" y="3816350"/>
          <p14:tracePt t="103088" x="1822450" y="3822700"/>
          <p14:tracePt t="103104" x="1828800" y="3822700"/>
          <p14:tracePt t="103211" x="1835150" y="3822700"/>
          <p14:tracePt t="103458" x="1835150" y="3829050"/>
          <p14:tracePt t="103464" x="1835150" y="3835400"/>
          <p14:tracePt t="103472" x="1835150" y="3841750"/>
          <p14:tracePt t="103488" x="1835150" y="3854450"/>
          <p14:tracePt t="103521" x="1835150" y="3886200"/>
          <p14:tracePt t="103554" x="1835150" y="3898900"/>
          <p14:tracePt t="103587" x="1835150" y="3905250"/>
          <p14:tracePt t="103648" x="1835150" y="3911600"/>
          <p14:tracePt t="103675" x="1835150" y="3917950"/>
          <p14:tracePt t="103683" x="1835150" y="3924300"/>
          <p14:tracePt t="104068" x="1835150" y="3930650"/>
          <p14:tracePt t="104096" x="1828800" y="3930650"/>
          <p14:tracePt t="104112" x="1822450" y="3930650"/>
          <p14:tracePt t="104220" x="1828800" y="3937000"/>
          <p14:tracePt t="104238" x="1835150" y="3943350"/>
          <p14:tracePt t="104254" x="1847850" y="3956050"/>
          <p14:tracePt t="104287" x="1885950" y="4000500"/>
          <p14:tracePt t="104320" x="1911350" y="4019550"/>
          <p14:tracePt t="104354" x="1917700" y="4032250"/>
          <p14:tracePt t="104397" x="1924050" y="4038600"/>
          <p14:tracePt t="104405" x="1930400" y="4044950"/>
          <p14:tracePt t="104421" x="1936750" y="4051300"/>
          <p14:tracePt t="104437" x="1943100" y="4051300"/>
          <p14:tracePt t="104805" x="1936750" y="4051300"/>
          <p14:tracePt t="104891" x="1936750" y="4057650"/>
          <p14:tracePt t="104899" x="1936750" y="4064000"/>
          <p14:tracePt t="104907" x="1936750" y="4076700"/>
          <p14:tracePt t="104920" x="1949450" y="4095750"/>
          <p14:tracePt t="104937" x="1974850" y="4121150"/>
          <p14:tracePt t="104953" x="2012950" y="4184650"/>
          <p14:tracePt t="104956" x="2025650" y="4210050"/>
          <p14:tracePt t="104970" x="2063750" y="4286250"/>
          <p14:tracePt t="105003" x="2108200" y="4337050"/>
          <p14:tracePt t="105073" x="2108200" y="4343400"/>
          <p14:tracePt t="105114" x="2114550" y="4349750"/>
          <p14:tracePt t="105152" x="2120900" y="4356100"/>
          <p14:tracePt t="105168" x="2127250" y="4356100"/>
          <p14:tracePt t="105171" x="2133600" y="4356100"/>
          <p14:tracePt t="105187" x="2159000" y="4387850"/>
          <p14:tracePt t="105204" x="2159000" y="4413250"/>
          <p14:tracePt t="105220" x="2159000" y="4432300"/>
          <p14:tracePt t="105237" x="2171700" y="4445000"/>
          <p14:tracePt t="105253" x="2178050" y="4445000"/>
          <p14:tracePt t="105720" x="2178050" y="4451350"/>
          <p14:tracePt t="105729" x="2178050" y="4457700"/>
          <p14:tracePt t="105737" x="2178050" y="4464050"/>
          <p14:tracePt t="105754" x="2178050" y="4483100"/>
          <p14:tracePt t="105771" x="2184400" y="4495800"/>
          <p14:tracePt t="105788" x="2184400" y="4502150"/>
          <p14:tracePt t="105804" x="2184400" y="4508500"/>
          <p14:tracePt t="105820" x="2190750" y="4514850"/>
          <p14:tracePt t="105854" x="2190750" y="4521200"/>
          <p14:tracePt t="105900" x="2190750" y="4527550"/>
          <p14:tracePt t="105954" x="2197100" y="4527550"/>
          <p14:tracePt t="105979" x="2203450" y="4527550"/>
          <p14:tracePt t="105987" x="2209800" y="4527550"/>
          <p14:tracePt t="106044" x="2216150" y="4533900"/>
          <p14:tracePt t="106100" x="0" y="0"/>
        </p14:tracePtLst>
        <p14:tracePtLst>
          <p14:tracePt t="107060" x="2463800" y="5251450"/>
          <p14:tracePt t="107226" x="2463800" y="5257800"/>
          <p14:tracePt t="107231" x="2463800" y="5264150"/>
          <p14:tracePt t="107236" x="2463800" y="5270500"/>
          <p14:tracePt t="107254" x="2470150" y="5283200"/>
          <p14:tracePt t="107270" x="2476500" y="5283200"/>
          <p14:tracePt t="107286" x="2476500" y="5302250"/>
          <p14:tracePt t="107303" x="2489200" y="5308600"/>
          <p14:tracePt t="107336" x="2501900" y="5327650"/>
          <p14:tracePt t="107370" x="2520950" y="5346700"/>
          <p14:tracePt t="107403" x="2533650" y="5365750"/>
          <p14:tracePt t="107420" x="2546350" y="5378450"/>
          <p14:tracePt t="107423" x="2552700" y="5384800"/>
          <p14:tracePt t="107437" x="2559050" y="5397500"/>
          <p14:tracePt t="107454" x="2565400" y="5403850"/>
          <p14:tracePt t="107457" x="2565400" y="5410200"/>
          <p14:tracePt t="107470" x="2578100" y="5410200"/>
          <p14:tracePt t="107486" x="2597150" y="5422900"/>
          <p14:tracePt t="107503" x="2603500" y="5441950"/>
          <p14:tracePt t="107520" x="2616200" y="5448300"/>
          <p14:tracePt t="107536" x="2616200" y="5454650"/>
          <p14:tracePt t="107553" x="2616200" y="5473700"/>
          <p14:tracePt t="107570" x="2616200" y="5511800"/>
          <p14:tracePt t="107586" x="2616200" y="5549900"/>
          <p14:tracePt t="107603" x="2616200" y="5568950"/>
          <p14:tracePt t="107619" x="2616200" y="5588000"/>
          <p14:tracePt t="107636" x="2603500" y="5613400"/>
          <p14:tracePt t="107639" x="2597150" y="5619750"/>
          <p14:tracePt t="107653" x="2559050" y="5695950"/>
          <p14:tracePt t="107670" x="2540000" y="5886450"/>
          <p14:tracePt t="107686" x="2533650" y="5962650"/>
          <p14:tracePt t="107703" x="2527300" y="6007100"/>
          <p14:tracePt t="107720" x="2514600" y="6026150"/>
          <p14:tracePt t="107723" x="2514600" y="6032500"/>
          <p14:tracePt t="107737" x="2501900" y="6038850"/>
          <p14:tracePt t="107753" x="2501900" y="6051550"/>
          <p14:tracePt t="107770" x="2501900" y="6070600"/>
          <p14:tracePt t="107786" x="2501900" y="6083300"/>
          <p14:tracePt t="107803" x="2482850" y="6102350"/>
          <p14:tracePt t="107820" x="2476500" y="6121400"/>
          <p14:tracePt t="107836" x="2463800" y="6134100"/>
          <p14:tracePt t="107839" x="2457450" y="6140450"/>
          <p14:tracePt t="107853" x="2444750" y="6153150"/>
          <p14:tracePt t="107869" x="2425700" y="6172200"/>
          <p14:tracePt t="107886" x="2393950" y="6203950"/>
          <p14:tracePt t="107903" x="2374900" y="6210300"/>
          <p14:tracePt t="107920" x="2368550" y="6210300"/>
          <p14:tracePt t="108025" x="2368550" y="6216650"/>
          <p14:tracePt t="108037" x="2374900" y="6216650"/>
          <p14:tracePt t="108053" x="2387600" y="6216650"/>
          <p14:tracePt t="108057" x="2393950" y="6216650"/>
          <p14:tracePt t="108069" x="2406650" y="6216650"/>
          <p14:tracePt t="108086" x="2419350" y="6216650"/>
          <p14:tracePt t="108103" x="2438400" y="6216650"/>
          <p14:tracePt t="108136" x="2457450" y="6216650"/>
          <p14:tracePt t="108153" x="2470150" y="6216650"/>
          <p14:tracePt t="108169" x="2476500" y="6216650"/>
          <p14:tracePt t="108186" x="2489200" y="6216650"/>
          <p14:tracePt t="108203" x="2495550" y="6216650"/>
          <p14:tracePt t="108220" x="2501900" y="6216650"/>
          <p14:tracePt t="108236" x="2508250" y="6216650"/>
          <p14:tracePt t="108253" x="2520950" y="6216650"/>
          <p14:tracePt t="108271" x="2527300" y="6216650"/>
          <p14:tracePt t="108286" x="2533650" y="6216650"/>
          <p14:tracePt t="108303" x="2546350" y="6216650"/>
          <p14:tracePt t="108320" x="2552700" y="6216650"/>
          <p14:tracePt t="108363" x="2559050" y="6216650"/>
          <p14:tracePt t="108371" x="2565400" y="6216650"/>
          <p14:tracePt t="108386" x="2584450" y="6216650"/>
          <p14:tracePt t="108403" x="2622550" y="6203950"/>
          <p14:tracePt t="108420" x="2660650" y="6203950"/>
          <p14:tracePt t="108436" x="2679700" y="6203950"/>
          <p14:tracePt t="108454" x="2692400" y="6203950"/>
          <p14:tracePt t="108469" x="2705100" y="6203950"/>
          <p14:tracePt t="108486" x="2717800" y="6203950"/>
          <p14:tracePt t="108503" x="2736850" y="6203950"/>
          <p14:tracePt t="108519" x="2755900" y="6203950"/>
          <p14:tracePt t="108536" x="2768600" y="6203950"/>
          <p14:tracePt t="108553" x="2781300" y="6203950"/>
          <p14:tracePt t="108569" x="2794000" y="6203950"/>
          <p14:tracePt t="108586" x="2806700" y="6191250"/>
          <p14:tracePt t="108604" x="2819400" y="6191250"/>
          <p14:tracePt t="108620" x="2838450" y="6191250"/>
          <p14:tracePt t="108623" x="2844800" y="6191250"/>
          <p14:tracePt t="108636" x="2857500" y="6184900"/>
          <p14:tracePt t="108654" x="2889250" y="6184900"/>
          <p14:tracePt t="108669" x="2908300" y="6184900"/>
          <p14:tracePt t="108686" x="2927350" y="6178550"/>
          <p14:tracePt t="108703" x="2933700" y="6172200"/>
          <p14:tracePt t="108720" x="2952750" y="6172200"/>
          <p14:tracePt t="108736" x="2978150" y="6172200"/>
          <p14:tracePt t="108753" x="2990850" y="6172200"/>
          <p14:tracePt t="108770" x="3009900" y="6165850"/>
          <p14:tracePt t="108786" x="3022600" y="6165850"/>
          <p14:tracePt t="108803" x="3054350" y="6165850"/>
          <p14:tracePt t="108820" x="3073400" y="6165850"/>
          <p14:tracePt t="108836" x="3092450" y="6165850"/>
          <p14:tracePt t="108839" x="3098800" y="6165850"/>
          <p14:tracePt t="108854" x="3111500" y="6165850"/>
          <p14:tracePt t="108869" x="3124200" y="6165850"/>
          <p14:tracePt t="108886" x="3130550" y="6165850"/>
          <p14:tracePt t="108903" x="3136900" y="6165850"/>
          <p14:tracePt t="108920" x="3149600" y="6165850"/>
          <p14:tracePt t="108936" x="3155950" y="6165850"/>
          <p14:tracePt t="108953" x="3181350" y="6165850"/>
          <p14:tracePt t="108970" x="3200400" y="6165850"/>
          <p14:tracePt t="109134" x="3194050" y="6165850"/>
          <p14:tracePt t="109143" x="3187700" y="6165850"/>
          <p14:tracePt t="109153" x="3175000" y="6165850"/>
          <p14:tracePt t="109170" x="3143250" y="6165850"/>
          <p14:tracePt t="109186" x="3117850" y="6165850"/>
          <p14:tracePt t="109203" x="3086100" y="6165850"/>
          <p14:tracePt t="109220" x="3048000" y="6165850"/>
          <p14:tracePt t="109236" x="2965450" y="6165850"/>
          <p14:tracePt t="109237" x="2946400" y="6165850"/>
          <p14:tracePt t="109253" x="2882900" y="6159500"/>
          <p14:tracePt t="109269" x="2813050" y="6146800"/>
          <p14:tracePt t="109286" x="2755900" y="6146800"/>
          <p14:tracePt t="109302" x="2724150" y="6146800"/>
          <p14:tracePt t="109319" x="2686050" y="6146800"/>
          <p14:tracePt t="109336" x="2667000" y="6146800"/>
          <p14:tracePt t="109352" x="2647950" y="6140450"/>
          <p14:tracePt t="109369" x="2628900" y="6140450"/>
          <p14:tracePt t="109386" x="2616200" y="6140450"/>
          <p14:tracePt t="109402" x="2597150" y="6140450"/>
          <p14:tracePt t="109419" x="2584450" y="6140450"/>
          <p14:tracePt t="109436" x="2565400" y="6140450"/>
          <p14:tracePt t="109452" x="2552700" y="6140450"/>
          <p14:tracePt t="109454" x="2546350" y="6140450"/>
          <p14:tracePt t="109469" x="2540000" y="6140450"/>
          <p14:tracePt t="109489" x="2533650" y="6140450"/>
          <p14:tracePt t="109600" x="2533650" y="6146800"/>
          <p14:tracePt t="109612" x="2527300" y="6146800"/>
          <p14:tracePt t="109620" x="2520950" y="6146800"/>
          <p14:tracePt t="109636" x="2508250" y="6159500"/>
          <p14:tracePt t="109653" x="2495550" y="6165850"/>
          <p14:tracePt t="109655" x="2489200" y="6172200"/>
          <p14:tracePt t="109669" x="2482850" y="6178550"/>
          <p14:tracePt t="109687" x="2476500" y="6178550"/>
          <p14:tracePt t="109788" x="2482850" y="6178550"/>
          <p14:tracePt t="109796" x="2495550" y="6184900"/>
          <p14:tracePt t="109804" x="2508250" y="6184900"/>
          <p14:tracePt t="109806" x="2520950" y="6191250"/>
          <p14:tracePt t="109819" x="2565400" y="6197600"/>
          <p14:tracePt t="109836" x="2667000" y="6216650"/>
          <p14:tracePt t="109838" x="2692400" y="6229350"/>
          <p14:tracePt t="109852" x="2762250" y="6248400"/>
          <p14:tracePt t="109869" x="2870200" y="6267450"/>
          <p14:tracePt t="109886" x="2940050" y="6273800"/>
          <p14:tracePt t="109903" x="2978150" y="6273800"/>
          <p14:tracePt t="109920" x="3009900" y="6273800"/>
          <p14:tracePt t="109936" x="3028950" y="6273800"/>
          <p14:tracePt t="109938" x="3035300" y="6273800"/>
          <p14:tracePt t="109952" x="3060700" y="6267450"/>
          <p14:tracePt t="109969" x="3079750" y="6267450"/>
          <p14:tracePt t="110045" x="3086100" y="6267450"/>
          <p14:tracePt t="110054" x="3098800" y="6267450"/>
          <p14:tracePt t="110071" x="3124200" y="6267450"/>
          <p14:tracePt t="110086" x="3136900" y="6267450"/>
          <p14:tracePt t="110090" x="3143250" y="6267450"/>
          <p14:tracePt t="110102" x="3162300" y="6267450"/>
          <p14:tracePt t="110119" x="3181350" y="6267450"/>
          <p14:tracePt t="110136" x="3194050" y="6267450"/>
          <p14:tracePt t="110152" x="3206750" y="6267450"/>
          <p14:tracePt t="110273" x="3213100" y="6273800"/>
          <p14:tracePt t="110425" x="3200400" y="6273800"/>
          <p14:tracePt t="110429" x="3194050" y="6273800"/>
          <p14:tracePt t="110436" x="3175000" y="6273800"/>
          <p14:tracePt t="110452" x="3124200" y="6273800"/>
          <p14:tracePt t="110454" x="3105150" y="6273800"/>
          <p14:tracePt t="110469" x="3041650" y="6267450"/>
          <p14:tracePt t="110502" x="2882900" y="6248400"/>
          <p14:tracePt t="110535" x="2781300" y="6242050"/>
          <p14:tracePt t="110569" x="2768600" y="6235700"/>
          <p14:tracePt t="110697" x="2774950" y="6235700"/>
          <p14:tracePt t="110702" x="2787650" y="6235700"/>
          <p14:tracePt t="110705" x="2794000" y="6235700"/>
          <p14:tracePt t="110720" x="2851150" y="6235700"/>
          <p14:tracePt t="110736" x="2933700" y="6235700"/>
          <p14:tracePt t="110737" x="2959100" y="6229350"/>
          <p14:tracePt t="110752" x="3009900" y="6216650"/>
          <p14:tracePt t="110769" x="3079750" y="6197600"/>
          <p14:tracePt t="110785" x="3149600" y="6159500"/>
          <p14:tracePt t="110802" x="3282950" y="6057900"/>
          <p14:tracePt t="110819" x="3359150" y="5981700"/>
          <p14:tracePt t="110835" x="3448050" y="5899150"/>
          <p14:tracePt t="110852" x="3492500" y="5854700"/>
          <p14:tracePt t="110869" x="3562350" y="5772150"/>
          <p14:tracePt t="110885" x="3632200" y="5683250"/>
          <p14:tracePt t="110903" x="3689350" y="5619750"/>
          <p14:tracePt t="110920" x="3740150" y="5549900"/>
          <p14:tracePt t="110923" x="3740150" y="5543550"/>
          <p14:tracePt t="110926" x="3752850" y="5524500"/>
          <p14:tracePt t="110936" x="3765550" y="5492750"/>
          <p14:tracePt t="110939" x="3765550" y="5486400"/>
          <p14:tracePt t="110953" x="3784600" y="5435600"/>
          <p14:tracePt t="110969" x="3790950" y="5410200"/>
          <p14:tracePt t="110986" x="3790950" y="5403850"/>
          <p14:tracePt t="111003" x="3803650" y="5391150"/>
          <p14:tracePt t="111006" x="3803650" y="5384800"/>
          <p14:tracePt t="111020" x="3816350" y="5378450"/>
          <p14:tracePt t="111035" x="3841750" y="5359400"/>
          <p14:tracePt t="111037" x="3848100" y="5353050"/>
          <p14:tracePt t="111053" x="3860800" y="5346700"/>
          <p14:tracePt t="111070" x="3873500" y="5334000"/>
          <p14:tracePt t="111086" x="3892550" y="5321300"/>
          <p14:tracePt t="111103" x="3898900" y="5308600"/>
          <p14:tracePt t="111106" x="3898900" y="5302250"/>
          <p14:tracePt t="111110" x="3905250" y="5302250"/>
          <p14:tracePt t="111119" x="3905250" y="5289550"/>
          <p14:tracePt t="111122" x="3905250" y="5283200"/>
          <p14:tracePt t="111136" x="3917950" y="5264150"/>
          <p14:tracePt t="111152" x="3917950" y="5226050"/>
          <p14:tracePt t="111155" x="3917950" y="5213350"/>
          <p14:tracePt t="111169" x="3917950" y="5175250"/>
          <p14:tracePt t="111185" x="3917950" y="5156200"/>
          <p14:tracePt t="111203" x="3917950" y="5118100"/>
          <p14:tracePt t="111219" x="3892550" y="5080000"/>
          <p14:tracePt t="111223" x="3879850" y="5067300"/>
          <p14:tracePt t="111225" x="3867150" y="5054600"/>
          <p14:tracePt t="111229" x="3854450" y="5041900"/>
          <p14:tracePt t="111236" x="3848100" y="5029200"/>
          <p14:tracePt t="111254" x="3790950" y="4959350"/>
          <p14:tracePt t="111271" x="3733800" y="4914900"/>
          <p14:tracePt t="111286" x="3676650" y="4876800"/>
          <p14:tracePt t="111289" x="3670300" y="4870450"/>
          <p14:tracePt t="111302" x="3625850" y="4851400"/>
          <p14:tracePt t="111319" x="3575050" y="4826000"/>
          <p14:tracePt t="111337" x="3524250" y="4794250"/>
          <p14:tracePt t="111353" x="3511550" y="4781550"/>
          <p14:tracePt t="111370" x="3454400" y="4775200"/>
          <p14:tracePt t="111375" x="3454400" y="4768850"/>
          <p14:tracePt t="111379" x="3441700" y="4768850"/>
          <p14:tracePt t="111382" x="3435350" y="4762500"/>
          <p14:tracePt t="111394" x="3403600" y="4762500"/>
          <p14:tracePt t="111402" x="3371850" y="4762500"/>
          <p14:tracePt t="111419" x="3308350" y="4762500"/>
          <p14:tracePt t="111436" x="3263900" y="4762500"/>
          <p14:tracePt t="111437" x="3257550" y="4762500"/>
          <p14:tracePt t="111452" x="3219450" y="4762500"/>
          <p14:tracePt t="111453" x="3200400" y="4762500"/>
          <p14:tracePt t="111471" x="3162300" y="4768850"/>
          <p14:tracePt t="111488" x="3124200" y="4775200"/>
          <p14:tracePt t="111490" x="3117850" y="4775200"/>
          <p14:tracePt t="111494" x="3111500" y="4775200"/>
          <p14:tracePt t="111502" x="3092450" y="4787900"/>
          <p14:tracePt t="111519" x="3067050" y="4806950"/>
          <p14:tracePt t="111536" x="3048000" y="4826000"/>
          <p14:tracePt t="111553" x="3035300" y="4838700"/>
          <p14:tracePt t="111569" x="3009900" y="4876800"/>
          <p14:tracePt t="111585" x="2990850" y="4927600"/>
          <p14:tracePt t="111602" x="2971800" y="4965700"/>
          <p14:tracePt t="111619" x="2971800" y="5003800"/>
          <p14:tracePt t="111635" x="2959100" y="5022850"/>
          <p14:tracePt t="111653" x="2959100" y="5048250"/>
          <p14:tracePt t="111669" x="2959100" y="5080000"/>
          <p14:tracePt t="111687" x="2959100" y="5118100"/>
          <p14:tracePt t="111703" x="2959100" y="5156200"/>
          <p14:tracePt t="111707" x="2965450" y="5168900"/>
          <p14:tracePt t="111719" x="2978150" y="5200650"/>
          <p14:tracePt t="111735" x="2997200" y="5238750"/>
          <p14:tracePt t="111753" x="3016250" y="5302250"/>
          <p14:tracePt t="111755" x="3028950" y="5314950"/>
          <p14:tracePt t="111757" x="3041650" y="5327650"/>
          <p14:tracePt t="111770" x="3060700" y="5359400"/>
          <p14:tracePt t="111787" x="3079750" y="5397500"/>
          <p14:tracePt t="111791" x="3086100" y="5403850"/>
          <p14:tracePt t="111802" x="3098800" y="5422900"/>
          <p14:tracePt t="111819" x="3117850" y="5441950"/>
          <p14:tracePt t="111836" x="3130550" y="5454650"/>
          <p14:tracePt t="111839" x="3130550" y="5461000"/>
          <p14:tracePt t="111842" x="3130550" y="5467350"/>
          <p14:tracePt t="111846" x="3136900" y="5467350"/>
          <p14:tracePt t="111854" x="3136900" y="5473700"/>
          <p14:tracePt t="111869" x="3143250" y="5480050"/>
          <p14:tracePt t="111887" x="3149600" y="5486400"/>
          <p14:tracePt t="111903" x="3155950" y="5492750"/>
          <p14:tracePt t="111919" x="3162300" y="5499100"/>
          <p14:tracePt t="111937" x="3175000" y="5511800"/>
          <p14:tracePt t="111954" x="3187700" y="5524500"/>
          <p14:tracePt t="111959" x="3187700" y="5530850"/>
          <p14:tracePt t="111969" x="3194050" y="5530850"/>
          <p14:tracePt t="111986" x="3213100" y="5556250"/>
          <p14:tracePt t="112002" x="3225800" y="5568950"/>
          <p14:tracePt t="112019" x="3251200" y="5581650"/>
          <p14:tracePt t="112035" x="3282950" y="5600700"/>
          <p14:tracePt t="112054" x="3321050" y="5619750"/>
          <p14:tracePt t="112059" x="3333750" y="5626100"/>
          <p14:tracePt t="112070" x="3352800" y="5632450"/>
          <p14:tracePt t="112075" x="3365500" y="5638800"/>
          <p14:tracePt t="112086" x="3378200" y="5638800"/>
          <p14:tracePt t="112102" x="3397250" y="5638800"/>
          <p14:tracePt t="112119" x="3416300" y="5638800"/>
          <p14:tracePt t="112135" x="3441700" y="5645150"/>
          <p14:tracePt t="112152" x="3467100" y="5651500"/>
          <p14:tracePt t="112168" x="3486150" y="5651500"/>
          <p14:tracePt t="112185" x="3498850" y="5657850"/>
          <p14:tracePt t="112203" x="3524250" y="5664200"/>
          <p14:tracePt t="112219" x="3556000" y="5664200"/>
          <p14:tracePt t="112222" x="3562350" y="5664200"/>
          <p14:tracePt t="112226" x="3575050" y="5664200"/>
          <p14:tracePt t="112236" x="3600450" y="5664200"/>
          <p14:tracePt t="112239" x="3613150" y="5664200"/>
          <p14:tracePt t="112252" x="3683000" y="5664200"/>
          <p14:tracePt t="112270" x="3778250" y="5664200"/>
          <p14:tracePt t="112274" x="3784600" y="5664200"/>
          <p14:tracePt t="112286" x="3797300" y="5664200"/>
          <p14:tracePt t="112302" x="3816350" y="5664200"/>
          <p14:tracePt t="112319" x="3829050" y="5664200"/>
          <p14:tracePt t="112336" x="3835400" y="5664200"/>
          <p14:tracePt t="112353" x="3854450" y="5664200"/>
          <p14:tracePt t="112370" x="3879850" y="5664200"/>
          <p14:tracePt t="112387" x="3905250" y="5657850"/>
          <p14:tracePt t="112390" x="3905250" y="5651500"/>
          <p14:tracePt t="112403" x="3911600" y="5651500"/>
          <p14:tracePt t="112419" x="3917950" y="5645150"/>
          <p14:tracePt t="112435" x="3930650" y="5632450"/>
          <p14:tracePt t="112454" x="3949700" y="5645150"/>
          <p14:tracePt t="112458" x="3949700" y="5651500"/>
          <p14:tracePt t="112471" x="3949700" y="5645150"/>
          <p14:tracePt t="112486" x="3956050" y="5626100"/>
          <p14:tracePt t="112503" x="3962400" y="5600700"/>
          <p14:tracePt t="112520" x="3975100" y="5588000"/>
          <p14:tracePt t="112536" x="3987800" y="5588000"/>
          <p14:tracePt t="112553" x="3994150" y="5575300"/>
          <p14:tracePt t="112558" x="3994150" y="5568950"/>
          <p14:tracePt t="112570" x="4000500" y="5543550"/>
          <p14:tracePt t="112585" x="4013200" y="5518150"/>
          <p14:tracePt t="112602" x="4013200" y="5505450"/>
          <p14:tracePt t="112620" x="4025900" y="5492750"/>
          <p14:tracePt t="112622" x="4025900" y="5486400"/>
          <p14:tracePt t="112627" x="4025900" y="5480050"/>
          <p14:tracePt t="112635" x="4025900" y="5473700"/>
          <p14:tracePt t="112652" x="4044950" y="5448300"/>
          <p14:tracePt t="112668" x="4044950" y="5429250"/>
          <p14:tracePt t="112685" x="4051300" y="5397500"/>
          <p14:tracePt t="112702" x="4057650" y="5365750"/>
          <p14:tracePt t="112718" x="4057650" y="5346700"/>
          <p14:tracePt t="112735" x="4044950" y="5321300"/>
          <p14:tracePt t="112753" x="4038600" y="5302250"/>
          <p14:tracePt t="112769" x="4032250" y="5270500"/>
          <p14:tracePt t="112786" x="4019550" y="5245100"/>
          <p14:tracePt t="112803" x="4013200" y="5226050"/>
          <p14:tracePt t="112819" x="4006850" y="5207000"/>
          <p14:tracePt t="112836" x="4000500" y="5200650"/>
          <p14:tracePt t="112852" x="3987800" y="5187950"/>
          <p14:tracePt t="112856" x="3981450" y="5181600"/>
          <p14:tracePt t="112858" x="3975100" y="5175250"/>
          <p14:tracePt t="112869" x="3956050" y="5162550"/>
          <p14:tracePt t="112885" x="3949700" y="5156200"/>
          <p14:tracePt t="112902" x="3930650" y="5143500"/>
          <p14:tracePt t="112918" x="3911600" y="5124450"/>
          <p14:tracePt t="112935" x="3886200" y="5111750"/>
          <p14:tracePt t="112953" x="3860800" y="5092700"/>
          <p14:tracePt t="112970" x="3829050" y="5086350"/>
          <p14:tracePt t="112986" x="3810000" y="5073650"/>
          <p14:tracePt t="113002" x="3778250" y="5060950"/>
          <p14:tracePt t="113019" x="3759200" y="5054600"/>
          <p14:tracePt t="113036" x="3727450" y="5041900"/>
          <p14:tracePt t="113038" x="3721100" y="5035550"/>
          <p14:tracePt t="113052" x="3689350" y="5029200"/>
          <p14:tracePt t="113069" x="3644900" y="5016500"/>
          <p14:tracePt t="113085" x="3606800" y="5016500"/>
          <p14:tracePt t="113102" x="3581400" y="5010150"/>
          <p14:tracePt t="113118" x="3536950" y="5010150"/>
          <p14:tracePt t="113135" x="3517900" y="5010150"/>
          <p14:tracePt t="113152" x="3505200" y="5010150"/>
          <p14:tracePt t="113154" x="3498850" y="5010150"/>
          <p14:tracePt t="113169" x="3479800" y="5010150"/>
          <p14:tracePt t="113186" x="3448050" y="5010150"/>
          <p14:tracePt t="113202" x="3435350" y="5010150"/>
          <p14:tracePt t="113219" x="3416300" y="5010150"/>
          <p14:tracePt t="113235" x="3397250" y="5010150"/>
          <p14:tracePt t="113252" x="3365500" y="5010150"/>
          <p14:tracePt t="113255" x="3359150" y="5010150"/>
          <p14:tracePt t="113268" x="3346450" y="5010150"/>
          <p14:tracePt t="113286" x="3327400" y="5010150"/>
          <p14:tracePt t="113302" x="3321050" y="5010150"/>
          <p14:tracePt t="113318" x="3302000" y="5010150"/>
          <p14:tracePt t="113335" x="3289300" y="5010150"/>
          <p14:tracePt t="113352" x="3276600" y="5022850"/>
          <p14:tracePt t="113370" x="3251200" y="5041900"/>
          <p14:tracePt t="113374" x="3244850" y="5041900"/>
          <p14:tracePt t="113379" x="3244850" y="5048250"/>
          <p14:tracePt t="113382" x="3238500" y="5048250"/>
          <p14:tracePt t="113390" x="3238500" y="5054600"/>
          <p14:tracePt t="113402" x="3225800" y="5060950"/>
          <p14:tracePt t="113419" x="3219450" y="5073650"/>
          <p14:tracePt t="113435" x="3206750" y="5080000"/>
          <p14:tracePt t="113452" x="3194050" y="5099050"/>
          <p14:tracePt t="113453" x="3187700" y="5111750"/>
          <p14:tracePt t="113468" x="3181350" y="5143500"/>
          <p14:tracePt t="113485" x="3168650" y="5181600"/>
          <p14:tracePt t="113502" x="3168650" y="5213350"/>
          <p14:tracePt t="113518" x="3155950" y="5226050"/>
          <p14:tracePt t="113552" x="3155950" y="5245100"/>
          <p14:tracePt t="113569" x="3155950" y="5270500"/>
          <p14:tracePt t="113585" x="3155950" y="5295900"/>
          <p14:tracePt t="113602" x="3155950" y="5314950"/>
          <p14:tracePt t="113618" x="3155950" y="5321300"/>
          <p14:tracePt t="113635" x="3155950" y="5340350"/>
          <p14:tracePt t="113652" x="3162300" y="5359400"/>
          <p14:tracePt t="113669" x="3168650" y="5365750"/>
          <p14:tracePt t="113685" x="3175000" y="5391150"/>
          <p14:tracePt t="113702" x="3194050" y="5429250"/>
          <p14:tracePt t="113718" x="3219450" y="5461000"/>
          <p14:tracePt t="113735" x="3232150" y="5473700"/>
          <p14:tracePt t="113752" x="3251200" y="5499100"/>
          <p14:tracePt t="113768" x="3270250" y="5518150"/>
          <p14:tracePt t="113770" x="3282950" y="5524500"/>
          <p14:tracePt t="113785" x="3295650" y="5549900"/>
          <p14:tracePt t="113801" x="3321050" y="5575300"/>
          <p14:tracePt t="113818" x="3333750" y="5594350"/>
          <p14:tracePt t="113835" x="3346450" y="5607050"/>
          <p14:tracePt t="113851" x="3371850" y="5619750"/>
          <p14:tracePt t="113868" x="3390900" y="5626100"/>
          <p14:tracePt t="113885" x="3416300" y="5638800"/>
          <p14:tracePt t="113901" x="3429000" y="5645150"/>
          <p14:tracePt t="113918" x="3448050" y="5645150"/>
          <p14:tracePt t="113935" x="3473450" y="5651500"/>
          <p14:tracePt t="113953" x="3498850" y="5651500"/>
          <p14:tracePt t="113960" x="3517900" y="5651500"/>
          <p14:tracePt t="113963" x="3524250" y="5651500"/>
          <p14:tracePt t="113969" x="3549650" y="5651500"/>
          <p14:tracePt t="113987" x="3632200" y="5651500"/>
          <p14:tracePt t="114002" x="3683000" y="5632450"/>
          <p14:tracePt t="114007" x="3702050" y="5632450"/>
          <p14:tracePt t="114019" x="3752850" y="5619750"/>
          <p14:tracePt t="114035" x="3797300" y="5613400"/>
          <p14:tracePt t="114052" x="3854450" y="5600700"/>
          <p14:tracePt t="114054" x="3860800" y="5600700"/>
          <p14:tracePt t="114068" x="3879850" y="5594350"/>
          <p14:tracePt t="114085" x="3892550" y="5588000"/>
          <p14:tracePt t="114102" x="3898900" y="5575300"/>
          <p14:tracePt t="114119" x="3917950" y="5562600"/>
          <p14:tracePt t="114122" x="3924300" y="5562600"/>
          <p14:tracePt t="114125" x="3924300" y="5556250"/>
          <p14:tracePt t="114135" x="3924300" y="5543550"/>
          <p14:tracePt t="114152" x="3943350" y="5524500"/>
          <p14:tracePt t="114153" x="3949700" y="5518150"/>
          <p14:tracePt t="114169" x="3949700" y="5505450"/>
          <p14:tracePt t="114187" x="3956050" y="5473700"/>
          <p14:tracePt t="114191" x="3956050" y="5461000"/>
          <p14:tracePt t="114196" x="3956050" y="5454650"/>
          <p14:tracePt t="114205" x="3956050" y="5441950"/>
          <p14:tracePt t="114218" x="3956050" y="5416550"/>
          <p14:tracePt t="114236" x="3956050" y="5391150"/>
          <p14:tracePt t="114252" x="3956050" y="5372100"/>
          <p14:tracePt t="114269" x="3956050" y="5365750"/>
          <p14:tracePt t="114313" x="3956050" y="5359400"/>
          <p14:tracePt t="114321" x="3956050" y="5353050"/>
          <p14:tracePt t="114345" x="3956050" y="5346700"/>
          <p14:tracePt t="114415" x="3949700" y="5346700"/>
          <p14:tracePt t="114463" x="3943350" y="5346700"/>
          <p14:tracePt t="114472" x="3937000" y="5340350"/>
          <p14:tracePt t="114486" x="3930650" y="5334000"/>
          <p14:tracePt t="114529" x="3924300" y="5334000"/>
          <p14:tracePt t="114534" x="3917950" y="5340350"/>
          <p14:tracePt t="114542" x="3917950" y="5346700"/>
          <p14:tracePt t="114551" x="3898900" y="5353050"/>
          <p14:tracePt t="114568" x="3886200" y="5372100"/>
          <p14:tracePt t="114570" x="3886200" y="5378450"/>
          <p14:tracePt t="114586" x="3886200" y="5384800"/>
          <p14:tracePt t="114602" x="3886200" y="5397500"/>
          <p14:tracePt t="114619" x="3886200" y="5416550"/>
          <p14:tracePt t="114622" x="3886200" y="5422900"/>
          <p14:tracePt t="114635" x="3879850" y="5429250"/>
          <p14:tracePt t="114651" x="3873500" y="5441950"/>
          <p14:tracePt t="114669" x="3873500" y="5448300"/>
          <p14:tracePt t="114686" x="3867150" y="5461000"/>
          <p14:tracePt t="114690" x="3867150" y="5467350"/>
          <p14:tracePt t="114703" x="3867150" y="5473700"/>
          <p14:tracePt t="114719" x="3867150" y="5486400"/>
          <p14:tracePt t="114926" x="3867150" y="5492750"/>
          <p14:tracePt t="115973" x="3873500" y="5492750"/>
          <p14:tracePt t="115981" x="3879850" y="5492750"/>
          <p14:tracePt t="116341" x="3886200" y="5492750"/>
          <p14:tracePt t="116348" x="3892550" y="5492750"/>
          <p14:tracePt t="116577" x="0" y="0"/>
        </p14:tracePtLst>
        <p14:tracePtLst>
          <p14:tracePt t="131721" x="2419350" y="4660900"/>
          <p14:tracePt t="131904" x="2425700" y="4660900"/>
          <p14:tracePt t="131909" x="2432050" y="4667250"/>
          <p14:tracePt t="131916" x="2432050" y="4673600"/>
          <p14:tracePt t="131932" x="2451100" y="4692650"/>
          <p14:tracePt t="131949" x="2457450" y="4711700"/>
          <p14:tracePt t="131965" x="2463800" y="4724400"/>
          <p14:tracePt t="131969" x="2470150" y="4724400"/>
          <p14:tracePt t="131981" x="2482850" y="4737100"/>
          <p14:tracePt t="132015" x="2495550" y="4762500"/>
          <p14:tracePt t="132048" x="2520950" y="4806950"/>
          <p14:tracePt t="132082" x="2552700" y="4851400"/>
          <p14:tracePt t="132098" x="2565400" y="4870450"/>
          <p14:tracePt t="132101" x="2565400" y="4876800"/>
          <p14:tracePt t="132115" x="2584450" y="4902200"/>
          <p14:tracePt t="132131" x="2597150" y="4921250"/>
          <p14:tracePt t="132148" x="2609850" y="4940300"/>
          <p14:tracePt t="132165" x="2622550" y="4965700"/>
          <p14:tracePt t="132181" x="2635250" y="4978400"/>
          <p14:tracePt t="132198" x="2660650" y="5003800"/>
          <p14:tracePt t="132215" x="2679700" y="5041900"/>
          <p14:tracePt t="132231" x="2705100" y="5080000"/>
          <p14:tracePt t="132248" x="2743200" y="5124450"/>
          <p14:tracePt t="132265" x="2768600" y="5175250"/>
          <p14:tracePt t="132282" x="2800350" y="5219700"/>
          <p14:tracePt t="132298" x="2825750" y="5257800"/>
          <p14:tracePt t="132315" x="2844800" y="5295900"/>
          <p14:tracePt t="132332" x="2895600" y="5359400"/>
          <p14:tracePt t="132348" x="2952750" y="5441950"/>
          <p14:tracePt t="132364" x="2997200" y="5505450"/>
          <p14:tracePt t="132382" x="3041650" y="5581650"/>
          <p14:tracePt t="132399" x="3073400" y="5632450"/>
          <p14:tracePt t="132401" x="3086100" y="5651500"/>
          <p14:tracePt t="132416" x="3111500" y="5689600"/>
          <p14:tracePt t="132432" x="3136900" y="5721350"/>
          <p14:tracePt t="132448" x="3155950" y="5753100"/>
          <p14:tracePt t="132465" x="3181350" y="5778500"/>
          <p14:tracePt t="132481" x="3200400" y="5803900"/>
          <p14:tracePt t="132498" x="3206750" y="5816600"/>
          <p14:tracePt t="132516" x="3219450" y="5835650"/>
          <p14:tracePt t="132532" x="3225800" y="5842000"/>
          <p14:tracePt t="132548" x="3232150" y="5854700"/>
          <p14:tracePt t="132565" x="3244850" y="5867400"/>
          <p14:tracePt t="132582" x="3251200" y="5880100"/>
          <p14:tracePt t="132598" x="3263900" y="5892800"/>
          <p14:tracePt t="132614" x="3270250" y="5899150"/>
          <p14:tracePt t="132879" x="3263900" y="5899150"/>
          <p14:tracePt t="132888" x="3238500" y="5899150"/>
          <p14:tracePt t="132899" x="3219450" y="5892800"/>
          <p14:tracePt t="132901" x="3206750" y="5886450"/>
          <p14:tracePt t="132915" x="3117850" y="5854700"/>
          <p14:tracePt t="132932" x="2965450" y="5797550"/>
          <p14:tracePt t="132948" x="2736850" y="5715000"/>
          <p14:tracePt t="132965" x="2444750" y="5632450"/>
          <p14:tracePt t="132967" x="2368550" y="5607050"/>
          <p14:tracePt t="132981" x="2178050" y="5556250"/>
          <p14:tracePt t="132999" x="1917700" y="5518150"/>
          <p14:tracePt t="133016" x="1746250" y="5473700"/>
          <p14:tracePt t="133031" x="1631950" y="5429250"/>
          <p14:tracePt t="133048" x="1536700" y="5410200"/>
          <p14:tracePt t="133065" x="1466850" y="5416550"/>
          <p14:tracePt t="133081" x="1422400" y="5410200"/>
          <p14:tracePt t="133098" x="1397000" y="5410200"/>
          <p14:tracePt t="133101" x="1390650" y="5410200"/>
          <p14:tracePt t="133116" x="1371600" y="5410200"/>
          <p14:tracePt t="133132" x="1358900" y="5403850"/>
          <p14:tracePt t="133149" x="1352550" y="5403850"/>
          <p14:tracePt t="133210" x="1346200" y="5403850"/>
          <p14:tracePt t="133228" x="1339850" y="5403850"/>
          <p14:tracePt t="133233" x="1333500" y="5403850"/>
          <p14:tracePt t="133248" x="1314450" y="5391150"/>
          <p14:tracePt t="133266" x="1295400" y="5391150"/>
          <p14:tracePt t="133282" x="1289050" y="5391150"/>
          <p14:tracePt t="133315" x="1282700" y="5391150"/>
          <p14:tracePt t="133361" x="1289050" y="5384800"/>
          <p14:tracePt t="133368" x="1289050" y="5378450"/>
          <p14:tracePt t="133372" x="1295400" y="5378450"/>
          <p14:tracePt t="133381" x="1295400" y="5372100"/>
          <p14:tracePt t="133398" x="1308100" y="5372100"/>
          <p14:tracePt t="133415" x="1308100" y="5365750"/>
          <p14:tracePt t="133431" x="1308100" y="5359400"/>
          <p14:tracePt t="133668" x="1314450" y="5359400"/>
          <p14:tracePt t="133672" x="1320800" y="5359400"/>
          <p14:tracePt t="133681" x="1327150" y="5359400"/>
          <p14:tracePt t="133698" x="1339850" y="5359400"/>
          <p14:tracePt t="133714" x="1346200" y="5359400"/>
          <p14:tracePt t="133731" x="1358900" y="5359400"/>
          <p14:tracePt t="133748" x="1377950" y="5359400"/>
          <p14:tracePt t="133765" x="1416050" y="5359400"/>
          <p14:tracePt t="133781" x="1479550" y="5359400"/>
          <p14:tracePt t="133798" x="1543050" y="5359400"/>
          <p14:tracePt t="133815" x="1568450" y="5359400"/>
          <p14:tracePt t="133831" x="1581150" y="5365750"/>
          <p14:tracePt t="133864" x="1600200" y="5365750"/>
          <p14:tracePt t="133881" x="1612900" y="5365750"/>
          <p14:tracePt t="133898" x="1625600" y="5365750"/>
          <p14:tracePt t="133915" x="1676400" y="5365750"/>
          <p14:tracePt t="133933" x="1803400" y="5365750"/>
          <p14:tracePt t="133949" x="1892300" y="5359400"/>
          <p14:tracePt t="133952" x="1905000" y="5359400"/>
          <p14:tracePt t="133958" x="1930400" y="5359400"/>
          <p14:tracePt t="133961" x="1949450" y="5359400"/>
          <p14:tracePt t="133970" x="1974850" y="5359400"/>
          <p14:tracePt t="133981" x="2006600" y="5359400"/>
          <p14:tracePt t="133998" x="2038350" y="5359400"/>
          <p14:tracePt t="134015" x="2076450" y="5353050"/>
          <p14:tracePt t="134031" x="2114550" y="5353050"/>
          <p14:tracePt t="134048" x="2159000" y="5340350"/>
          <p14:tracePt t="134065" x="2209800" y="5334000"/>
          <p14:tracePt t="134081" x="2305050" y="5334000"/>
          <p14:tracePt t="134098" x="2406650" y="5327650"/>
          <p14:tracePt t="134115" x="2451100" y="5321300"/>
          <p14:tracePt t="134116" x="2457450" y="5321300"/>
          <p14:tracePt t="134131" x="2489200" y="5314950"/>
          <p14:tracePt t="134148" x="2508250" y="5314950"/>
          <p14:tracePt t="134165" x="2540000" y="5314950"/>
          <p14:tracePt t="134181" x="2597150" y="5302250"/>
          <p14:tracePt t="134198" x="2673350" y="5289550"/>
          <p14:tracePt t="134201" x="2686050" y="5283200"/>
          <p14:tracePt t="134203" x="2698750" y="5283200"/>
          <p14:tracePt t="134216" x="2736850" y="5276850"/>
          <p14:tracePt t="134232" x="2768600" y="5276850"/>
          <p14:tracePt t="134236" x="2774950" y="5270500"/>
          <p14:tracePt t="134248" x="2787650" y="5270500"/>
          <p14:tracePt t="134265" x="2806700" y="5270500"/>
          <p14:tracePt t="134281" x="2838450" y="5270500"/>
          <p14:tracePt t="134298" x="2908300" y="5270500"/>
          <p14:tracePt t="134316" x="2933700" y="5270500"/>
          <p14:tracePt t="134386" x="2940050" y="5270500"/>
          <p14:tracePt t="134398" x="2946400" y="5270500"/>
          <p14:tracePt t="134404" x="2952750" y="5270500"/>
          <p14:tracePt t="134558" x="2952750" y="5276850"/>
          <p14:tracePt t="134570" x="2952750" y="5283200"/>
          <p14:tracePt t="134578" x="2946400" y="5289550"/>
          <p14:tracePt t="134598" x="2946400" y="5302250"/>
          <p14:tracePt t="134614" x="2940050" y="5314950"/>
          <p14:tracePt t="134616" x="2940050" y="5321300"/>
          <p14:tracePt t="134631" x="2940050" y="5346700"/>
          <p14:tracePt t="134647" x="2940050" y="5365750"/>
          <p14:tracePt t="134664" x="2940050" y="5378450"/>
          <p14:tracePt t="134681" x="2946400" y="5397500"/>
          <p14:tracePt t="134698" x="2946400" y="5403850"/>
          <p14:tracePt t="134715" x="2952750" y="5435600"/>
          <p14:tracePt t="134731" x="2965450" y="5461000"/>
          <p14:tracePt t="134748" x="2971800" y="5499100"/>
          <p14:tracePt t="134764" x="2984500" y="5518150"/>
          <p14:tracePt t="134781" x="2990850" y="5549900"/>
          <p14:tracePt t="134797" x="2997200" y="5568950"/>
          <p14:tracePt t="134814" x="3003550" y="5594350"/>
          <p14:tracePt t="134831" x="3003550" y="5632450"/>
          <p14:tracePt t="134847" x="3016250" y="5657850"/>
          <p14:tracePt t="134864" x="3022600" y="5695950"/>
          <p14:tracePt t="134881" x="3035300" y="5721350"/>
          <p14:tracePt t="134897" x="3048000" y="5746750"/>
          <p14:tracePt t="134915" x="3054350" y="5753100"/>
          <p14:tracePt t="134932" x="3054350" y="5772150"/>
          <p14:tracePt t="134948" x="3054350" y="5784850"/>
          <p14:tracePt t="134964" x="3054350" y="5803900"/>
          <p14:tracePt t="134967" x="3060700" y="5810250"/>
          <p14:tracePt t="134981" x="3067050" y="5829300"/>
          <p14:tracePt t="134998" x="3067050" y="5848350"/>
          <p14:tracePt t="134999" x="3067050" y="5854700"/>
          <p14:tracePt t="135016" x="3067050" y="5867400"/>
          <p14:tracePt t="135032" x="3067050" y="5880100"/>
          <p14:tracePt t="135048" x="3067050" y="5899150"/>
          <p14:tracePt t="135052" x="3067050" y="5905500"/>
          <p14:tracePt t="135065" x="3073400" y="5911850"/>
          <p14:tracePt t="135082" x="3086100" y="5949950"/>
          <p14:tracePt t="135098" x="3086100" y="5975350"/>
          <p14:tracePt t="135115" x="3092450" y="5994400"/>
          <p14:tracePt t="135131" x="3092450" y="6007100"/>
          <p14:tracePt t="135147" x="3092450" y="6019800"/>
          <p14:tracePt t="135165" x="3092450" y="6026150"/>
          <p14:tracePt t="135198" x="3092450" y="6032500"/>
          <p14:tracePt t="135235" x="3098800" y="6038850"/>
          <p14:tracePt t="135334" x="3092450" y="6038850"/>
          <p14:tracePt t="135342" x="3079750" y="6032500"/>
          <p14:tracePt t="135351" x="3054350" y="6013450"/>
          <p14:tracePt t="135365" x="3009900" y="5969000"/>
          <p14:tracePt t="135381" x="2940050" y="5924550"/>
          <p14:tracePt t="135385" x="2921000" y="5918200"/>
          <p14:tracePt t="135389" x="2908300" y="5905500"/>
          <p14:tracePt t="135392" x="2882900" y="5892800"/>
          <p14:tracePt t="135396" x="2851150" y="5880100"/>
          <p14:tracePt t="135403" x="2825750" y="5861050"/>
          <p14:tracePt t="135414" x="2736850" y="5797550"/>
          <p14:tracePt t="135431" x="2616200" y="5708650"/>
          <p14:tracePt t="135448" x="2514600" y="5657850"/>
          <p14:tracePt t="135464" x="2419350" y="5613400"/>
          <p14:tracePt t="135467" x="2400300" y="5607050"/>
          <p14:tracePt t="135481" x="2368550" y="5581650"/>
          <p14:tracePt t="135498" x="2311400" y="5562600"/>
          <p14:tracePt t="135501" x="2298700" y="5562600"/>
          <p14:tracePt t="135503" x="2286000" y="5562600"/>
          <p14:tracePt t="135516" x="2254250" y="5562600"/>
          <p14:tracePt t="135531" x="2197100" y="5556250"/>
          <p14:tracePt t="135547" x="2108200" y="5556250"/>
          <p14:tracePt t="135564" x="2025650" y="5556250"/>
          <p14:tracePt t="135581" x="1873250" y="5556250"/>
          <p14:tracePt t="135597" x="1682750" y="5543550"/>
          <p14:tracePt t="135615" x="1587500" y="5537200"/>
          <p14:tracePt t="135632" x="1511300" y="5537200"/>
          <p14:tracePt t="135648" x="1485900" y="5537200"/>
          <p14:tracePt t="135665" x="1473200" y="5537200"/>
          <p14:tracePt t="135698" x="1466850" y="5537200"/>
          <p14:tracePt t="135714" x="1460500" y="5537200"/>
          <p14:tracePt t="135731" x="1441450" y="5537200"/>
          <p14:tracePt t="135748" x="1428750" y="5537200"/>
          <p14:tracePt t="135765" x="1416050" y="5537200"/>
          <p14:tracePt t="135782" x="1397000" y="5537200"/>
          <p14:tracePt t="135785" x="1390650" y="5537200"/>
          <p14:tracePt t="135787" x="1377950" y="5537200"/>
          <p14:tracePt t="135792" x="1371600" y="5537200"/>
          <p14:tracePt t="135799" x="1352550" y="5530850"/>
          <p14:tracePt t="135814" x="1327150" y="5524500"/>
          <p14:tracePt t="135832" x="1308100" y="5524500"/>
          <p14:tracePt t="135967" x="1314450" y="5524500"/>
          <p14:tracePt t="135980" x="1320800" y="5524500"/>
          <p14:tracePt t="135988" x="1320800" y="5530850"/>
          <p14:tracePt t="135997" x="1327150" y="5530850"/>
          <p14:tracePt t="136017" x="1333500" y="5537200"/>
          <p14:tracePt t="136031" x="1346200" y="5537200"/>
          <p14:tracePt t="136048" x="1365250" y="5549900"/>
          <p14:tracePt t="136065" x="1377950" y="5556250"/>
          <p14:tracePt t="136082" x="1384300" y="5562600"/>
          <p14:tracePt t="136098" x="1416050" y="5568950"/>
          <p14:tracePt t="136114" x="1435100" y="5568950"/>
          <p14:tracePt t="136131" x="1454150" y="5575300"/>
          <p14:tracePt t="136132" x="1466850" y="5575300"/>
          <p14:tracePt t="136148" x="1504950" y="5581650"/>
          <p14:tracePt t="136165" x="1555750" y="5594350"/>
          <p14:tracePt t="136181" x="1625600" y="5607050"/>
          <p14:tracePt t="136184" x="1631950" y="5607050"/>
          <p14:tracePt t="136197" x="1657350" y="5607050"/>
          <p14:tracePt t="136214" x="1689100" y="5607050"/>
          <p14:tracePt t="136230" x="1714500" y="5607050"/>
          <p14:tracePt t="136232" x="1720850" y="5607050"/>
          <p14:tracePt t="136247" x="1765300" y="5607050"/>
          <p14:tracePt t="136264" x="1835150" y="5607050"/>
          <p14:tracePt t="136280" x="1898650" y="5607050"/>
          <p14:tracePt t="136298" x="1962150" y="5607050"/>
          <p14:tracePt t="136314" x="2019300" y="5594350"/>
          <p14:tracePt t="136317" x="2038350" y="5588000"/>
          <p14:tracePt t="136320" x="2044700" y="5588000"/>
          <p14:tracePt t="136331" x="2070100" y="5588000"/>
          <p14:tracePt t="136348" x="2120900" y="5588000"/>
          <p14:tracePt t="136364" x="2178050" y="5588000"/>
          <p14:tracePt t="136381" x="2228850" y="5588000"/>
          <p14:tracePt t="136397" x="2273300" y="5594350"/>
          <p14:tracePt t="136399" x="2292350" y="5600700"/>
          <p14:tracePt t="136414" x="2311400" y="5607050"/>
          <p14:tracePt t="136430" x="2336800" y="5613400"/>
          <p14:tracePt t="136448" x="2355850" y="5619750"/>
          <p14:tracePt t="136465" x="2374900" y="5619750"/>
          <p14:tracePt t="136470" x="2387600" y="5619750"/>
          <p14:tracePt t="136481" x="2413000" y="5619750"/>
          <p14:tracePt t="136497" x="2463800" y="5619750"/>
          <p14:tracePt t="136499" x="2482850" y="5619750"/>
          <p14:tracePt t="136517" x="2533650" y="5619750"/>
          <p14:tracePt t="136531" x="2552700" y="5619750"/>
          <p14:tracePt t="136547" x="2565400" y="5619750"/>
          <p14:tracePt t="136564" x="2590800" y="5619750"/>
          <p14:tracePt t="136582" x="2603500" y="5619750"/>
          <p14:tracePt t="136598" x="2616200" y="5619750"/>
          <p14:tracePt t="136614" x="2622550" y="5619750"/>
          <p14:tracePt t="136631" x="2628900" y="5619750"/>
          <p14:tracePt t="136648" x="2641600" y="5619750"/>
          <p14:tracePt t="136664" x="2660650" y="5619750"/>
          <p14:tracePt t="136681" x="2679700" y="5619750"/>
          <p14:tracePt t="136683" x="2692400" y="5619750"/>
          <p14:tracePt t="136697" x="2717800" y="5619750"/>
          <p14:tracePt t="136717" x="2743200" y="5619750"/>
          <p14:tracePt t="136732" x="2762250" y="5619750"/>
          <p14:tracePt t="136737" x="2768600" y="5619750"/>
          <p14:tracePt t="136749" x="2774950" y="5619750"/>
          <p14:tracePt t="136765" x="2787650" y="5619750"/>
          <p14:tracePt t="136782" x="2800350" y="5619750"/>
          <p14:tracePt t="136798" x="2825750" y="5619750"/>
          <p14:tracePt t="136815" x="2876550" y="5619750"/>
          <p14:tracePt t="136817" x="2882900" y="5619750"/>
          <p14:tracePt t="136819" x="2901950" y="5626100"/>
          <p14:tracePt t="136830" x="2933700" y="5632450"/>
          <p14:tracePt t="136847" x="2946400" y="5632450"/>
          <p14:tracePt t="136864" x="2952750" y="5632450"/>
          <p14:tracePt t="136946" x="2959100" y="5632450"/>
          <p14:tracePt t="136954" x="2965450" y="5632450"/>
          <p14:tracePt t="136966" x="2978150" y="5632450"/>
          <p14:tracePt t="137055" x="2984500" y="5632450"/>
          <p14:tracePt t="137258" x="2990850" y="5632450"/>
          <p14:tracePt t="137268" x="3003550" y="5632450"/>
          <p14:tracePt t="137274" x="3009900" y="5632450"/>
          <p14:tracePt t="137283" x="3016250" y="5632450"/>
          <p14:tracePt t="137309" x="3022600" y="5632450"/>
          <p14:tracePt t="137316" x="3028950" y="5632450"/>
          <p14:tracePt t="137402" x="3035300" y="5632450"/>
          <p14:tracePt t="137446" x="3041650" y="5638800"/>
          <p14:tracePt t="137459" x="3048000" y="5638800"/>
          <p14:tracePt t="137483" x="3054350" y="5645150"/>
          <p14:tracePt t="137492" x="3060700" y="5645150"/>
          <p14:tracePt t="137500" x="3060700" y="5651500"/>
          <p14:tracePt t="137767" x="3067050" y="5657850"/>
          <p14:tracePt t="137782" x="3067050" y="5664200"/>
          <p14:tracePt t="137794" x="3067050" y="5670550"/>
          <p14:tracePt t="137802" x="3067050" y="5676900"/>
          <p14:tracePt t="137814" x="3067050" y="5689600"/>
          <p14:tracePt t="137830" x="3067050" y="5708650"/>
          <p14:tracePt t="137847" x="3067050" y="5721350"/>
          <p14:tracePt t="137864" x="3067050" y="5740400"/>
          <p14:tracePt t="137881" x="3067050" y="5753100"/>
          <p14:tracePt t="137898" x="3067050" y="5772150"/>
          <p14:tracePt t="137914" x="3067050" y="5784850"/>
          <p14:tracePt t="137931" x="3067050" y="5791200"/>
          <p14:tracePt t="137947" x="3067050" y="5803900"/>
          <p14:tracePt t="137964" x="3067050" y="5810250"/>
          <p14:tracePt t="137966" x="3067050" y="5816600"/>
          <p14:tracePt t="137980" x="3067050" y="5829300"/>
          <p14:tracePt t="137998" x="3067050" y="5842000"/>
          <p14:tracePt t="138015" x="3067050" y="5848350"/>
          <p14:tracePt t="138031" x="3067050" y="5854700"/>
          <p14:tracePt t="138047" x="3067050" y="5867400"/>
          <p14:tracePt t="138063" x="3067050" y="5886450"/>
          <p14:tracePt t="138080" x="3067050" y="5899150"/>
          <p14:tracePt t="138097" x="3067050" y="5918200"/>
          <p14:tracePt t="138113" x="3067050" y="5924550"/>
          <p14:tracePt t="138130" x="3067050" y="5937250"/>
          <p14:tracePt t="138147" x="3067050" y="5949950"/>
          <p14:tracePt t="138164" x="3067050" y="5969000"/>
          <p14:tracePt t="138181" x="3067050" y="5981700"/>
          <p14:tracePt t="138394" x="3067050" y="5988050"/>
          <p14:tracePt t="138455" x="3060700" y="5988050"/>
          <p14:tracePt t="138509" x="3054350" y="5988050"/>
          <p14:tracePt t="138541" x="3048000" y="5988050"/>
          <p14:tracePt t="138556" x="3041650" y="5988050"/>
          <p14:tracePt t="139459" x="3041650" y="5994400"/>
          <p14:tracePt t="139466" x="3041650" y="6000750"/>
          <p14:tracePt t="139480" x="3035300" y="6000750"/>
          <p14:tracePt t="139507" x="3035300" y="6007100"/>
          <p14:tracePt t="140632" x="3035300" y="6013450"/>
          <p14:tracePt t="140652" x="3035300" y="6019800"/>
          <p14:tracePt t="140657" x="3035300" y="6032500"/>
          <p14:tracePt t="140772" x="3035300" y="6038850"/>
          <p14:tracePt t="140800" x="3035300" y="6045200"/>
          <p14:tracePt t="140808" x="3041650" y="6045200"/>
          <p14:tracePt t="140817" x="3079750" y="6045200"/>
          <p14:tracePt t="140846" x="3606800" y="6051550"/>
          <p14:tracePt t="140850" x="3676650" y="6051550"/>
          <p14:tracePt t="140863" x="3867150" y="6076950"/>
          <p14:tracePt t="140880" x="4013200" y="6096000"/>
          <p14:tracePt t="140896" x="4064000" y="6108700"/>
          <p14:tracePt t="140899" x="4070350" y="6108700"/>
          <p14:tracePt t="140966" x="4076700" y="6108700"/>
          <p14:tracePt t="140978" x="4076700" y="6096000"/>
          <p14:tracePt t="140983" x="4076700" y="6083300"/>
          <p14:tracePt t="140996" x="4089400" y="6038850"/>
          <p14:tracePt t="141014" x="4095750" y="5969000"/>
          <p14:tracePt t="141018" x="4095750" y="5956300"/>
          <p14:tracePt t="141031" x="4102100" y="5886450"/>
          <p14:tracePt t="141047" x="4114800" y="5772150"/>
          <p14:tracePt t="141052" x="4121150" y="5740400"/>
          <p14:tracePt t="141056" x="4121150" y="5708650"/>
          <p14:tracePt t="141059" x="4127500" y="5670550"/>
          <p14:tracePt t="141061" x="4127500" y="5651500"/>
          <p14:tracePt t="141066" x="4133850" y="5626100"/>
          <p14:tracePt t="141075" x="4152900" y="5562600"/>
          <p14:tracePt t="141078" x="4159250" y="5543550"/>
          <p14:tracePt t="141082" x="4159250" y="5530850"/>
          <p14:tracePt t="141096" x="4165600" y="5473700"/>
          <p14:tracePt t="141113" x="4165600" y="5391150"/>
          <p14:tracePt t="141130" x="4159250" y="5314950"/>
          <p14:tracePt t="141146" x="4152900" y="5245100"/>
          <p14:tracePt t="141163" x="4127500" y="5143500"/>
          <p14:tracePt t="141180" x="4089400" y="5048250"/>
          <p14:tracePt t="141196" x="4044950" y="4972050"/>
          <p14:tracePt t="141214" x="4000500" y="4902200"/>
          <p14:tracePt t="141230" x="3962400" y="4857750"/>
          <p14:tracePt t="141246" x="3924300" y="4806950"/>
          <p14:tracePt t="141263" x="3867150" y="4762500"/>
          <p14:tracePt t="141280" x="3803650" y="4705350"/>
          <p14:tracePt t="141282" x="3784600" y="4692650"/>
          <p14:tracePt t="141296" x="3727450" y="4654550"/>
          <p14:tracePt t="141313" x="3651250" y="4603750"/>
          <p14:tracePt t="141329" x="3568700" y="4565650"/>
          <p14:tracePt t="141346" x="3473450" y="4521200"/>
          <p14:tracePt t="141363" x="3365500" y="4470400"/>
          <p14:tracePt t="141379" x="3270250" y="4438650"/>
          <p14:tracePt t="141396" x="3200400" y="4394200"/>
          <p14:tracePt t="141413" x="3130550" y="4375150"/>
          <p14:tracePt t="141429" x="3098800" y="4368800"/>
          <p14:tracePt t="141446" x="3060700" y="4356100"/>
          <p14:tracePt t="141463" x="3035300" y="4356100"/>
          <p14:tracePt t="141479" x="2997200" y="4343400"/>
          <p14:tracePt t="141496" x="2921000" y="4324350"/>
          <p14:tracePt t="141514" x="2832100" y="4318000"/>
          <p14:tracePt t="141530" x="2762250" y="4318000"/>
          <p14:tracePt t="141547" x="2717800" y="4318000"/>
          <p14:tracePt t="141563" x="2692400" y="4318000"/>
          <p14:tracePt t="141579" x="2673350" y="4318000"/>
          <p14:tracePt t="141596" x="2660650" y="4318000"/>
          <p14:tracePt t="141613" x="2647950" y="4318000"/>
          <p14:tracePt t="141629" x="2628900" y="4318000"/>
          <p14:tracePt t="141646" x="2603500" y="4324350"/>
          <p14:tracePt t="141663" x="2565400" y="4362450"/>
          <p14:tracePt t="141679" x="2520950" y="4394200"/>
          <p14:tracePt t="141696" x="2482850" y="4419600"/>
          <p14:tracePt t="141713" x="2444750" y="4451350"/>
          <p14:tracePt t="141731" x="2425700" y="4470400"/>
          <p14:tracePt t="141747" x="2406650" y="4483100"/>
          <p14:tracePt t="141750" x="2400300" y="4495800"/>
          <p14:tracePt t="141754" x="2400300" y="4502150"/>
          <p14:tracePt t="141765" x="2400300" y="4514850"/>
          <p14:tracePt t="141780" x="2381250" y="4546600"/>
          <p14:tracePt t="141796" x="2381250" y="4572000"/>
          <p14:tracePt t="141798" x="2374900" y="4584700"/>
          <p14:tracePt t="141813" x="2362200" y="4616450"/>
          <p14:tracePt t="141829" x="2349500" y="4654550"/>
          <p14:tracePt t="141846" x="2336800" y="4699000"/>
          <p14:tracePt t="141863" x="2336800" y="4749800"/>
          <p14:tracePt t="141880" x="2324100" y="4775200"/>
          <p14:tracePt t="141896" x="2317750" y="4819650"/>
          <p14:tracePt t="141914" x="2305050" y="4857750"/>
          <p14:tracePt t="141929" x="2324100" y="4883150"/>
          <p14:tracePt t="141946" x="2330450" y="4895850"/>
          <p14:tracePt t="141963" x="2330450" y="4908550"/>
          <p14:tracePt t="141965" x="2330450" y="4914900"/>
          <p14:tracePt t="141980" x="2330450" y="4921250"/>
          <p14:tracePt t="141996" x="2330450" y="4946650"/>
          <p14:tracePt t="141998" x="2330450" y="4953000"/>
          <p14:tracePt t="142014" x="2330450" y="4972050"/>
          <p14:tracePt t="142030" x="2336800" y="5010150"/>
          <p14:tracePt t="142046" x="2336800" y="5035550"/>
          <p14:tracePt t="142063" x="2336800" y="5054600"/>
          <p14:tracePt t="142080" x="2336800" y="5073650"/>
          <p14:tracePt t="142096" x="2336800" y="5086350"/>
          <p14:tracePt t="142113" x="2336800" y="5118100"/>
          <p14:tracePt t="142130" x="2336800" y="5156200"/>
          <p14:tracePt t="142146" x="2336800" y="5194300"/>
          <p14:tracePt t="142163" x="2336800" y="5226050"/>
          <p14:tracePt t="142179" x="2336800" y="5257800"/>
          <p14:tracePt t="142196" x="2343150" y="5276850"/>
          <p14:tracePt t="142199" x="2349500" y="5283200"/>
          <p14:tracePt t="142213" x="2355850" y="5314950"/>
          <p14:tracePt t="142230" x="2349500" y="5340350"/>
          <p14:tracePt t="142246" x="2362200" y="5391150"/>
          <p14:tracePt t="142264" x="2374900" y="5429250"/>
          <p14:tracePt t="142279" x="2381250" y="5461000"/>
          <p14:tracePt t="142282" x="2387600" y="5473700"/>
          <p14:tracePt t="142296" x="2387600" y="5492750"/>
          <p14:tracePt t="142313" x="2406650" y="5543550"/>
          <p14:tracePt t="142330" x="2419350" y="5581650"/>
          <p14:tracePt t="142346" x="2444750" y="5626100"/>
          <p14:tracePt t="142363" x="2470150" y="5683250"/>
          <p14:tracePt t="142379" x="2508250" y="5753100"/>
          <p14:tracePt t="142396" x="2533650" y="5835650"/>
          <p14:tracePt t="142399" x="2540000" y="5854700"/>
          <p14:tracePt t="142413" x="2565400" y="5924550"/>
          <p14:tracePt t="142429" x="2609850" y="5981700"/>
          <p14:tracePt t="142446" x="2660650" y="6032500"/>
          <p14:tracePt t="142463" x="2698750" y="6083300"/>
          <p14:tracePt t="142479" x="2730500" y="6102350"/>
          <p14:tracePt t="142496" x="2794000" y="6140450"/>
          <p14:tracePt t="142513" x="2889250" y="6178550"/>
          <p14:tracePt t="142529" x="2921000" y="6197600"/>
          <p14:tracePt t="142546" x="2933700" y="6203950"/>
          <p14:tracePt t="142563" x="2946400" y="6210300"/>
          <p14:tracePt t="142579" x="2965450" y="6210300"/>
          <p14:tracePt t="142596" x="3003550" y="6210300"/>
          <p14:tracePt t="142613" x="3054350" y="6210300"/>
          <p14:tracePt t="142630" x="3092450" y="6210300"/>
          <p14:tracePt t="142646" x="3124200" y="6210300"/>
          <p14:tracePt t="142663" x="3175000" y="6210300"/>
          <p14:tracePt t="142680" x="3219450" y="6203950"/>
          <p14:tracePt t="142682" x="3232150" y="6197600"/>
          <p14:tracePt t="142696" x="3257550" y="6191250"/>
          <p14:tracePt t="142713" x="3276600" y="6178550"/>
          <p14:tracePt t="142729" x="3295650" y="6159500"/>
          <p14:tracePt t="142746" x="3314700" y="6140450"/>
          <p14:tracePt t="142764" x="3346450" y="6102350"/>
          <p14:tracePt t="142780" x="3390900" y="6064250"/>
          <p14:tracePt t="142782" x="3403600" y="6057900"/>
          <p14:tracePt t="142798" x="3441700" y="6038850"/>
          <p14:tracePt t="142814" x="3467100" y="6019800"/>
          <p14:tracePt t="142817" x="3473450" y="6013450"/>
          <p14:tracePt t="142823" x="3479800" y="6007100"/>
          <p14:tracePt t="142834" x="3492500" y="5994400"/>
          <p14:tracePt t="142846" x="3505200" y="5981700"/>
          <p14:tracePt t="142863" x="3511550" y="5956300"/>
          <p14:tracePt t="142879" x="3524250" y="5930900"/>
          <p14:tracePt t="142896" x="3543300" y="5880100"/>
          <p14:tracePt t="142912" x="3562350" y="5835650"/>
          <p14:tracePt t="142914" x="3568700" y="5829300"/>
          <p14:tracePt t="142929" x="3587750" y="5740400"/>
          <p14:tracePt t="142946" x="3606800" y="5651500"/>
          <p14:tracePt t="142962" x="3606800" y="5600700"/>
          <p14:tracePt t="142979" x="3594100" y="5543550"/>
          <p14:tracePt t="142996" x="3562350" y="5461000"/>
          <p14:tracePt t="143014" x="3530600" y="5353050"/>
          <p14:tracePt t="143030" x="3511550" y="5314950"/>
          <p14:tracePt t="143046" x="3498850" y="5283200"/>
          <p14:tracePt t="143063" x="3467100" y="5264150"/>
          <p14:tracePt t="143080" x="3435350" y="5238750"/>
          <p14:tracePt t="143096" x="3409950" y="5207000"/>
          <p14:tracePt t="143112" x="3359150" y="5175250"/>
          <p14:tracePt t="143114" x="3352800" y="5162550"/>
          <p14:tracePt t="143130" x="3276600" y="5124450"/>
          <p14:tracePt t="143146" x="3200400" y="5092700"/>
          <p14:tracePt t="143163" x="3124200" y="5054600"/>
          <p14:tracePt t="143180" x="3028950" y="5022850"/>
          <p14:tracePt t="143196" x="2965450" y="5003800"/>
          <p14:tracePt t="143197" x="2959100" y="5003800"/>
          <p14:tracePt t="143213" x="2933700" y="4991100"/>
          <p14:tracePt t="143229" x="2927350" y="4991100"/>
          <p14:tracePt t="143246" x="2914650" y="4991100"/>
          <p14:tracePt t="143280" x="2908300" y="4984750"/>
          <p14:tracePt t="143665" x="2908300" y="4978400"/>
          <p14:tracePt t="143670" x="2901950" y="4972050"/>
          <p14:tracePt t="143679" x="2895600" y="4959350"/>
          <p14:tracePt t="143696" x="2882900" y="4946650"/>
          <p14:tracePt t="143712" x="2882900" y="4933950"/>
          <p14:tracePt t="143729" x="2876550" y="4921250"/>
          <p14:tracePt t="143746" x="2863850" y="4908550"/>
          <p14:tracePt t="143762" x="2857500" y="4895850"/>
          <p14:tracePt t="143796" x="2844800" y="4883150"/>
          <p14:tracePt t="143830" x="2838450" y="4870450"/>
          <p14:tracePt t="143903" x="2838450" y="4864100"/>
          <p14:tracePt t="143911" x="2832100" y="4857750"/>
          <p14:tracePt t="143938" x="2825750" y="4851400"/>
          <p14:tracePt t="143951" x="2819400" y="4845050"/>
          <p14:tracePt t="143964" x="2813050" y="4845050"/>
          <p14:tracePt t="143988" x="2813050" y="4838700"/>
          <p14:tracePt t="143996" x="2813050" y="4826000"/>
          <p14:tracePt t="144015" x="2813050" y="4813300"/>
          <p14:tracePt t="144031" x="2794000" y="4800600"/>
          <p14:tracePt t="144035" x="2794000" y="4794250"/>
          <p14:tracePt t="144048" x="2787650" y="4781550"/>
          <p14:tracePt t="144062" x="2768600" y="4762500"/>
          <p14:tracePt t="144079" x="2749550" y="4749800"/>
          <p14:tracePt t="144096" x="2724150" y="4737100"/>
          <p14:tracePt t="144112" x="2705100" y="4718050"/>
          <p14:tracePt t="144129" x="2686050" y="4711700"/>
          <p14:tracePt t="144146" x="2686050" y="4705350"/>
          <p14:tracePt t="144162" x="2679700" y="4699000"/>
          <p14:tracePt t="144186" x="2673350" y="4699000"/>
          <p14:tracePt t="144203" x="2660650" y="4699000"/>
          <p14:tracePt t="144212" x="2654300" y="4699000"/>
          <p14:tracePt t="144229" x="2647950" y="4692650"/>
          <p14:tracePt t="144246" x="2641600" y="4692650"/>
          <p14:tracePt t="144262" x="2635250" y="4692650"/>
          <p14:tracePt t="144281" x="2628900" y="4686300"/>
          <p14:tracePt t="144313" x="2622550" y="4686300"/>
          <p14:tracePt t="144386" x="2616200" y="4686300"/>
          <p14:tracePt t="144398" x="2609850" y="4686300"/>
          <p14:tracePt t="144448" x="2603500" y="4686300"/>
          <p14:tracePt t="144456" x="2597150" y="4686300"/>
          <p14:tracePt t="144467" x="2590800" y="4699000"/>
          <p14:tracePt t="144479" x="2590800" y="4705350"/>
          <p14:tracePt t="144496" x="2590800" y="4711700"/>
          <p14:tracePt t="144512" x="2590800" y="4718050"/>
          <p14:tracePt t="144514" x="2590800" y="4724400"/>
          <p14:tracePt t="144529" x="2590800" y="4737100"/>
          <p14:tracePt t="144546" x="2590800" y="4749800"/>
          <p14:tracePt t="144562" x="2590800" y="4762500"/>
          <p14:tracePt t="144579" x="2590800" y="4775200"/>
          <p14:tracePt t="144596" x="2590800" y="4794250"/>
          <p14:tracePt t="144612" x="2590800" y="4813300"/>
          <p14:tracePt t="144629" x="2590800" y="4832350"/>
          <p14:tracePt t="144646" x="2590800" y="4845050"/>
          <p14:tracePt t="144662" x="2590800" y="4864100"/>
          <p14:tracePt t="144679" x="2590800" y="4883150"/>
          <p14:tracePt t="144696" x="2590800" y="4895850"/>
          <p14:tracePt t="144712" x="2590800" y="4914900"/>
          <p14:tracePt t="144715" x="2590800" y="4921250"/>
          <p14:tracePt t="144730" x="2590800" y="4927600"/>
          <p14:tracePt t="144746" x="2590800" y="4940300"/>
          <p14:tracePt t="144762" x="2590800" y="4953000"/>
          <p14:tracePt t="144781" x="2590800" y="4972050"/>
          <p14:tracePt t="144796" x="2590800" y="4991100"/>
          <p14:tracePt t="144814" x="2590800" y="5022850"/>
          <p14:tracePt t="144820" x="2590800" y="5029200"/>
          <p14:tracePt t="144824" x="2590800" y="5035550"/>
          <p14:tracePt t="144826" x="2590800" y="5048250"/>
          <p14:tracePt t="144832" x="2590800" y="5054600"/>
          <p14:tracePt t="144846" x="2590800" y="5080000"/>
          <p14:tracePt t="144863" x="2590800" y="5105400"/>
          <p14:tracePt t="144880" x="2590800" y="5143500"/>
          <p14:tracePt t="144883" x="2590800" y="5149850"/>
          <p14:tracePt t="144887" x="2590800" y="5156200"/>
          <p14:tracePt t="144896" x="2590800" y="5175250"/>
          <p14:tracePt t="144912" x="2597150" y="5187950"/>
          <p14:tracePt t="144913" x="2603500" y="5194300"/>
          <p14:tracePt t="144929" x="2603500" y="5207000"/>
          <p14:tracePt t="144947" x="2609850" y="5232400"/>
          <p14:tracePt t="144963" x="2616200" y="5238750"/>
          <p14:tracePt t="144968" x="2616200" y="5245100"/>
          <p14:tracePt t="144979" x="2616200" y="5251450"/>
          <p14:tracePt t="145000" x="2622550" y="5257800"/>
          <p14:tracePt t="145018" x="2622550" y="5276850"/>
          <p14:tracePt t="145030" x="2622550" y="5295900"/>
          <p14:tracePt t="145034" x="2622550" y="5302250"/>
          <p14:tracePt t="145045" x="2622550" y="5308600"/>
          <p14:tracePt t="145062" x="2622550" y="5327650"/>
          <p14:tracePt t="145079" x="2622550" y="5346700"/>
          <p14:tracePt t="145096" x="2622550" y="5365750"/>
          <p14:tracePt t="145114" x="2622550" y="5384800"/>
          <p14:tracePt t="145130" x="2622550" y="5391150"/>
          <p14:tracePt t="145147" x="2622550" y="5410200"/>
          <p14:tracePt t="145163" x="2622550" y="5416550"/>
          <p14:tracePt t="145180" x="2622550" y="5435600"/>
          <p14:tracePt t="145196" x="2622550" y="5454650"/>
          <p14:tracePt t="145212" x="2622550" y="5473700"/>
          <p14:tracePt t="145230" x="2622550" y="5511800"/>
          <p14:tracePt t="145234" x="2622550" y="5518150"/>
          <p14:tracePt t="145246" x="2628900" y="5543550"/>
          <p14:tracePt t="145263" x="2635250" y="5562600"/>
          <p14:tracePt t="145280" x="2647950" y="5600700"/>
          <p14:tracePt t="145297" x="2660650" y="5619750"/>
          <p14:tracePt t="145314" x="2660650" y="5632450"/>
          <p14:tracePt t="145329" x="2660650" y="5651500"/>
          <p14:tracePt t="145332" x="2667000" y="5657850"/>
          <p14:tracePt t="145346" x="2673350" y="5664200"/>
          <p14:tracePt t="145363" x="2679700" y="5695950"/>
          <p14:tracePt t="145380" x="2692400" y="5721350"/>
          <p14:tracePt t="145397" x="2705100" y="5746750"/>
          <p14:tracePt t="145413" x="2717800" y="5765800"/>
          <p14:tracePt t="145429" x="2730500" y="5791200"/>
          <p14:tracePt t="145446" x="2743200" y="5810250"/>
          <p14:tracePt t="145450" x="2749550" y="5810250"/>
          <p14:tracePt t="145451" x="2749550" y="5816600"/>
          <p14:tracePt t="145462" x="2749550" y="5829300"/>
          <p14:tracePt t="145480" x="2768600" y="5842000"/>
          <p14:tracePt t="145495" x="2781300" y="5854700"/>
          <p14:tracePt t="145513" x="2800350" y="5873750"/>
          <p14:tracePt t="145530" x="2825750" y="5899150"/>
          <p14:tracePt t="145533" x="2832100" y="5899150"/>
          <p14:tracePt t="145545" x="2844800" y="5911850"/>
          <p14:tracePt t="145565" x="2870200" y="5949950"/>
          <p14:tracePt t="145569" x="2870200" y="5956300"/>
          <p14:tracePt t="145572" x="2882900" y="5956300"/>
          <p14:tracePt t="145576" x="2895600" y="5956300"/>
          <p14:tracePt t="145595" x="2940050" y="5969000"/>
          <p14:tracePt t="145612" x="2946400" y="5988050"/>
          <p14:tracePt t="145629" x="2946400" y="5994400"/>
          <p14:tracePt t="145645" x="2959100" y="6000750"/>
          <p14:tracePt t="145663" x="3003550" y="6000750"/>
          <p14:tracePt t="145679" x="3035300" y="6000750"/>
          <p14:tracePt t="145695" x="3060700" y="6000750"/>
          <p14:tracePt t="145712" x="3079750" y="6000750"/>
          <p14:tracePt t="145729" x="3105150" y="6000750"/>
          <p14:tracePt t="145745" x="3130550" y="6000750"/>
          <p14:tracePt t="145762" x="3149600" y="6000750"/>
          <p14:tracePt t="145779" x="3187700" y="5988050"/>
          <p14:tracePt t="145796" x="3200400" y="5981700"/>
          <p14:tracePt t="145813" x="3238500" y="5962650"/>
          <p14:tracePt t="145830" x="3244850" y="5956300"/>
          <p14:tracePt t="145845" x="3270250" y="5943600"/>
          <p14:tracePt t="145848" x="3276600" y="5937250"/>
          <p14:tracePt t="145862" x="3289300" y="5930900"/>
          <p14:tracePt t="145879" x="3333750" y="5892800"/>
          <p14:tracePt t="145895" x="3365500" y="5861050"/>
          <p14:tracePt t="145913" x="3384550" y="5842000"/>
          <p14:tracePt t="145929" x="3397250" y="5810250"/>
          <p14:tracePt t="145934" x="3397250" y="5803900"/>
          <p14:tracePt t="145937" x="3397250" y="5791200"/>
          <p14:tracePt t="145941" x="3397250" y="5778500"/>
          <p14:tracePt t="145951" x="3403600" y="5759450"/>
          <p14:tracePt t="145962" x="3416300" y="5727700"/>
          <p14:tracePt t="145965" x="3422650" y="5702300"/>
          <p14:tracePt t="145980" x="3448050" y="5600700"/>
          <p14:tracePt t="145997" x="3460750" y="5543550"/>
          <p14:tracePt t="146012" x="3467100" y="5486400"/>
          <p14:tracePt t="146029" x="3467100" y="5448300"/>
          <p14:tracePt t="146045" x="3467100" y="5422900"/>
          <p14:tracePt t="146063" x="3467100" y="5384800"/>
          <p14:tracePt t="146080" x="3460750" y="5314950"/>
          <p14:tracePt t="146085" x="3454400" y="5302250"/>
          <p14:tracePt t="146097" x="3448050" y="5276850"/>
          <p14:tracePt t="146112" x="3422650" y="5226050"/>
          <p14:tracePt t="146116" x="3422650" y="5207000"/>
          <p14:tracePt t="146129" x="3397250" y="5181600"/>
          <p14:tracePt t="146146" x="3365500" y="5149850"/>
          <p14:tracePt t="146163" x="3333750" y="5099050"/>
          <p14:tracePt t="146179" x="3308350" y="5054600"/>
          <p14:tracePt t="146196" x="3289300" y="5016500"/>
          <p14:tracePt t="146212" x="3282950" y="4978400"/>
          <p14:tracePt t="146229" x="3251200" y="4946650"/>
          <p14:tracePt t="146233" x="3251200" y="4940300"/>
          <p14:tracePt t="146236" x="3244850" y="4933950"/>
          <p14:tracePt t="146245" x="3238500" y="4921250"/>
          <p14:tracePt t="146262" x="3219450" y="4908550"/>
          <p14:tracePt t="146280" x="3206750" y="4876800"/>
          <p14:tracePt t="146295" x="3187700" y="4864100"/>
          <p14:tracePt t="146312" x="3168650" y="4838700"/>
          <p14:tracePt t="146329" x="3143250" y="4806950"/>
          <p14:tracePt t="146346" x="3111500" y="4787900"/>
          <p14:tracePt t="146363" x="3086100" y="4762500"/>
          <p14:tracePt t="146366" x="3079750" y="4756150"/>
          <p14:tracePt t="146368" x="3067050" y="4749800"/>
          <p14:tracePt t="146380" x="3054350" y="4737100"/>
          <p14:tracePt t="146397" x="3016250" y="4705350"/>
          <p14:tracePt t="146413" x="2971800" y="4679950"/>
          <p14:tracePt t="146415" x="2959100" y="4673600"/>
          <p14:tracePt t="146429" x="2927350" y="4660900"/>
          <p14:tracePt t="146446" x="2876550" y="4641850"/>
          <p14:tracePt t="146450" x="2863850" y="4635500"/>
          <p14:tracePt t="146452" x="2851150" y="4629150"/>
          <p14:tracePt t="146462" x="2819400" y="4622800"/>
          <p14:tracePt t="146479" x="2794000" y="4616450"/>
          <p14:tracePt t="146480" x="2787650" y="4610100"/>
          <p14:tracePt t="146497" x="2755900" y="4603750"/>
          <p14:tracePt t="146512" x="2730500" y="4603750"/>
          <p14:tracePt t="146517" x="2724150" y="4603750"/>
          <p14:tracePt t="146529" x="2711450" y="4603750"/>
          <p14:tracePt t="146545" x="2705100" y="4603750"/>
          <p14:tracePt t="146562" x="2686050" y="4603750"/>
          <p14:tracePt t="146580" x="2660650" y="4622800"/>
          <p14:tracePt t="146586" x="2654300" y="4629150"/>
          <p14:tracePt t="146588" x="2654300" y="4635500"/>
          <p14:tracePt t="146597" x="2641600" y="4654550"/>
          <p14:tracePt t="146612" x="2635250" y="4679950"/>
          <p14:tracePt t="146629" x="2622550" y="4724400"/>
          <p14:tracePt t="146646" x="2609850" y="4775200"/>
          <p14:tracePt t="146662" x="2609850" y="4806950"/>
          <p14:tracePt t="146665" x="2609850" y="4813300"/>
          <p14:tracePt t="146680" x="2609850" y="4845050"/>
          <p14:tracePt t="146696" x="2609850" y="4889500"/>
          <p14:tracePt t="146712" x="2616200" y="4927600"/>
          <p14:tracePt t="146729" x="2622550" y="4953000"/>
          <p14:tracePt t="146746" x="2635250" y="4978400"/>
          <p14:tracePt t="146762" x="2635250" y="4997450"/>
          <p14:tracePt t="146764" x="2641600" y="4997450"/>
          <p14:tracePt t="146779" x="2641600" y="5003800"/>
          <p14:tracePt t="146795" x="2647950" y="5016500"/>
          <p14:tracePt t="146812" x="2654300" y="5016500"/>
          <p14:tracePt t="146845" x="2654300" y="5029200"/>
          <p14:tracePt t="146862" x="2660650" y="5041900"/>
          <p14:tracePt t="146879" x="2667000" y="5048250"/>
          <p14:tracePt t="146899" x="2667000" y="5054600"/>
          <p14:tracePt t="146912" x="2673350" y="5060950"/>
          <p14:tracePt t="146929" x="2673350" y="5067300"/>
          <p14:tracePt t="146946" x="2679700" y="5080000"/>
          <p14:tracePt t="146962" x="2686050" y="5086350"/>
          <p14:tracePt t="146995" x="2686050" y="5092700"/>
          <p14:tracePt t="147035" x="2692400" y="5092700"/>
          <p14:tracePt t="147047" x="2692400" y="5099050"/>
          <p14:tracePt t="147051" x="2692400" y="5105400"/>
          <p14:tracePt t="147063" x="2705100" y="5130800"/>
          <p14:tracePt t="147080" x="2730500" y="5162550"/>
          <p14:tracePt t="147097" x="2749550" y="5213350"/>
          <p14:tracePt t="147113" x="2774950" y="5264150"/>
          <p14:tracePt t="147116" x="2781300" y="5270500"/>
          <p14:tracePt t="147120" x="2787650" y="5276850"/>
          <p14:tracePt t="147129" x="2787650" y="5289550"/>
          <p14:tracePt t="147146" x="2813050" y="5321300"/>
          <p14:tracePt t="147150" x="2825750" y="5334000"/>
          <p14:tracePt t="147153" x="2838450" y="5346700"/>
          <p14:tracePt t="147156" x="2844800" y="5359400"/>
          <p14:tracePt t="147162" x="2870200" y="5378450"/>
          <p14:tracePt t="147178" x="2959100" y="5422900"/>
          <p14:tracePt t="147180" x="2978150" y="5429250"/>
          <p14:tracePt t="147196" x="3009900" y="5435600"/>
          <p14:tracePt t="147212" x="3054350" y="5448300"/>
          <p14:tracePt t="147218" x="3073400" y="5454650"/>
          <p14:tracePt t="147220" x="3105150" y="5454650"/>
          <p14:tracePt t="147229" x="3213100" y="5467350"/>
          <p14:tracePt t="147247" x="3575050" y="5530850"/>
          <p14:tracePt t="147250" x="3683000" y="5549900"/>
          <p14:tracePt t="147252" x="3797300" y="5556250"/>
          <p14:tracePt t="147262" x="4064000" y="5568950"/>
          <p14:tracePt t="147266" x="4197350" y="5568950"/>
          <p14:tracePt t="147269" x="4368800" y="5568950"/>
          <p14:tracePt t="147273" x="4508500" y="5575300"/>
          <p14:tracePt t="147279" x="4679950" y="5575300"/>
          <p14:tracePt t="147295" x="5276850" y="5594350"/>
          <p14:tracePt t="147312" x="5511800" y="5607050"/>
          <p14:tracePt t="147329" x="5607050" y="5613400"/>
          <p14:tracePt t="147346" x="5626100" y="5600700"/>
          <p14:tracePt t="147363" x="5632450" y="5600700"/>
          <p14:tracePt t="147379" x="5632450" y="5594350"/>
          <p14:tracePt t="147397" x="5632450" y="5581650"/>
          <p14:tracePt t="147412" x="5632450" y="5537200"/>
          <p14:tracePt t="147416" x="5632450" y="5530850"/>
          <p14:tracePt t="147429" x="5632450" y="5499100"/>
          <p14:tracePt t="147431" x="5632450" y="5486400"/>
          <p14:tracePt t="147445" x="5632450" y="5448300"/>
          <p14:tracePt t="147462" x="5594350" y="5251450"/>
          <p14:tracePt t="147467" x="5581650" y="5226050"/>
          <p14:tracePt t="147468" x="5575300" y="5187950"/>
          <p14:tracePt t="147479" x="5530850" y="5086350"/>
          <p14:tracePt t="147496" x="5492750" y="4978400"/>
          <p14:tracePt t="147500" x="5486400" y="4959350"/>
          <p14:tracePt t="147513" x="5473700" y="4914900"/>
          <p14:tracePt t="147529" x="5461000" y="4870450"/>
          <p14:tracePt t="147532" x="5454650" y="4857750"/>
          <p14:tracePt t="147545" x="5441950" y="4832350"/>
          <p14:tracePt t="147562" x="5435600" y="4806950"/>
          <p14:tracePt t="147564" x="5435600" y="4794250"/>
          <p14:tracePt t="147578" x="5435600" y="4787900"/>
          <p14:tracePt t="147595" x="5448300" y="4775200"/>
          <p14:tracePt t="147612" x="5480050" y="4737100"/>
          <p14:tracePt t="147629" x="5530850" y="4692650"/>
          <p14:tracePt t="147646" x="5581650" y="4622800"/>
          <p14:tracePt t="147650" x="5600700" y="4610100"/>
          <p14:tracePt t="147653" x="5613400" y="4591050"/>
          <p14:tracePt t="147662" x="5645150" y="4552950"/>
          <p14:tracePt t="147679" x="5689600" y="4495800"/>
          <p14:tracePt t="147684" x="5695950" y="4483100"/>
          <p14:tracePt t="147712" x="5702300" y="4476750"/>
          <p14:tracePt t="147747" x="5708650" y="4476750"/>
          <p14:tracePt t="147767" x="5715000" y="4476750"/>
          <p14:tracePt t="147778" x="5721350" y="4476750"/>
          <p14:tracePt t="147790" x="5727700" y="4476750"/>
          <p14:tracePt t="147802" x="5734050" y="4476750"/>
          <p14:tracePt t="147813" x="5746750" y="4476750"/>
          <p14:tracePt t="147846" x="5753100" y="4476750"/>
          <p14:tracePt t="147932" x="5759450" y="4476750"/>
          <p14:tracePt t="148002" x="5759450" y="4470400"/>
          <p14:tracePt t="148021" x="5759450" y="4464050"/>
          <p14:tracePt t="148107" x="5759450" y="4457700"/>
          <p14:tracePt t="148123" x="5759450" y="4451350"/>
          <p14:tracePt t="148131" x="5759450" y="4445000"/>
          <p14:tracePt t="148146" x="5759450" y="4432300"/>
          <p14:tracePt t="148162" x="5759450" y="4425950"/>
          <p14:tracePt t="148178" x="5759450" y="4419600"/>
          <p14:tracePt t="148212" x="5765800" y="4419600"/>
          <p14:tracePt t="148371" x="5772150" y="4419600"/>
          <p14:tracePt t="148375" x="5778500" y="4419600"/>
          <p14:tracePt t="148383" x="5784850" y="4419600"/>
          <p14:tracePt t="148395" x="5791200" y="4419600"/>
          <p14:tracePt t="148411" x="5810250" y="4432300"/>
          <p14:tracePt t="148428" x="5829300" y="4445000"/>
          <p14:tracePt t="148445" x="5854700" y="4470400"/>
          <p14:tracePt t="148461" x="5873750" y="4476750"/>
          <p14:tracePt t="148463" x="5873750" y="4483100"/>
          <p14:tracePt t="148479" x="5886450" y="4502150"/>
          <p14:tracePt t="148496" x="5905500" y="4508500"/>
          <p14:tracePt t="148512" x="5930900" y="4521200"/>
          <p14:tracePt t="148528" x="5943600" y="4533900"/>
          <p14:tracePt t="148545" x="5962650" y="4552950"/>
          <p14:tracePt t="148562" x="5988050" y="4572000"/>
          <p14:tracePt t="148578" x="6019800" y="4597400"/>
          <p14:tracePt t="148595" x="6038850" y="4610100"/>
          <p14:tracePt t="148612" x="6051550" y="4635500"/>
          <p14:tracePt t="148628" x="6057900" y="4660900"/>
          <p14:tracePt t="148645" x="6076950" y="4692650"/>
          <p14:tracePt t="148662" x="6121400" y="4737100"/>
          <p14:tracePt t="148678" x="6159500" y="4775200"/>
          <p14:tracePt t="148680" x="6172200" y="4787900"/>
          <p14:tracePt t="148696" x="6210300" y="4819650"/>
          <p14:tracePt t="148711" x="6235700" y="4851400"/>
          <p14:tracePt t="148728" x="6254750" y="4870450"/>
          <p14:tracePt t="148745" x="6292850" y="4902200"/>
          <p14:tracePt t="148762" x="6311900" y="4940300"/>
          <p14:tracePt t="148778" x="6337300" y="4991100"/>
          <p14:tracePt t="148781" x="6350000" y="4997450"/>
          <p14:tracePt t="148796" x="6381750" y="5048250"/>
          <p14:tracePt t="148812" x="6426200" y="5118100"/>
          <p14:tracePt t="148828" x="6457950" y="5168900"/>
          <p14:tracePt t="148845" x="6483350" y="5219700"/>
          <p14:tracePt t="148861" x="6508750" y="5264150"/>
          <p14:tracePt t="148863" x="6515100" y="5270500"/>
          <p14:tracePt t="148878" x="6540500" y="5308600"/>
          <p14:tracePt t="148895" x="6584950" y="5365750"/>
          <p14:tracePt t="148911" x="6604000" y="5410200"/>
          <p14:tracePt t="148928" x="6623050" y="5441950"/>
          <p14:tracePt t="148945" x="6629400" y="5467350"/>
          <p14:tracePt t="148961" x="6635750" y="5486400"/>
          <p14:tracePt t="148964" x="6635750" y="5492750"/>
          <p14:tracePt t="148978" x="6642100" y="5505450"/>
          <p14:tracePt t="148995" x="6661150" y="5543550"/>
          <p14:tracePt t="149011" x="6680200" y="5588000"/>
          <p14:tracePt t="149028" x="6692900" y="5626100"/>
          <p14:tracePt t="149045" x="6711950" y="5676900"/>
          <p14:tracePt t="149062" x="6724650" y="5702300"/>
          <p14:tracePt t="149079" x="6743700" y="5753100"/>
          <p14:tracePt t="149096" x="6762750" y="5791200"/>
          <p14:tracePt t="149100" x="6762750" y="5803900"/>
          <p14:tracePt t="149113" x="6769100" y="5822950"/>
          <p14:tracePt t="149129" x="6781800" y="5848350"/>
          <p14:tracePt t="149132" x="6781800" y="5854700"/>
          <p14:tracePt t="149145" x="6788150" y="5867400"/>
          <p14:tracePt t="149161" x="6794500" y="5880100"/>
          <p14:tracePt t="149182" x="6794500" y="5886450"/>
          <p14:tracePt t="149196" x="6794500" y="5905500"/>
          <p14:tracePt t="149212" x="6800850" y="5924550"/>
          <p14:tracePt t="149228" x="6813550" y="5949950"/>
          <p14:tracePt t="149245" x="6813550" y="5981700"/>
          <p14:tracePt t="149262" x="6819900" y="6000750"/>
          <p14:tracePt t="149279" x="6819900" y="6013450"/>
          <p14:tracePt t="149296" x="6819900" y="6026150"/>
          <p14:tracePt t="149312" x="6826250" y="6038850"/>
          <p14:tracePt t="149330" x="6826250" y="6070600"/>
          <p14:tracePt t="149578" x="6832600" y="6076950"/>
          <p14:tracePt t="150444" x="0" y="0"/>
        </p14:tracePtLst>
        <p14:tracePtLst>
          <p14:tracePt t="151296" x="2432050" y="4667250"/>
          <p14:tracePt t="151309" x="2425700" y="4667250"/>
          <p14:tracePt t="151312" x="2413000" y="4673600"/>
          <p14:tracePt t="151580" x="2413000" y="4679950"/>
          <p14:tracePt t="151653" x="2413000" y="4686300"/>
          <p14:tracePt t="151713" x="2413000" y="4692650"/>
          <p14:tracePt t="151721" x="2413000" y="4699000"/>
          <p14:tracePt t="151736" x="2419350" y="4705350"/>
          <p14:tracePt t="151761" x="2432050" y="4705350"/>
          <p14:tracePt t="151795" x="2451100" y="4711700"/>
          <p14:tracePt t="151828" x="2470150" y="4711700"/>
          <p14:tracePt t="151844" x="2476500" y="4718050"/>
          <p14:tracePt t="151861" x="2482850" y="4718050"/>
          <p14:tracePt t="151894" x="2489200" y="4718050"/>
          <p14:tracePt t="151912" x="2508250" y="4718050"/>
          <p14:tracePt t="151928" x="2514600" y="4718050"/>
          <p14:tracePt t="151944" x="2533650" y="4718050"/>
          <p14:tracePt t="151961" x="2552700" y="4718050"/>
          <p14:tracePt t="151978" x="2565400" y="4718050"/>
          <p14:tracePt t="152011" x="2578100" y="4718050"/>
          <p14:tracePt t="152027" x="2584450" y="4718050"/>
          <p14:tracePt t="152045" x="2597150" y="4718050"/>
          <p14:tracePt t="152062" x="2609850" y="4718050"/>
          <p14:tracePt t="152077" x="2616200" y="4718050"/>
          <p14:tracePt t="152095" x="2628900" y="4718050"/>
          <p14:tracePt t="152111" x="2635250" y="4718050"/>
          <p14:tracePt t="152128" x="2641600" y="4718050"/>
          <p14:tracePt t="152231" x="2647950" y="4718050"/>
          <p14:tracePt t="152247" x="2654300" y="4718050"/>
          <p14:tracePt t="152255" x="2660650" y="4718050"/>
          <p14:tracePt t="152279" x="2667000" y="4718050"/>
          <p14:tracePt t="152283" x="2673350" y="4718050"/>
          <p14:tracePt t="152316" x="2679700" y="4718050"/>
          <p14:tracePt t="152324" x="2686050" y="4718050"/>
          <p14:tracePt t="152332" x="2692400" y="4718050"/>
          <p14:tracePt t="152371" x="2698750" y="4718050"/>
          <p14:tracePt t="152379" x="2705100" y="4718050"/>
          <p14:tracePt t="152403" x="2711450" y="4718050"/>
          <p14:tracePt t="152407" x="2717800" y="4718050"/>
          <p14:tracePt t="152415" x="2724150" y="4718050"/>
          <p14:tracePt t="152427" x="2743200" y="4718050"/>
          <p14:tracePt t="152444" x="2762250" y="4718050"/>
          <p14:tracePt t="152461" x="2787650" y="4718050"/>
          <p14:tracePt t="152478" x="2800350" y="4718050"/>
          <p14:tracePt t="152495" x="2813050" y="4718050"/>
          <p14:tracePt t="152512" x="2825750" y="4718050"/>
          <p14:tracePt t="152527" x="2838450" y="4718050"/>
          <p14:tracePt t="152544" x="2857500" y="4718050"/>
          <p14:tracePt t="152561" x="2863850" y="4718050"/>
          <p14:tracePt t="152578" x="2882900" y="4718050"/>
          <p14:tracePt t="152594" x="2901950" y="4718050"/>
          <p14:tracePt t="152611" x="2921000" y="4718050"/>
          <p14:tracePt t="152627" x="2952750" y="4718050"/>
          <p14:tracePt t="152644" x="2965450" y="4718050"/>
          <p14:tracePt t="152661" x="2997200" y="4718050"/>
          <p14:tracePt t="152678" x="3022600" y="4718050"/>
          <p14:tracePt t="152694" x="3048000" y="4718050"/>
          <p14:tracePt t="152696" x="3054350" y="4718050"/>
          <p14:tracePt t="152711" x="3073400" y="4718050"/>
          <p14:tracePt t="152727" x="3092450" y="4718050"/>
          <p14:tracePt t="152744" x="3111500" y="4718050"/>
          <p14:tracePt t="152761" x="3124200" y="4718050"/>
          <p14:tracePt t="152778" x="3143250" y="4718050"/>
          <p14:tracePt t="152794" x="3155950" y="4718050"/>
          <p14:tracePt t="152812" x="3175000" y="4718050"/>
          <p14:tracePt t="152827" x="3187700" y="4718050"/>
          <p14:tracePt t="152844" x="3206750" y="4718050"/>
          <p14:tracePt t="152862" x="3219450" y="4718050"/>
          <p14:tracePt t="152878" x="3238500" y="4711700"/>
          <p14:tracePt t="152894" x="3257550" y="4699000"/>
          <p14:tracePt t="152911" x="3276600" y="4679950"/>
          <p14:tracePt t="152928" x="3302000" y="4654550"/>
          <p14:tracePt t="152944" x="3308350" y="4635500"/>
          <p14:tracePt t="152961" x="3327400" y="4597400"/>
          <p14:tracePt t="152977" x="3333750" y="4572000"/>
          <p14:tracePt t="152994" x="3333750" y="4546600"/>
          <p14:tracePt t="153011" x="3340100" y="4514850"/>
          <p14:tracePt t="153027" x="3340100" y="4502150"/>
          <p14:tracePt t="153045" x="3340100" y="4476750"/>
          <p14:tracePt t="153061" x="3340100" y="4457700"/>
          <p14:tracePt t="153078" x="3340100" y="4425950"/>
          <p14:tracePt t="153095" x="3327400" y="4400550"/>
          <p14:tracePt t="153111" x="3321050" y="4375150"/>
          <p14:tracePt t="153128" x="3308350" y="4356100"/>
          <p14:tracePt t="153144" x="3282950" y="4330700"/>
          <p14:tracePt t="153145" x="3282950" y="4318000"/>
          <p14:tracePt t="153161" x="3270250" y="4279900"/>
          <p14:tracePt t="153178" x="3251200" y="4248150"/>
          <p14:tracePt t="153194" x="3219450" y="4216400"/>
          <p14:tracePt t="153211" x="3187700" y="4184650"/>
          <p14:tracePt t="153227" x="3175000" y="4165600"/>
          <p14:tracePt t="153244" x="3155950" y="4146550"/>
          <p14:tracePt t="153246" x="3155950" y="4140200"/>
          <p14:tracePt t="153261" x="3136900" y="4121150"/>
          <p14:tracePt t="153277" x="3111500" y="4108450"/>
          <p14:tracePt t="153295" x="3098800" y="4089400"/>
          <p14:tracePt t="153311" x="3079750" y="4076700"/>
          <p14:tracePt t="153327" x="3054350" y="4070350"/>
          <p14:tracePt t="153344" x="3022600" y="4070350"/>
          <p14:tracePt t="153360" x="3009900" y="4070350"/>
          <p14:tracePt t="153377" x="2946400" y="4070350"/>
          <p14:tracePt t="153394" x="2895600" y="4070350"/>
          <p14:tracePt t="153411" x="2787650" y="4070350"/>
          <p14:tracePt t="153427" x="2711450" y="4070350"/>
          <p14:tracePt t="153444" x="2679700" y="4070350"/>
          <p14:tracePt t="153461" x="2647950" y="4070350"/>
          <p14:tracePt t="153477" x="2635250" y="4070350"/>
          <p14:tracePt t="153494" x="2609850" y="4070350"/>
          <p14:tracePt t="153510" x="2584450" y="4076700"/>
          <p14:tracePt t="153527" x="2552700" y="4083050"/>
          <p14:tracePt t="153544" x="2533650" y="4095750"/>
          <p14:tracePt t="153561" x="2508250" y="4108450"/>
          <p14:tracePt t="153578" x="2489200" y="4121150"/>
          <p14:tracePt t="153594" x="2482850" y="4127500"/>
          <p14:tracePt t="153611" x="2470150" y="4140200"/>
          <p14:tracePt t="153627" x="2451100" y="4159250"/>
          <p14:tracePt t="153644" x="2425700" y="4165600"/>
          <p14:tracePt t="153661" x="2413000" y="4184650"/>
          <p14:tracePt t="153677" x="2406650" y="4191000"/>
          <p14:tracePt t="153694" x="2393950" y="4210050"/>
          <p14:tracePt t="153711" x="2381250" y="4216400"/>
          <p14:tracePt t="153727" x="2362200" y="4229100"/>
          <p14:tracePt t="153744" x="2349500" y="4241800"/>
          <p14:tracePt t="153761" x="2343150" y="4267200"/>
          <p14:tracePt t="153777" x="2330450" y="4279900"/>
          <p14:tracePt t="153794" x="2317750" y="4292600"/>
          <p14:tracePt t="153811" x="2317750" y="4311650"/>
          <p14:tracePt t="153827" x="2317750" y="4324350"/>
          <p14:tracePt t="153844" x="2311400" y="4349750"/>
          <p14:tracePt t="153861" x="2298700" y="4375150"/>
          <p14:tracePt t="153877" x="2298700" y="4394200"/>
          <p14:tracePt t="153894" x="2298700" y="4419600"/>
          <p14:tracePt t="153910" x="2298700" y="4438650"/>
          <p14:tracePt t="153927" x="2298700" y="4464050"/>
          <p14:tracePt t="153944" x="2298700" y="4483100"/>
          <p14:tracePt t="153961" x="2298700" y="4514850"/>
          <p14:tracePt t="153978" x="2305050" y="4540250"/>
          <p14:tracePt t="153994" x="2311400" y="4559300"/>
          <p14:tracePt t="154010" x="2317750" y="4572000"/>
          <p14:tracePt t="154028" x="2330450" y="4603750"/>
          <p14:tracePt t="154044" x="2349500" y="4622800"/>
          <p14:tracePt t="154045" x="2355850" y="4635500"/>
          <p14:tracePt t="154062" x="2368550" y="4667250"/>
          <p14:tracePt t="154077" x="2387600" y="4692650"/>
          <p14:tracePt t="154094" x="2400300" y="4718050"/>
          <p14:tracePt t="154110" x="2425700" y="4749800"/>
          <p14:tracePt t="154127" x="2425700" y="4762500"/>
          <p14:tracePt t="154144" x="2425700" y="4775200"/>
          <p14:tracePt t="154160" x="2432050" y="4787900"/>
          <p14:tracePt t="154161" x="2438400" y="4794250"/>
          <p14:tracePt t="154177" x="2444750" y="4800600"/>
          <p14:tracePt t="154194" x="2457450" y="4806950"/>
          <p14:tracePt t="154210" x="2476500" y="4813300"/>
          <p14:tracePt t="154227" x="2508250" y="4819650"/>
          <p14:tracePt t="154244" x="2540000" y="4832350"/>
          <p14:tracePt t="154260" x="2571750" y="4832350"/>
          <p14:tracePt t="154261" x="2584450" y="4832350"/>
          <p14:tracePt t="154277" x="2609850" y="4838700"/>
          <p14:tracePt t="154294" x="2628900" y="4838700"/>
          <p14:tracePt t="154311" x="2667000" y="4838700"/>
          <p14:tracePt t="154327" x="2705100" y="4838700"/>
          <p14:tracePt t="154344" x="2755900" y="4838700"/>
          <p14:tracePt t="154361" x="2794000" y="4838700"/>
          <p14:tracePt t="154378" x="2832100" y="4838700"/>
          <p14:tracePt t="154394" x="2876550" y="4838700"/>
          <p14:tracePt t="154411" x="2921000" y="4838700"/>
          <p14:tracePt t="154427" x="2952750" y="4838700"/>
          <p14:tracePt t="154444" x="2990850" y="4838700"/>
          <p14:tracePt t="154460" x="3035300" y="4826000"/>
          <p14:tracePt t="154462" x="3048000" y="4826000"/>
          <p14:tracePt t="154477" x="3105150" y="4826000"/>
          <p14:tracePt t="154493" x="3136900" y="4826000"/>
          <p14:tracePt t="154511" x="3162300" y="4819650"/>
          <p14:tracePt t="154527" x="3175000" y="4819650"/>
          <p14:tracePt t="154544" x="3194050" y="4813300"/>
          <p14:tracePt t="154560" x="3213100" y="4813300"/>
          <p14:tracePt t="154578" x="3251200" y="4806950"/>
          <p14:tracePt t="154594" x="3270250" y="4800600"/>
          <p14:tracePt t="154610" x="3282950" y="4794250"/>
          <p14:tracePt t="154627" x="3289300" y="4787900"/>
          <p14:tracePt t="154644" x="3302000" y="4768850"/>
          <p14:tracePt t="154661" x="3321050" y="4756150"/>
          <p14:tracePt t="154677" x="3333750" y="4730750"/>
          <p14:tracePt t="154694" x="3340100" y="4711700"/>
          <p14:tracePt t="154710" x="3340100" y="4692650"/>
          <p14:tracePt t="154727" x="3346450" y="4667250"/>
          <p14:tracePt t="154744" x="3352800" y="4648200"/>
          <p14:tracePt t="154760" x="3352800" y="4641850"/>
          <p14:tracePt t="154763" x="3352800" y="4635500"/>
          <p14:tracePt t="154777" x="3359150" y="4616450"/>
          <p14:tracePt t="154794" x="3359150" y="4597400"/>
          <p14:tracePt t="154810" x="3359150" y="4578350"/>
          <p14:tracePt t="154827" x="3359150" y="4552950"/>
          <p14:tracePt t="154844" x="3359150" y="4546600"/>
          <p14:tracePt t="154861" x="3359150" y="4527550"/>
          <p14:tracePt t="154878" x="3359150" y="4514850"/>
          <p14:tracePt t="154894" x="3359150" y="4502150"/>
          <p14:tracePt t="154910" x="3352800" y="4495800"/>
          <p14:tracePt t="154927" x="3346450" y="4483100"/>
          <p14:tracePt t="154944" x="3346450" y="4470400"/>
          <p14:tracePt t="154947" x="3346450" y="4464050"/>
          <p14:tracePt t="154949" x="3340100" y="4457700"/>
          <p14:tracePt t="154961" x="3327400" y="4451350"/>
          <p14:tracePt t="154965" x="3327400" y="4438650"/>
          <p14:tracePt t="154978" x="3314700" y="4425950"/>
          <p14:tracePt t="154993" x="3295650" y="4406900"/>
          <p14:tracePt t="155010" x="3289300" y="4387850"/>
          <p14:tracePt t="155027" x="3282950" y="4375150"/>
          <p14:tracePt t="155043" x="3270250" y="4362450"/>
          <p14:tracePt t="155060" x="3263900" y="4356100"/>
          <p14:tracePt t="155077" x="3251200" y="4343400"/>
          <p14:tracePt t="155093" x="3244850" y="4330700"/>
          <p14:tracePt t="155110" x="3232150" y="4318000"/>
          <p14:tracePt t="155127" x="3219450" y="4305300"/>
          <p14:tracePt t="155144" x="3213100" y="4286250"/>
          <p14:tracePt t="155160" x="3200400" y="4273550"/>
          <p14:tracePt t="155178" x="3187700" y="4260850"/>
          <p14:tracePt t="155194" x="3175000" y="4248150"/>
          <p14:tracePt t="155210" x="3168650" y="4235450"/>
          <p14:tracePt t="155227" x="3149600" y="4222750"/>
          <p14:tracePt t="155243" x="3136900" y="4210050"/>
          <p14:tracePt t="155260" x="3124200" y="4197350"/>
          <p14:tracePt t="155263" x="3117850" y="4191000"/>
          <p14:tracePt t="155277" x="3105150" y="4184650"/>
          <p14:tracePt t="155310" x="3092450" y="4178300"/>
          <p14:tracePt t="155327" x="3073400" y="4165600"/>
          <p14:tracePt t="155344" x="3048000" y="4152900"/>
          <p14:tracePt t="155360" x="3022600" y="4146550"/>
          <p14:tracePt t="155390" x="3016250" y="4146550"/>
          <p14:tracePt t="155395" x="3009900" y="4146550"/>
          <p14:tracePt t="155410" x="2990850" y="4146550"/>
          <p14:tracePt t="155427" x="2984500" y="4146550"/>
          <p14:tracePt t="155444" x="2971800" y="4146550"/>
          <p14:tracePt t="155460" x="2933700" y="4146550"/>
          <p14:tracePt t="155477" x="2901950" y="4146550"/>
          <p14:tracePt t="155493" x="2876550" y="4140200"/>
          <p14:tracePt t="155510" x="2857500" y="4127500"/>
          <p14:tracePt t="155527" x="2825750" y="4127500"/>
          <p14:tracePt t="155543" x="2794000" y="4127500"/>
          <p14:tracePt t="155560" x="2768600" y="4127500"/>
          <p14:tracePt t="155577" x="2724150" y="4127500"/>
          <p14:tracePt t="155593" x="2705100" y="4127500"/>
          <p14:tracePt t="155610" x="2679700" y="4127500"/>
          <p14:tracePt t="155627" x="2654300" y="4127500"/>
          <p14:tracePt t="155643" x="2622550" y="4127500"/>
          <p14:tracePt t="155660" x="2597150" y="4127500"/>
          <p14:tracePt t="155677" x="2578100" y="4127500"/>
          <p14:tracePt t="155693" x="2559050" y="4127500"/>
          <p14:tracePt t="155710" x="2533650" y="4127500"/>
          <p14:tracePt t="155727" x="2508250" y="4133850"/>
          <p14:tracePt t="155744" x="2482850" y="4140200"/>
          <p14:tracePt t="155760" x="2444750" y="4159250"/>
          <p14:tracePt t="155777" x="2419350" y="4165600"/>
          <p14:tracePt t="155793" x="2406650" y="4171950"/>
          <p14:tracePt t="155810" x="2393950" y="4178300"/>
          <p14:tracePt t="155827" x="2381250" y="4184650"/>
          <p14:tracePt t="155844" x="2362200" y="4197350"/>
          <p14:tracePt t="155860" x="2343150" y="4216400"/>
          <p14:tracePt t="155863" x="2343150" y="4222750"/>
          <p14:tracePt t="155877" x="2324100" y="4235450"/>
          <p14:tracePt t="155893" x="2311400" y="4248150"/>
          <p14:tracePt t="155910" x="2298700" y="4260850"/>
          <p14:tracePt t="155927" x="2286000" y="4273550"/>
          <p14:tracePt t="155943" x="2279650" y="4286250"/>
          <p14:tracePt t="155961" x="2273300" y="4298950"/>
          <p14:tracePt t="155962" x="2273300" y="4305300"/>
          <p14:tracePt t="155977" x="2273300" y="4318000"/>
          <p14:tracePt t="155993" x="2273300" y="4330700"/>
          <p14:tracePt t="156010" x="2273300" y="4349750"/>
          <p14:tracePt t="156027" x="2273300" y="4368800"/>
          <p14:tracePt t="156043" x="2273300" y="4387850"/>
          <p14:tracePt t="156060" x="2273300" y="4406900"/>
          <p14:tracePt t="156062" x="2273300" y="4413250"/>
          <p14:tracePt t="156077" x="2273300" y="4425950"/>
          <p14:tracePt t="156094" x="2273300" y="4445000"/>
          <p14:tracePt t="156110" x="2273300" y="4464050"/>
          <p14:tracePt t="156127" x="2292350" y="4483100"/>
          <p14:tracePt t="156143" x="2305050" y="4502150"/>
          <p14:tracePt t="156160" x="2317750" y="4527550"/>
          <p14:tracePt t="156163" x="2317750" y="4533900"/>
          <p14:tracePt t="156177" x="2324100" y="4552950"/>
          <p14:tracePt t="156193" x="2330450" y="4565650"/>
          <p14:tracePt t="156210" x="2343150" y="4584700"/>
          <p14:tracePt t="156227" x="2355850" y="4603750"/>
          <p14:tracePt t="156244" x="2362200" y="4622800"/>
          <p14:tracePt t="156260" x="2381250" y="4641850"/>
          <p14:tracePt t="156262" x="2381250" y="4654550"/>
          <p14:tracePt t="156277" x="2393950" y="4667250"/>
          <p14:tracePt t="156294" x="2406650" y="4673600"/>
          <p14:tracePt t="156310" x="2406650" y="4686300"/>
          <p14:tracePt t="156327" x="2413000" y="4699000"/>
          <p14:tracePt t="156344" x="2425700" y="4705350"/>
          <p14:tracePt t="156360" x="2444750" y="4730750"/>
          <p14:tracePt t="156376" x="2451100" y="4743450"/>
          <p14:tracePt t="156393" x="2470150" y="4762500"/>
          <p14:tracePt t="156410" x="2476500" y="4775200"/>
          <p14:tracePt t="156426" x="2489200" y="4787900"/>
          <p14:tracePt t="156444" x="2508250" y="4800600"/>
          <p14:tracePt t="156460" x="2520950" y="4813300"/>
          <p14:tracePt t="156479" x="2540000" y="4826000"/>
          <p14:tracePt t="156494" x="2559050" y="4832350"/>
          <p14:tracePt t="156497" x="2565400" y="4832350"/>
          <p14:tracePt t="156512" x="2584450" y="4838700"/>
          <p14:tracePt t="156528" x="2609850" y="4838700"/>
          <p14:tracePt t="156532" x="2622550" y="4838700"/>
          <p14:tracePt t="156534" x="2635250" y="4845050"/>
          <p14:tracePt t="156538" x="2641600" y="4845050"/>
          <p14:tracePt t="156544" x="2647950" y="4845050"/>
          <p14:tracePt t="156560" x="2673350" y="4845050"/>
          <p14:tracePt t="156561" x="2673350" y="4851400"/>
          <p14:tracePt t="156580" x="2686050" y="4851400"/>
          <p14:tracePt t="156594" x="2705100" y="4851400"/>
          <p14:tracePt t="156610" x="2724150" y="4851400"/>
          <p14:tracePt t="156626" x="2743200" y="4851400"/>
          <p14:tracePt t="156643" x="2762250" y="4851400"/>
          <p14:tracePt t="156660" x="2800350" y="4851400"/>
          <p14:tracePt t="156676" x="2819400" y="4851400"/>
          <p14:tracePt t="156694" x="2870200" y="4851400"/>
          <p14:tracePt t="156711" x="2901950" y="4851400"/>
          <p14:tracePt t="156728" x="2921000" y="4851400"/>
          <p14:tracePt t="156744" x="2933700" y="4851400"/>
          <p14:tracePt t="156760" x="2971800" y="4851400"/>
          <p14:tracePt t="156762" x="2978150" y="4851400"/>
          <p14:tracePt t="156776" x="3009900" y="4851400"/>
          <p14:tracePt t="156794" x="3041650" y="4851400"/>
          <p14:tracePt t="156798" x="3048000" y="4851400"/>
          <p14:tracePt t="156811" x="3060700" y="4851400"/>
          <p14:tracePt t="156827" x="3092450" y="4851400"/>
          <p14:tracePt t="156844" x="3105150" y="4851400"/>
          <p14:tracePt t="156861" x="3130550" y="4851400"/>
          <p14:tracePt t="156877" x="3149600" y="4851400"/>
          <p14:tracePt t="156893" x="3162300" y="4851400"/>
          <p14:tracePt t="156910" x="3175000" y="4851400"/>
          <p14:tracePt t="156928" x="3187700" y="4845050"/>
          <p14:tracePt t="156944" x="3194050" y="4838700"/>
          <p14:tracePt t="156961" x="3225800" y="4826000"/>
          <p14:tracePt t="156966" x="3238500" y="4826000"/>
          <p14:tracePt t="156978" x="3257550" y="4819650"/>
          <p14:tracePt t="156994" x="3282950" y="4813300"/>
          <p14:tracePt t="157011" x="3289300" y="4800600"/>
          <p14:tracePt t="157027" x="3308350" y="4794250"/>
          <p14:tracePt t="157043" x="3314700" y="4781550"/>
          <p14:tracePt t="157060" x="3327400" y="4768850"/>
          <p14:tracePt t="157079" x="3340100" y="4762500"/>
          <p14:tracePt t="157094" x="3352800" y="4749800"/>
          <p14:tracePt t="157111" x="3359150" y="4737100"/>
          <p14:tracePt t="157128" x="3378200" y="4705350"/>
          <p14:tracePt t="157131" x="3378200" y="4699000"/>
          <p14:tracePt t="157144" x="3384550" y="4692650"/>
          <p14:tracePt t="157161" x="3390900" y="4679950"/>
          <p14:tracePt t="157178" x="3390900" y="4660900"/>
          <p14:tracePt t="157182" x="3390900" y="4654550"/>
          <p14:tracePt t="157185" x="3390900" y="4648200"/>
          <p14:tracePt t="157193" x="3397250" y="4641850"/>
          <p14:tracePt t="157210" x="3397250" y="4629150"/>
          <p14:tracePt t="157227" x="3397250" y="4610100"/>
          <p14:tracePt t="157244" x="3397250" y="4591050"/>
          <p14:tracePt t="157247" x="3397250" y="4584700"/>
          <p14:tracePt t="157252" x="3397250" y="4578350"/>
          <p14:tracePt t="157254" x="3397250" y="4572000"/>
          <p14:tracePt t="157263" x="3397250" y="4565650"/>
          <p14:tracePt t="157276" x="3397250" y="4552950"/>
          <p14:tracePt t="157294" x="3397250" y="4540250"/>
          <p14:tracePt t="157311" x="3397250" y="4527550"/>
          <p14:tracePt t="157330" x="3397250" y="4521200"/>
          <p14:tracePt t="157343" x="3397250" y="4514850"/>
          <p14:tracePt t="157360" x="3397250" y="4508500"/>
          <p14:tracePt t="157377" x="3390900" y="4502150"/>
          <p14:tracePt t="157397" x="3390900" y="4495800"/>
          <p14:tracePt t="157415" x="3390900" y="4489450"/>
          <p14:tracePt t="157427" x="3390900" y="4483100"/>
          <p14:tracePt t="157443" x="3384550" y="4470400"/>
          <p14:tracePt t="157476" x="3378200" y="4457700"/>
          <p14:tracePt t="157494" x="3371850" y="4451350"/>
          <p14:tracePt t="157511" x="3371850" y="4445000"/>
          <p14:tracePt t="157527" x="3365500" y="4445000"/>
          <p14:tracePt t="157544" x="3365500" y="4432300"/>
          <p14:tracePt t="157561" x="3359150" y="4425950"/>
          <p14:tracePt t="157578" x="3352800" y="4413250"/>
          <p14:tracePt t="157594" x="3346450" y="4413250"/>
          <p14:tracePt t="157611" x="3340100" y="4406900"/>
          <p14:tracePt t="157627" x="3327400" y="4394200"/>
          <p14:tracePt t="157649" x="3321050" y="4387850"/>
          <p14:tracePt t="157661" x="3321050" y="4381500"/>
          <p14:tracePt t="157678" x="3308350" y="4381500"/>
          <p14:tracePt t="157695" x="3308350" y="4375150"/>
          <p14:tracePt t="157710" x="3302000" y="4368800"/>
          <p14:tracePt t="157726" x="3302000" y="4362450"/>
          <p14:tracePt t="157743" x="3295650" y="4362450"/>
          <p14:tracePt t="157786" x="3289300" y="4362450"/>
          <p14:tracePt t="157797" x="3289300" y="4356100"/>
          <p14:tracePt t="157810" x="3276600" y="4343400"/>
          <p14:tracePt t="157826" x="3257550" y="4330700"/>
          <p14:tracePt t="157843" x="3238500" y="4324350"/>
          <p14:tracePt t="157860" x="3225800" y="4318000"/>
          <p14:tracePt t="157894" x="3219450" y="4305300"/>
          <p14:tracePt t="157911" x="3194050" y="4292600"/>
          <p14:tracePt t="157927" x="3181350" y="4279900"/>
          <p14:tracePt t="157943" x="3149600" y="4279900"/>
          <p14:tracePt t="157945" x="3136900" y="4279900"/>
          <p14:tracePt t="157960" x="3124200" y="4279900"/>
          <p14:tracePt t="157976" x="3111500" y="4273550"/>
          <p14:tracePt t="157995" x="3079750" y="4260850"/>
          <p14:tracePt t="158011" x="3073400" y="4260850"/>
          <p14:tracePt t="158028" x="3054350" y="4254500"/>
          <p14:tracePt t="158044" x="3054350" y="4248150"/>
          <p14:tracePt t="158062" x="3041650" y="4248150"/>
          <p14:tracePt t="158078" x="3022600" y="4241800"/>
          <p14:tracePt t="158093" x="3009900" y="4241800"/>
          <p14:tracePt t="158110" x="2990850" y="4235450"/>
          <p14:tracePt t="158127" x="2978150" y="4235450"/>
          <p14:tracePt t="158144" x="2965450" y="4235450"/>
          <p14:tracePt t="158161" x="2959100" y="4235450"/>
          <p14:tracePt t="158178" x="2940050" y="4235450"/>
          <p14:tracePt t="158195" x="2927350" y="4235450"/>
          <p14:tracePt t="158211" x="2914650" y="4235450"/>
          <p14:tracePt t="158215" x="2908300" y="4235450"/>
          <p14:tracePt t="158217" x="2901950" y="4235450"/>
          <p14:tracePt t="158226" x="2895600" y="4235450"/>
          <p14:tracePt t="158243" x="2882900" y="4235450"/>
          <p14:tracePt t="158260" x="2863850" y="4235450"/>
          <p14:tracePt t="158277" x="2851150" y="4235450"/>
          <p14:tracePt t="158293" x="2838450" y="4235450"/>
          <p14:tracePt t="158311" x="2819400" y="4235450"/>
          <p14:tracePt t="158328" x="2806700" y="4235450"/>
          <p14:tracePt t="158344" x="2800350" y="4235450"/>
          <p14:tracePt t="158360" x="2787650" y="4235450"/>
          <p14:tracePt t="158376" x="2762250" y="4235450"/>
          <p14:tracePt t="158395" x="2749550" y="4235450"/>
          <p14:tracePt t="158410" x="2736850" y="4235450"/>
          <p14:tracePt t="158427" x="2717800" y="4235450"/>
          <p14:tracePt t="158443" x="2705100" y="4235450"/>
          <p14:tracePt t="158459" x="2686050" y="4235450"/>
          <p14:tracePt t="158461" x="2679700" y="4235450"/>
          <p14:tracePt t="158476" x="2673350" y="4235450"/>
          <p14:tracePt t="158493" x="2647950" y="4235450"/>
          <p14:tracePt t="158509" x="2641600" y="4235450"/>
          <p14:tracePt t="158527" x="2622550" y="4235450"/>
          <p14:tracePt t="158568" x="2616200" y="4235450"/>
          <p14:tracePt t="158579" x="2603500" y="4235450"/>
          <p14:tracePt t="158611" x="2590800" y="4235450"/>
          <p14:tracePt t="158626" x="2578100" y="4235450"/>
          <p14:tracePt t="158643" x="2571750" y="4235450"/>
          <p14:tracePt t="158659" x="2559050" y="4241800"/>
          <p14:tracePt t="158678" x="2546350" y="4248150"/>
          <p14:tracePt t="158694" x="2527300" y="4254500"/>
          <p14:tracePt t="158697" x="2527300" y="4260850"/>
          <p14:tracePt t="158710" x="2514600" y="4273550"/>
          <p14:tracePt t="158727" x="2495550" y="4298950"/>
          <p14:tracePt t="158744" x="2489200" y="4318000"/>
          <p14:tracePt t="158747" x="2482850" y="4324350"/>
          <p14:tracePt t="158751" x="2476500" y="4324350"/>
          <p14:tracePt t="158761" x="2470150" y="4337050"/>
          <p14:tracePt t="158776" x="2463800" y="4343400"/>
          <p14:tracePt t="158793" x="2444750" y="4362450"/>
          <p14:tracePt t="158812" x="2438400" y="4381500"/>
          <p14:tracePt t="158828" x="2438400" y="4387850"/>
          <p14:tracePt t="158843" x="2425700" y="4394200"/>
          <p14:tracePt t="158859" x="2425700" y="4406900"/>
          <p14:tracePt t="158876" x="2419350" y="4413250"/>
          <p14:tracePt t="158893" x="2413000" y="4419600"/>
          <p14:tracePt t="159358" x="2413000" y="4425950"/>
          <p14:tracePt t="159370" x="2406650" y="4425950"/>
          <p14:tracePt t="159414" x="2406650" y="4432300"/>
          <p14:tracePt t="159423" x="2406650" y="4438650"/>
          <p14:tracePt t="159446" x="2406650" y="4445000"/>
          <p14:tracePt t="159450" x="2406650" y="4451350"/>
          <p14:tracePt t="159459" x="2406650" y="4457700"/>
          <p14:tracePt t="159493" x="2413000" y="4457700"/>
          <p14:tracePt t="159579" x="2419350" y="4464050"/>
          <p14:tracePt t="159590" x="2419350" y="4470400"/>
          <p14:tracePt t="159606" x="2425700" y="4470400"/>
          <p14:tracePt t="159619" x="2432050" y="4470400"/>
          <p14:tracePt t="159671" x="2438400" y="4470400"/>
          <p14:tracePt t="159691" x="2444750" y="4476750"/>
          <p14:tracePt t="159698" x="2451100" y="4483100"/>
          <p14:tracePt t="159738" x="2451100" y="4489450"/>
          <p14:tracePt t="159758" x="2451100" y="4495800"/>
          <p14:tracePt t="159766" x="2457450" y="4502150"/>
          <p14:tracePt t="159840" x="2457450" y="4508500"/>
          <p14:tracePt t="159849" x="2463800" y="4514850"/>
          <p14:tracePt t="159860" x="2463800" y="4521200"/>
          <p14:tracePt t="159876" x="2463800" y="4533900"/>
          <p14:tracePt t="159893" x="2470150" y="4552950"/>
          <p14:tracePt t="159909" x="2476500" y="4565650"/>
          <p14:tracePt t="159926" x="2482850" y="4572000"/>
          <p14:tracePt t="159943" x="2482850" y="4578350"/>
          <p14:tracePt t="159959" x="2501900" y="4597400"/>
          <p14:tracePt t="159976" x="2501900" y="4610100"/>
          <p14:tracePt t="159993" x="2514600" y="4629150"/>
          <p14:tracePt t="160010" x="2514600" y="4635500"/>
          <p14:tracePt t="160027" x="2514600" y="4641850"/>
          <p14:tracePt t="160043" x="2514600" y="4648200"/>
          <p14:tracePt t="160059" x="2520950" y="4660900"/>
          <p14:tracePt t="160077" x="2527300" y="4660900"/>
          <p14:tracePt t="160093" x="2527300" y="4667250"/>
          <p14:tracePt t="160110" x="2540000" y="4673600"/>
          <p14:tracePt t="160143" x="2546350" y="4679950"/>
          <p14:tracePt t="160160" x="2552700" y="4686300"/>
          <p14:tracePt t="160176" x="2559050" y="4692650"/>
          <p14:tracePt t="160209" x="2571750" y="4692650"/>
          <p14:tracePt t="160226" x="2590800" y="4705350"/>
          <p14:tracePt t="160243" x="2603500" y="4711700"/>
          <p14:tracePt t="160259" x="2616200" y="4724400"/>
          <p14:tracePt t="160262" x="2628900" y="4724400"/>
          <p14:tracePt t="160276" x="2641600" y="4730750"/>
          <p14:tracePt t="160293" x="2667000" y="4743450"/>
          <p14:tracePt t="160310" x="2692400" y="4749800"/>
          <p14:tracePt t="160327" x="2724150" y="4756150"/>
          <p14:tracePt t="160343" x="2749550" y="4768850"/>
          <p14:tracePt t="160359" x="2768600" y="4768850"/>
          <p14:tracePt t="160376" x="2781300" y="4775200"/>
          <p14:tracePt t="160393" x="2800350" y="4775200"/>
          <p14:tracePt t="160410" x="2819400" y="4775200"/>
          <p14:tracePt t="160426" x="2832100" y="4775200"/>
          <p14:tracePt t="160443" x="2851150" y="4775200"/>
          <p14:tracePt t="160459" x="2876550" y="4781550"/>
          <p14:tracePt t="160461" x="2882900" y="4781550"/>
          <p14:tracePt t="160476" x="2901950" y="4781550"/>
          <p14:tracePt t="160493" x="2908300" y="4781550"/>
          <p14:tracePt t="160509" x="2933700" y="4781550"/>
          <p14:tracePt t="160526" x="2959100" y="4781550"/>
          <p14:tracePt t="160542" x="2971800" y="4781550"/>
          <p14:tracePt t="160559" x="2990850" y="4781550"/>
          <p14:tracePt t="160576" x="3016250" y="4781550"/>
          <p14:tracePt t="160592" x="3035300" y="4781550"/>
          <p14:tracePt t="160609" x="3041650" y="4781550"/>
          <p14:tracePt t="160626" x="3060700" y="4781550"/>
          <p14:tracePt t="160643" x="3073400" y="4781550"/>
          <p14:tracePt t="160659" x="3086100" y="4781550"/>
          <p14:tracePt t="160676" x="3098800" y="4781550"/>
          <p14:tracePt t="160692" x="3117850" y="4781550"/>
          <p14:tracePt t="160709" x="3136900" y="4775200"/>
          <p14:tracePt t="160726" x="3162300" y="4768850"/>
          <p14:tracePt t="160742" x="3168650" y="4768850"/>
          <p14:tracePt t="160759" x="3181350" y="4768850"/>
          <p14:tracePt t="160776" x="3187700" y="4768850"/>
          <p14:tracePt t="160792" x="3200400" y="4762500"/>
          <p14:tracePt t="160809" x="3213100" y="4749800"/>
          <p14:tracePt t="160826" x="3219450" y="4743450"/>
          <p14:tracePt t="160843" x="3232150" y="4737100"/>
          <p14:tracePt t="160859" x="3232150" y="4730750"/>
          <p14:tracePt t="160876" x="3238500" y="4718050"/>
          <p14:tracePt t="160893" x="3244850" y="4705350"/>
          <p14:tracePt t="160909" x="3251200" y="4699000"/>
          <p14:tracePt t="160926" x="3257550" y="4686300"/>
          <p14:tracePt t="160928" x="3263900" y="4686300"/>
          <p14:tracePt t="160943" x="3263900" y="4673600"/>
          <p14:tracePt t="160959" x="3276600" y="4667250"/>
          <p14:tracePt t="160976" x="3276600" y="4660900"/>
          <p14:tracePt t="160993" x="3276600" y="4641850"/>
          <p14:tracePt t="161009" x="3282950" y="4629150"/>
          <p14:tracePt t="161026" x="3295650" y="4610100"/>
          <p14:tracePt t="161042" x="3295650" y="4597400"/>
          <p14:tracePt t="161059" x="3295650" y="4584700"/>
          <p14:tracePt t="161076" x="3295650" y="4572000"/>
          <p14:tracePt t="161092" x="3295650" y="4559300"/>
          <p14:tracePt t="161109" x="3295650" y="4546600"/>
          <p14:tracePt t="161126" x="3295650" y="4533900"/>
          <p14:tracePt t="161142" x="3295650" y="4521200"/>
          <p14:tracePt t="161159" x="3295650" y="4502150"/>
          <p14:tracePt t="161176" x="3295650" y="4489450"/>
          <p14:tracePt t="161193" x="3295650" y="4470400"/>
          <p14:tracePt t="161209" x="3295650" y="4457700"/>
          <p14:tracePt t="161226" x="3295650" y="4451350"/>
          <p14:tracePt t="161242" x="3295650" y="4438650"/>
          <p14:tracePt t="161264" x="3295650" y="4432300"/>
          <p14:tracePt t="161276" x="3295650" y="4425950"/>
          <p14:tracePt t="161292" x="3289300" y="4419600"/>
          <p14:tracePt t="161309" x="3282950" y="4413250"/>
          <p14:tracePt t="161326" x="3282950" y="4406900"/>
          <p14:tracePt t="161342" x="3276600" y="4394200"/>
          <p14:tracePt t="161360" x="3263900" y="4381500"/>
          <p14:tracePt t="161397" x="3257550" y="4375150"/>
          <p14:tracePt t="161409" x="3251200" y="4368800"/>
          <p14:tracePt t="161425" x="3244850" y="4362450"/>
          <p14:tracePt t="161472" x="3238500" y="4362450"/>
          <p14:tracePt t="161496" x="3232150" y="4356100"/>
          <p14:tracePt t="161528" x="3225800" y="4349750"/>
          <p14:tracePt t="161532" x="3219450" y="4349750"/>
          <p14:tracePt t="161544" x="3206750" y="4343400"/>
          <p14:tracePt t="161585" x="3200400" y="4343400"/>
          <p14:tracePt t="161593" x="3194050" y="4343400"/>
          <p14:tracePt t="161597" x="3187700" y="4343400"/>
          <p14:tracePt t="161609" x="3181350" y="4337050"/>
          <p14:tracePt t="161626" x="3175000" y="4330700"/>
          <p14:tracePt t="161627" x="3168650" y="4330700"/>
          <p14:tracePt t="161642" x="3162300" y="4330700"/>
          <p14:tracePt t="161660" x="3136900" y="4330700"/>
          <p14:tracePt t="161676" x="3124200" y="4330700"/>
          <p14:tracePt t="161692" x="3105150" y="4330700"/>
          <p14:tracePt t="161709" x="3086100" y="4324350"/>
          <p14:tracePt t="161726" x="3073400" y="4324350"/>
          <p14:tracePt t="161742" x="3048000" y="4324350"/>
          <p14:tracePt t="161743" x="3041650" y="4324350"/>
          <p14:tracePt t="161759" x="3022600" y="4324350"/>
          <p14:tracePt t="161775" x="2990850" y="4324350"/>
          <p14:tracePt t="161792" x="2971800" y="4324350"/>
          <p14:tracePt t="161809" x="2952750" y="4318000"/>
          <p14:tracePt t="161826" x="2946400" y="4324350"/>
          <p14:tracePt t="161843" x="2933700" y="4324350"/>
          <p14:tracePt t="161860" x="2921000" y="4324350"/>
          <p14:tracePt t="161895" x="2914650" y="4324350"/>
          <p14:tracePt t="161911" x="2908300" y="4324350"/>
          <p14:tracePt t="161925" x="2901950" y="4324350"/>
          <p14:tracePt t="161942" x="2889250" y="4330700"/>
          <p14:tracePt t="161961" x="2876550" y="4343400"/>
          <p14:tracePt t="161964" x="2870200" y="4343400"/>
          <p14:tracePt t="161977" x="2857500" y="4349750"/>
          <p14:tracePt t="161993" x="2838450" y="4356100"/>
          <p14:tracePt t="162009" x="2800350" y="4368800"/>
          <p14:tracePt t="162026" x="2768600" y="4375150"/>
          <p14:tracePt t="162044" x="2724150" y="4387850"/>
          <p14:tracePt t="162049" x="2717800" y="4387850"/>
          <p14:tracePt t="162053" x="2711450" y="4394200"/>
          <p14:tracePt t="162060" x="2692400" y="4400550"/>
          <p14:tracePt t="162078" x="2647950" y="4425950"/>
          <p14:tracePt t="162093" x="2622550" y="4451350"/>
          <p14:tracePt t="162097" x="2609850" y="4451350"/>
          <p14:tracePt t="162099" x="2603500" y="4464050"/>
          <p14:tracePt t="162104" x="2597150" y="4470400"/>
          <p14:tracePt t="162108" x="2590800" y="4470400"/>
          <p14:tracePt t="162112" x="2584450" y="4476750"/>
          <p14:tracePt t="162125" x="2571750" y="4502150"/>
          <p14:tracePt t="162142" x="2552700" y="4521200"/>
          <p14:tracePt t="162143" x="2546350" y="4533900"/>
          <p14:tracePt t="162159" x="2533650" y="4572000"/>
          <p14:tracePt t="162175" x="2520950" y="4591050"/>
          <p14:tracePt t="162192" x="2520950" y="4603750"/>
          <p14:tracePt t="162209" x="2520950" y="4610100"/>
          <p14:tracePt t="162227" x="2520950" y="4616450"/>
          <p14:tracePt t="162244" x="2520950" y="4622800"/>
          <p14:tracePt t="162276" x="2514600" y="4622800"/>
          <p14:tracePt t="162679" x="2514600" y="4629150"/>
          <p14:tracePt t="162690" x="2514600" y="4635500"/>
          <p14:tracePt t="162729" x="2514600" y="4641850"/>
          <p14:tracePt t="162736" x="2514600" y="4648200"/>
          <p14:tracePt t="162742" x="2514600" y="4654550"/>
          <p14:tracePt t="162759" x="2501900" y="4654550"/>
          <p14:tracePt t="162855" x="2495550" y="4654550"/>
          <p14:tracePt t="162878" x="2489200" y="4654550"/>
          <p14:tracePt t="162890" x="2476500" y="4654550"/>
          <p14:tracePt t="162897" x="2470150" y="4654550"/>
          <p14:tracePt t="162909" x="2463800" y="4654550"/>
          <p14:tracePt t="162925" x="2444750" y="4654550"/>
          <p14:tracePt t="162942" x="2432050" y="4654550"/>
          <p14:tracePt t="162959" x="2400300" y="4654550"/>
          <p14:tracePt t="162977" x="2387600" y="4654550"/>
          <p14:tracePt t="162993" x="2368550" y="4654550"/>
          <p14:tracePt t="163009" x="2355850" y="4654550"/>
          <p14:tracePt t="163012" x="2349500" y="4654550"/>
          <p14:tracePt t="163026" x="2343150" y="4654550"/>
          <p14:tracePt t="163042" x="2336800" y="4641850"/>
          <p14:tracePt t="163059" x="2330450" y="4641850"/>
          <p14:tracePt t="163430" x="2336800" y="4641850"/>
          <p14:tracePt t="163439" x="2343150" y="4641850"/>
          <p14:tracePt t="163447" x="2349500" y="4641850"/>
          <p14:tracePt t="163495" x="2355850" y="4641850"/>
          <p14:tracePt t="163506" x="2362200" y="4641850"/>
          <p14:tracePt t="163522" x="2368550" y="4641850"/>
          <p14:tracePt t="163532" x="2374900" y="4641850"/>
          <p14:tracePt t="163562" x="2381250" y="4641850"/>
          <p14:tracePt t="163593" x="2393950" y="4641850"/>
          <p14:tracePt t="163610" x="2406650" y="4641850"/>
          <p14:tracePt t="163626" x="2432050" y="4641850"/>
          <p14:tracePt t="163645" x="2514600" y="4635500"/>
          <p14:tracePt t="163650" x="2527300" y="4629150"/>
          <p14:tracePt t="163652" x="2552700" y="4622800"/>
          <p14:tracePt t="163657" x="2578100" y="4622800"/>
          <p14:tracePt t="163660" x="2597150" y="4616450"/>
          <p14:tracePt t="163669" x="2635250" y="4610100"/>
          <p14:tracePt t="163673" x="2660650" y="4603750"/>
          <p14:tracePt t="163679" x="2717800" y="4603750"/>
          <p14:tracePt t="163692" x="2838450" y="4603750"/>
          <p14:tracePt t="163709" x="3028950" y="4603750"/>
          <p14:tracePt t="163726" x="3219450" y="4603750"/>
          <p14:tracePt t="163730" x="3263900" y="4603750"/>
          <p14:tracePt t="163731" x="3308350" y="4603750"/>
          <p14:tracePt t="163743" x="3397250" y="4603750"/>
          <p14:tracePt t="163759" x="3581400" y="4603750"/>
          <p14:tracePt t="163777" x="3663950" y="4603750"/>
          <p14:tracePt t="163793" x="3810000" y="4603750"/>
          <p14:tracePt t="163796" x="3829050" y="4603750"/>
          <p14:tracePt t="163800" x="3854450" y="4603750"/>
          <p14:tracePt t="163810" x="3898900" y="4591050"/>
          <p14:tracePt t="163812" x="3917950" y="4584700"/>
          <p14:tracePt t="163825" x="4013200" y="4578350"/>
          <p14:tracePt t="163843" x="4146550" y="4565650"/>
          <p14:tracePt t="163848" x="4178300" y="4565650"/>
          <p14:tracePt t="163860" x="4324350" y="4591050"/>
          <p14:tracePt t="163877" x="4508500" y="4597400"/>
          <p14:tracePt t="163893" x="4718050" y="4578350"/>
          <p14:tracePt t="163896" x="4781550" y="4572000"/>
          <p14:tracePt t="163901" x="4832350" y="4565650"/>
          <p14:tracePt t="163909" x="4946650" y="4546600"/>
          <p14:tracePt t="163926" x="5054600" y="4502150"/>
          <p14:tracePt t="163930" x="5086350" y="4489450"/>
          <p14:tracePt t="163932" x="5099050" y="4483100"/>
          <p14:tracePt t="163943" x="5130800" y="4470400"/>
          <p14:tracePt t="163959" x="5187950" y="4464050"/>
          <p14:tracePt t="163976" x="5213350" y="4464050"/>
          <p14:tracePt t="163993" x="5226050" y="4457700"/>
          <p14:tracePt t="164009" x="5245100" y="4457700"/>
          <p14:tracePt t="164012" x="5251450" y="4457700"/>
          <p14:tracePt t="164026" x="5289550" y="4457700"/>
          <p14:tracePt t="164043" x="5378450" y="4438650"/>
          <p14:tracePt t="164049" x="5391150" y="4438650"/>
          <p14:tracePt t="164059" x="5410200" y="4432300"/>
          <p14:tracePt t="164064" x="5448300" y="4432300"/>
          <p14:tracePt t="164076" x="5492750" y="4425950"/>
          <p14:tracePt t="164081" x="5505450" y="4419600"/>
          <p14:tracePt t="164092" x="5543550" y="4419600"/>
          <p14:tracePt t="164109" x="5575300" y="4419600"/>
          <p14:tracePt t="164126" x="5613400" y="4419600"/>
          <p14:tracePt t="164143" x="5632450" y="4419600"/>
          <p14:tracePt t="164160" x="5645150" y="4419600"/>
          <p14:tracePt t="164177" x="5664200" y="4419600"/>
          <p14:tracePt t="164192" x="5676900" y="4419600"/>
          <p14:tracePt t="164195" x="5689600" y="4419600"/>
          <p14:tracePt t="164209" x="5695950" y="4419600"/>
          <p14:tracePt t="164225" x="5721350" y="4419600"/>
          <p14:tracePt t="164242" x="5734050" y="4419600"/>
          <p14:tracePt t="164243" x="5740400" y="4419600"/>
          <p14:tracePt t="164259" x="5746750" y="4419600"/>
          <p14:tracePt t="164289" x="5759450" y="4419600"/>
          <p14:tracePt t="164310" x="5765800" y="4419600"/>
          <p14:tracePt t="164317" x="5772150" y="4419600"/>
          <p14:tracePt t="164450" x="5778500" y="4419600"/>
          <p14:tracePt t="164466" x="5778500" y="4413250"/>
          <p14:tracePt t="164508" x="5778500" y="4406900"/>
          <p14:tracePt t="164558" x="5778500" y="4400550"/>
          <p14:tracePt t="164570" x="5778500" y="4394200"/>
          <p14:tracePt t="164580" x="5778500" y="4387850"/>
          <p14:tracePt t="164592" x="5772150" y="4381500"/>
          <p14:tracePt t="164608" x="5765800" y="4381500"/>
          <p14:tracePt t="164625" x="5765800" y="4375150"/>
          <p14:tracePt t="164642" x="5765800" y="4356100"/>
          <p14:tracePt t="164658" x="5753100" y="4343400"/>
          <p14:tracePt t="164675" x="5753100" y="4324350"/>
          <p14:tracePt t="164692" x="5753100" y="4318000"/>
          <p14:tracePt t="164709" x="5753100" y="4311650"/>
          <p14:tracePt t="164726" x="5746750" y="4311650"/>
          <p14:tracePt t="164743" x="5740400" y="4305300"/>
          <p14:tracePt t="164765" x="5740400" y="4298950"/>
          <p14:tracePt t="164776" x="5734050" y="4298950"/>
          <p14:tracePt t="164793" x="5734050" y="4292600"/>
          <p14:tracePt t="164809" x="5734050" y="4286250"/>
          <p14:tracePt t="165024" x="5727700" y="4286250"/>
          <p14:tracePt t="165029" x="5727700" y="4292600"/>
          <p14:tracePt t="165042" x="5721350" y="4298950"/>
          <p14:tracePt t="165058" x="5721350" y="4305300"/>
          <p14:tracePt t="165092" x="5721350" y="4318000"/>
          <p14:tracePt t="165125" x="5721350" y="4337050"/>
          <p14:tracePt t="165160" x="5727700" y="4362450"/>
          <p14:tracePt t="165177" x="5734050" y="4381500"/>
          <p14:tracePt t="165192" x="5734050" y="4400550"/>
          <p14:tracePt t="165209" x="5740400" y="4406900"/>
          <p14:tracePt t="165213" x="5746750" y="4413250"/>
          <p14:tracePt t="165225" x="5753100" y="4419600"/>
          <p14:tracePt t="165242" x="5765800" y="4432300"/>
          <p14:tracePt t="165258" x="5778500" y="4432300"/>
          <p14:tracePt t="165275" x="5797550" y="4432300"/>
          <p14:tracePt t="165292" x="5829300" y="4432300"/>
          <p14:tracePt t="165308" x="5848350" y="4432300"/>
          <p14:tracePt t="165325" x="5867400" y="4432300"/>
          <p14:tracePt t="165342" x="5886450" y="4432300"/>
          <p14:tracePt t="165379" x="5892800" y="4432300"/>
          <p14:tracePt t="165393" x="5899150" y="4432300"/>
          <p14:tracePt t="165428" x="5899150" y="4425950"/>
          <p14:tracePt t="165436" x="5899150" y="4419600"/>
          <p14:tracePt t="165447" x="5899150" y="4413250"/>
          <p14:tracePt t="165458" x="5899150" y="4400550"/>
          <p14:tracePt t="165475" x="5899150" y="4375150"/>
          <p14:tracePt t="165491" x="5899150" y="4362450"/>
          <p14:tracePt t="165508" x="5867400" y="4337050"/>
          <p14:tracePt t="165526" x="5854700" y="4324350"/>
          <p14:tracePt t="165543" x="5842000" y="4324350"/>
          <p14:tracePt t="165559" x="5835650" y="4305300"/>
          <p14:tracePt t="165575" x="5829300" y="4305300"/>
          <p14:tracePt t="165591" x="5816600" y="4292600"/>
          <p14:tracePt t="165609" x="5810250" y="4286250"/>
          <p14:tracePt t="165625" x="5797550" y="4273550"/>
          <p14:tracePt t="165627" x="5791200" y="4273550"/>
          <p14:tracePt t="165642" x="5784850" y="4273550"/>
          <p14:tracePt t="165659" x="5772150" y="4260850"/>
          <p14:tracePt t="165676" x="5759450" y="4260850"/>
          <p14:tracePt t="165692" x="5746750" y="4260850"/>
          <p14:tracePt t="165709" x="5734050" y="4260850"/>
          <p14:tracePt t="165725" x="5727700" y="4260850"/>
          <p14:tracePt t="165741" x="5721350" y="4260850"/>
          <p14:tracePt t="165758" x="5702300" y="4260850"/>
          <p14:tracePt t="165792" x="5689600" y="4260850"/>
          <p14:tracePt t="165809" x="5683250" y="4267200"/>
          <p14:tracePt t="165825" x="5670550" y="4286250"/>
          <p14:tracePt t="165828" x="5670550" y="4292600"/>
          <p14:tracePt t="165842" x="5670550" y="4318000"/>
          <p14:tracePt t="165858" x="5670550" y="4337050"/>
          <p14:tracePt t="165876" x="5670550" y="4356100"/>
          <p14:tracePt t="165893" x="5670550" y="4362450"/>
          <p14:tracePt t="165910" x="5670550" y="4381500"/>
          <p14:tracePt t="165913" x="5670550" y="4387850"/>
          <p14:tracePt t="165934" x="5670550" y="4394200"/>
          <p14:tracePt t="165946" x="5676900" y="4400550"/>
          <p14:tracePt t="165968" x="5683250" y="4406900"/>
          <p14:tracePt t="165992" x="5689600" y="4406900"/>
          <p14:tracePt t="165997" x="5695950" y="4406900"/>
          <p14:tracePt t="166008" x="5702300" y="4413250"/>
          <p14:tracePt t="166025" x="5715000" y="4419600"/>
          <p14:tracePt t="166041" x="5734050" y="4419600"/>
          <p14:tracePt t="166059" x="5753100" y="4419600"/>
          <p14:tracePt t="166076" x="5765800" y="4419600"/>
          <p14:tracePt t="166093" x="5791200" y="4419600"/>
          <p14:tracePt t="166109" x="5797550" y="4419600"/>
          <p14:tracePt t="166142" x="5797550" y="4413250"/>
          <p14:tracePt t="166159" x="5797550" y="4400550"/>
          <p14:tracePt t="166177" x="5797550" y="4381500"/>
          <p14:tracePt t="166192" x="5797550" y="4375150"/>
          <p14:tracePt t="166210" x="5797550" y="4362450"/>
          <p14:tracePt t="166243" x="5797550" y="4349750"/>
          <p14:tracePt t="166258" x="5797550" y="4343400"/>
          <p14:tracePt t="166275" x="5797550" y="4337050"/>
          <p14:tracePt t="166292" x="5797550" y="4330700"/>
          <p14:tracePt t="166309" x="5791200" y="4324350"/>
          <p14:tracePt t="166312" x="5791200" y="4318000"/>
          <p14:tracePt t="166333" x="5784850" y="4311650"/>
          <p14:tracePt t="166343" x="5778500" y="4311650"/>
          <p14:tracePt t="166359" x="5772150" y="4311650"/>
          <p14:tracePt t="166375" x="5759450" y="4305300"/>
          <p14:tracePt t="166393" x="5759450" y="4298950"/>
          <p14:tracePt t="166409" x="5746750" y="4292600"/>
          <p14:tracePt t="166425" x="5740400" y="4292600"/>
          <p14:tracePt t="166441" x="5727700" y="4286250"/>
          <p14:tracePt t="166460" x="5721350" y="4286250"/>
          <p14:tracePt t="166477" x="5708650" y="4286250"/>
          <p14:tracePt t="166530" x="5702300" y="4286250"/>
          <p14:tracePt t="166548" x="5695950" y="4286250"/>
          <p14:tracePt t="166595" x="5689600" y="4286250"/>
          <p14:tracePt t="166621" x="5683250" y="4292600"/>
          <p14:tracePt t="166649" x="5676900" y="4292600"/>
          <p14:tracePt t="166655" x="5676900" y="4298950"/>
          <p14:tracePt t="166662" x="5676900" y="4305300"/>
          <p14:tracePt t="166676" x="5670550" y="4318000"/>
          <p14:tracePt t="166693" x="5670550" y="4330700"/>
          <p14:tracePt t="166709" x="5670550" y="4337050"/>
          <p14:tracePt t="166725" x="5670550" y="4356100"/>
          <p14:tracePt t="166742" x="5670550" y="4368800"/>
          <p14:tracePt t="166776" x="5676900" y="4375150"/>
          <p14:tracePt t="166823" x="5676900" y="4381500"/>
          <p14:tracePt t="166834" x="5683250" y="4387850"/>
          <p14:tracePt t="166844" x="5689600" y="4387850"/>
          <p14:tracePt t="166858" x="5695950" y="4387850"/>
          <p14:tracePt t="166875" x="5715000" y="4387850"/>
          <p14:tracePt t="166892" x="5721350" y="4387850"/>
          <p14:tracePt t="166909" x="5740400" y="4387850"/>
          <p14:tracePt t="166913" x="5746750" y="4387850"/>
          <p14:tracePt t="166929" x="5753100" y="4387850"/>
          <p14:tracePt t="166942" x="5765800" y="4387850"/>
          <p14:tracePt t="166959" x="5772150" y="4381500"/>
          <p14:tracePt t="166977" x="5772150" y="4375150"/>
          <p14:tracePt t="166991" x="5772150" y="4368800"/>
          <p14:tracePt t="167008" x="5772150" y="4362450"/>
          <p14:tracePt t="167025" x="5778500" y="4362450"/>
          <p14:tracePt t="167042" x="5778500" y="4356100"/>
          <p14:tracePt t="168610" x="5778500" y="4362450"/>
          <p14:tracePt t="168905" x="5778500" y="4368800"/>
          <p14:tracePt t="168916" x="5778500" y="4375150"/>
          <p14:tracePt t="168926" x="5759450" y="4394200"/>
          <p14:tracePt t="168942" x="5746750" y="4406900"/>
          <p14:tracePt t="168947" x="5746750" y="4413250"/>
          <p14:tracePt t="168958" x="5727700" y="4438650"/>
          <p14:tracePt t="168961" x="5715000" y="4457700"/>
          <p14:tracePt t="168974" x="5670550" y="4502150"/>
          <p14:tracePt t="168991" x="5543550" y="4603750"/>
          <p14:tracePt t="169025" x="5194300" y="4781550"/>
          <p14:tracePt t="169059" x="4965700" y="4857750"/>
          <p14:tracePt t="169064" x="4940300" y="4870450"/>
          <p14:tracePt t="169066" x="4902200" y="4889500"/>
          <p14:tracePt t="169069" x="4857750" y="4908550"/>
          <p14:tracePt t="169091" x="4565650" y="5029200"/>
          <p14:tracePt t="169107" x="4241800" y="5187950"/>
          <p14:tracePt t="169109" x="4171950" y="5226050"/>
          <p14:tracePt t="169126" x="3886200" y="5353050"/>
          <p14:tracePt t="169142" x="3632200" y="5448300"/>
          <p14:tracePt t="169147" x="3594100" y="5461000"/>
          <p14:tracePt t="169150" x="3556000" y="5473700"/>
          <p14:tracePt t="169154" x="3524250" y="5480050"/>
          <p14:tracePt t="169163" x="3473450" y="5499100"/>
          <p14:tracePt t="169165" x="3454400" y="5505450"/>
          <p14:tracePt t="169175" x="3422650" y="5518150"/>
          <p14:tracePt t="169191" x="3365500" y="5543550"/>
          <p14:tracePt t="169194" x="3346450" y="5556250"/>
          <p14:tracePt t="169208" x="3270250" y="5588000"/>
          <p14:tracePt t="169225" x="3117850" y="5645150"/>
          <p14:tracePt t="169228" x="3079750" y="5657850"/>
          <p14:tracePt t="169231" x="3035300" y="5670550"/>
          <p14:tracePt t="169241" x="2876550" y="5727700"/>
          <p14:tracePt t="169257" x="2660650" y="5803900"/>
          <p14:tracePt t="169274" x="2470150" y="5861050"/>
          <p14:tracePt t="169291" x="2343150" y="5899150"/>
          <p14:tracePt t="169308" x="2273300" y="5918200"/>
          <p14:tracePt t="169312" x="2260600" y="5918200"/>
          <p14:tracePt t="169315" x="2247900" y="5924550"/>
          <p14:tracePt t="169318" x="2241550" y="5924550"/>
          <p14:tracePt t="169324" x="2235200" y="5930900"/>
          <p14:tracePt t="169342" x="2209800" y="5937250"/>
          <p14:tracePt t="169359" x="2203450" y="5943600"/>
          <p14:tracePt t="169376" x="2197100" y="5943600"/>
          <p14:tracePt t="169391" x="2184400" y="5949950"/>
          <p14:tracePt t="169418" x="2184400" y="5956300"/>
          <p14:tracePt t="169424" x="2184400" y="5962650"/>
          <p14:tracePt t="169443" x="2165350" y="5988050"/>
          <p14:tracePt t="169459" x="2152650" y="6007100"/>
          <p14:tracePt t="169536" x="2152650" y="6013450"/>
          <p14:tracePt t="169546" x="2146300" y="6013450"/>
          <p14:tracePt t="169558" x="2133600" y="6013450"/>
          <p14:tracePt t="169574" x="2089150" y="6013450"/>
          <p14:tracePt t="169578" x="2082800" y="6013450"/>
          <p14:tracePt t="169591" x="2051050" y="6007100"/>
          <p14:tracePt t="169608" x="2006600" y="5994400"/>
          <p14:tracePt t="169624" x="1987550" y="5981700"/>
          <p14:tracePt t="169626" x="1981200" y="5981700"/>
          <p14:tracePt t="169667" x="1974850" y="5975350"/>
          <p14:tracePt t="169671" x="1968500" y="5969000"/>
          <p14:tracePt t="169679" x="1962150" y="5956300"/>
          <p14:tracePt t="169691" x="1911350" y="5873750"/>
          <p14:tracePt t="169708" x="1790700" y="5664200"/>
          <p14:tracePt t="169710" x="1758950" y="5613400"/>
          <p14:tracePt t="169724" x="1657350" y="5461000"/>
          <p14:tracePt t="169742" x="1454150" y="5207000"/>
          <p14:tracePt t="169758" x="1371600" y="5067300"/>
          <p14:tracePt t="169775" x="1320800" y="4972050"/>
          <p14:tracePt t="169791" x="1263650" y="4914900"/>
          <p14:tracePt t="169794" x="1250950" y="4902200"/>
          <p14:tracePt t="169807" x="1231900" y="4864100"/>
          <p14:tracePt t="169824" x="1193800" y="4794250"/>
          <p14:tracePt t="169825" x="1187450" y="4768850"/>
          <p14:tracePt t="169841" x="1155700" y="4692650"/>
          <p14:tracePt t="169857" x="1130300" y="4616450"/>
          <p14:tracePt t="169874" x="1092200" y="4546600"/>
          <p14:tracePt t="169891" x="1047750" y="4425950"/>
          <p14:tracePt t="169907" x="1016000" y="4305300"/>
          <p14:tracePt t="169909" x="1009650" y="4279900"/>
          <p14:tracePt t="169925" x="971550" y="4210050"/>
          <p14:tracePt t="169943" x="927100" y="4108450"/>
          <p14:tracePt t="169945" x="920750" y="4089400"/>
          <p14:tracePt t="169958" x="901700" y="4051300"/>
          <p14:tracePt t="169961" x="895350" y="4044950"/>
          <p14:tracePt t="169975" x="889000" y="4025900"/>
          <p14:tracePt t="169991" x="876300" y="4019550"/>
          <p14:tracePt t="170008" x="869950" y="4013200"/>
          <p14:tracePt t="170024" x="869950" y="4000500"/>
          <p14:tracePt t="170040" x="869950" y="3987800"/>
          <p14:tracePt t="170057" x="863600" y="3968750"/>
          <p14:tracePt t="170074" x="857250" y="3937000"/>
          <p14:tracePt t="170091" x="857250" y="3917950"/>
          <p14:tracePt t="170108" x="857250" y="3886200"/>
          <p14:tracePt t="170110" x="857250" y="3879850"/>
          <p14:tracePt t="170124" x="857250" y="3860800"/>
          <p14:tracePt t="170142" x="863600" y="3841750"/>
          <p14:tracePt t="170158" x="863600" y="3810000"/>
          <p14:tracePt t="170175" x="869950" y="3784600"/>
          <p14:tracePt t="170191" x="895350" y="3759200"/>
          <p14:tracePt t="170195" x="895350" y="3752850"/>
          <p14:tracePt t="170198" x="901700" y="3746500"/>
          <p14:tracePt t="170208" x="901700" y="3740150"/>
          <p14:tracePt t="170225" x="901700" y="3714750"/>
          <p14:tracePt t="170228" x="908050" y="3714750"/>
          <p14:tracePt t="170242" x="908050" y="3689350"/>
          <p14:tracePt t="170257" x="920750" y="3676650"/>
          <p14:tracePt t="170287" x="920750" y="3670300"/>
          <p14:tracePt t="170299" x="920750" y="3663950"/>
          <p14:tracePt t="170315" x="920750" y="3657600"/>
          <p14:tracePt t="170324" x="920750" y="3651250"/>
          <p14:tracePt t="170420" x="927100" y="3651250"/>
          <p14:tracePt t="170429" x="939800" y="3651250"/>
          <p14:tracePt t="170442" x="958850" y="3663950"/>
          <p14:tracePt t="170459" x="958850" y="3676650"/>
          <p14:tracePt t="170647" x="965200" y="3683000"/>
          <p14:tracePt t="170794" x="971550" y="3683000"/>
          <p14:tracePt t="170818" x="977900" y="3683000"/>
          <p14:tracePt t="170822" x="977900" y="3689350"/>
          <p14:tracePt t="170827" x="984250" y="3689350"/>
          <p14:tracePt t="170842" x="990600" y="3695700"/>
          <p14:tracePt t="170858" x="1009650" y="3695700"/>
          <p14:tracePt t="170891" x="1047750" y="3702050"/>
          <p14:tracePt t="170924" x="1066800" y="3702050"/>
          <p14:tracePt t="170957" x="1098550" y="3702050"/>
          <p14:tracePt t="170974" x="1123950" y="3714750"/>
          <p14:tracePt t="170990" x="1155700" y="3727450"/>
          <p14:tracePt t="171009" x="1276350" y="3784600"/>
          <p14:tracePt t="171025" x="1422400" y="3810000"/>
          <p14:tracePt t="171042" x="1606550" y="3848100"/>
          <p14:tracePt t="171046" x="1651000" y="3854450"/>
          <p14:tracePt t="171051" x="1682750" y="3867150"/>
          <p14:tracePt t="171062" x="1809750" y="3905250"/>
          <p14:tracePt t="171074" x="1930400" y="3956050"/>
          <p14:tracePt t="171090" x="2076450" y="4044950"/>
          <p14:tracePt t="171108" x="2273300" y="4146550"/>
          <p14:tracePt t="171124" x="2432050" y="4222750"/>
          <p14:tracePt t="171128" x="2457450" y="4235450"/>
          <p14:tracePt t="171131" x="2482850" y="4248150"/>
          <p14:tracePt t="171134" x="2501900" y="4254500"/>
          <p14:tracePt t="171144" x="2533650" y="4267200"/>
          <p14:tracePt t="171146" x="2546350" y="4267200"/>
          <p14:tracePt t="171158" x="2559050" y="4267200"/>
          <p14:tracePt t="171205" x="2565400" y="4267200"/>
          <p14:tracePt t="171216" x="2571750" y="4267200"/>
          <p14:tracePt t="171224" x="2578100" y="4260850"/>
          <p14:tracePt t="171240" x="2590800" y="4222750"/>
          <p14:tracePt t="171259" x="2590800" y="4133850"/>
          <p14:tracePt t="171262" x="2590800" y="4121150"/>
          <p14:tracePt t="171267" x="2590800" y="4102100"/>
          <p14:tracePt t="171270" x="2590800" y="4095750"/>
          <p14:tracePt t="171280" x="2590800" y="4057650"/>
          <p14:tracePt t="171283" x="2590800" y="4044950"/>
          <p14:tracePt t="171290" x="2590800" y="4006850"/>
          <p14:tracePt t="171308" x="2597150" y="3905250"/>
          <p14:tracePt t="171324" x="2597150" y="3829050"/>
          <p14:tracePt t="171328" x="2590800" y="3810000"/>
          <p14:tracePt t="171332" x="2584450" y="3790950"/>
          <p14:tracePt t="171334" x="2578100" y="3765550"/>
          <p14:tracePt t="171343" x="2565400" y="3733800"/>
          <p14:tracePt t="171345" x="2559050" y="3708400"/>
          <p14:tracePt t="171357" x="2533650" y="3644900"/>
          <p14:tracePt t="171374" x="2501900" y="3581400"/>
          <p14:tracePt t="171390" x="2482850" y="3536950"/>
          <p14:tracePt t="171407" x="2463800" y="3467100"/>
          <p14:tracePt t="171424" x="2425700" y="3397250"/>
          <p14:tracePt t="171440" x="2400300" y="3352800"/>
          <p14:tracePt t="171442" x="2393950" y="3340100"/>
          <p14:tracePt t="171457" x="2374900" y="3314700"/>
          <p14:tracePt t="171474" x="2368550" y="3295650"/>
          <p14:tracePt t="171491" x="2349500" y="3270250"/>
          <p14:tracePt t="171494" x="2343150" y="3263900"/>
          <p14:tracePt t="171498" x="2336800" y="3263900"/>
          <p14:tracePt t="171508" x="2330450" y="3263900"/>
          <p14:tracePt t="171524" x="2273300" y="3225800"/>
          <p14:tracePt t="171526" x="2254250" y="3219450"/>
          <p14:tracePt t="171540" x="2197100" y="3187700"/>
          <p14:tracePt t="171559" x="2114550" y="3162300"/>
          <p14:tracePt t="171563" x="2095500" y="3155950"/>
          <p14:tracePt t="171566" x="2070100" y="3149600"/>
          <p14:tracePt t="171569" x="2057400" y="3149600"/>
          <p14:tracePt t="171577" x="2012950" y="3143250"/>
          <p14:tracePt t="171591" x="1955800" y="3136900"/>
          <p14:tracePt t="171608" x="1866900" y="3124200"/>
          <p14:tracePt t="171609" x="1841500" y="3117850"/>
          <p14:tracePt t="171624" x="1771650" y="3111500"/>
          <p14:tracePt t="171642" x="1676400" y="3111500"/>
          <p14:tracePt t="171646" x="1663700" y="3111500"/>
          <p14:tracePt t="171650" x="1644650" y="3111500"/>
          <p14:tracePt t="171658" x="1625600" y="3111500"/>
          <p14:tracePt t="171661" x="1612900" y="3111500"/>
          <p14:tracePt t="171674" x="1581150" y="3124200"/>
          <p14:tracePt t="171692" x="1549400" y="3136900"/>
          <p14:tracePt t="171707" x="1530350" y="3143250"/>
          <p14:tracePt t="171724" x="1517650" y="3149600"/>
          <p14:tracePt t="171742" x="1498600" y="3162300"/>
          <p14:tracePt t="171758" x="1485900" y="3168650"/>
          <p14:tracePt t="171761" x="1479550" y="3175000"/>
          <p14:tracePt t="171774" x="1466850" y="3187700"/>
          <p14:tracePt t="171791" x="1460500" y="3206750"/>
          <p14:tracePt t="171808" x="1454150" y="3232150"/>
          <p14:tracePt t="171811" x="1454150" y="3238500"/>
          <p14:tracePt t="171815" x="1447800" y="3251200"/>
          <p14:tracePt t="171817" x="1441450" y="3257550"/>
          <p14:tracePt t="171824" x="1435100" y="3263900"/>
          <p14:tracePt t="171840" x="1416050" y="3314700"/>
          <p14:tracePt t="171859" x="1397000" y="3359150"/>
          <p14:tracePt t="171862" x="1397000" y="3371850"/>
          <p14:tracePt t="171874" x="1384300" y="3403600"/>
          <p14:tracePt t="171891" x="1384300" y="3454400"/>
          <p14:tracePt t="171894" x="1377950" y="3473450"/>
          <p14:tracePt t="171899" x="1377950" y="3492500"/>
          <p14:tracePt t="171908" x="1371600" y="3505200"/>
          <p14:tracePt t="171924" x="1365250" y="3549650"/>
          <p14:tracePt t="171942" x="1365250" y="3619500"/>
          <p14:tracePt t="171946" x="1365250" y="3638550"/>
          <p14:tracePt t="171951" x="1365250" y="3657600"/>
          <p14:tracePt t="171959" x="1365250" y="3689350"/>
          <p14:tracePt t="171974" x="1365250" y="3752850"/>
          <p14:tracePt t="171990" x="1371600" y="3797300"/>
          <p14:tracePt t="172008" x="1377950" y="3835400"/>
          <p14:tracePt t="172024" x="1403350" y="3873500"/>
          <p14:tracePt t="172026" x="1409700" y="3879850"/>
          <p14:tracePt t="172040" x="1416050" y="3917950"/>
          <p14:tracePt t="172057" x="1435100" y="3975100"/>
          <p14:tracePt t="172073" x="1454150" y="4025900"/>
          <p14:tracePt t="172090" x="1460500" y="4070350"/>
          <p14:tracePt t="172107" x="1479550" y="4114800"/>
          <p14:tracePt t="172123" x="1498600" y="4159250"/>
          <p14:tracePt t="172140" x="1517650" y="4184650"/>
          <p14:tracePt t="172141" x="1517650" y="4191000"/>
          <p14:tracePt t="172157" x="1524000" y="4222750"/>
          <p14:tracePt t="172173" x="1543050" y="4273550"/>
          <p14:tracePt t="172190" x="1581150" y="4343400"/>
          <p14:tracePt t="172207" x="1631950" y="4394200"/>
          <p14:tracePt t="172225" x="1651000" y="4425950"/>
          <p14:tracePt t="172242" x="1663700" y="4445000"/>
          <p14:tracePt t="172247" x="1670050" y="4445000"/>
          <p14:tracePt t="172258" x="1689100" y="4464050"/>
          <p14:tracePt t="172274" x="1720850" y="4483100"/>
          <p14:tracePt t="172280" x="1727200" y="4489450"/>
          <p14:tracePt t="172282" x="1739900" y="4495800"/>
          <p14:tracePt t="172290" x="1758950" y="4502150"/>
          <p14:tracePt t="172307" x="1790700" y="4514850"/>
          <p14:tracePt t="172325" x="1841500" y="4514850"/>
          <p14:tracePt t="172341" x="1873250" y="4514850"/>
          <p14:tracePt t="172358" x="1993900" y="4514850"/>
          <p14:tracePt t="172362" x="2012950" y="4514850"/>
          <p14:tracePt t="172367" x="2025650" y="4508500"/>
          <p14:tracePt t="172374" x="2063750" y="4508500"/>
          <p14:tracePt t="172390" x="2108200" y="4495800"/>
          <p14:tracePt t="172408" x="2133600" y="4483100"/>
          <p14:tracePt t="172426" x="2152650" y="4470400"/>
          <p14:tracePt t="172441" x="2159000" y="4464050"/>
          <p14:tracePt t="172457" x="2159000" y="4457700"/>
          <p14:tracePt t="172503" x="2165350" y="4457700"/>
          <p14:tracePt t="172512" x="2171700" y="4457700"/>
          <p14:tracePt t="172564" x="2184400" y="4457700"/>
          <p14:tracePt t="172570" x="2209800" y="4451350"/>
          <p14:tracePt t="172579" x="2260600" y="4445000"/>
          <p14:tracePt t="172583" x="2286000" y="4445000"/>
          <p14:tracePt t="172587" x="2343150" y="4451350"/>
          <p14:tracePt t="172596" x="2463800" y="4476750"/>
          <p14:tracePt t="172598" x="2540000" y="4502150"/>
          <p14:tracePt t="172607" x="2667000" y="4546600"/>
          <p14:tracePt t="172625" x="3073400" y="4699000"/>
          <p14:tracePt t="172642" x="3454400" y="4806950"/>
          <p14:tracePt t="172658" x="3822700" y="4908550"/>
          <p14:tracePt t="172675" x="4184650" y="4997450"/>
          <p14:tracePt t="172678" x="4273550" y="5010150"/>
          <p14:tracePt t="172682" x="4349750" y="5029200"/>
          <p14:tracePt t="172691" x="4457700" y="5054600"/>
          <p14:tracePt t="172693" x="4502150" y="5060950"/>
          <p14:tracePt t="172707" x="4597400" y="5092700"/>
          <p14:tracePt t="172723" x="4692650" y="5118100"/>
          <p14:tracePt t="172740" x="4724400" y="5130800"/>
          <p14:tracePt t="172742" x="4743450" y="5143500"/>
          <p14:tracePt t="172757" x="4775200" y="5181600"/>
          <p14:tracePt t="172773" x="4845050" y="5226050"/>
          <p14:tracePt t="172790" x="4883150" y="5257800"/>
          <p14:tracePt t="172807" x="4927600" y="5308600"/>
          <p14:tracePt t="172824" x="4972050" y="5359400"/>
          <p14:tracePt t="172841" x="5010150" y="5422900"/>
          <p14:tracePt t="172845" x="5022850" y="5441950"/>
          <p14:tracePt t="172850" x="5029200" y="5454650"/>
          <p14:tracePt t="172858" x="5035550" y="5480050"/>
          <p14:tracePt t="172874" x="5048250" y="5549900"/>
          <p14:tracePt t="172890" x="5060950" y="5626100"/>
          <p14:tracePt t="172908" x="5080000" y="5721350"/>
          <p14:tracePt t="172924" x="5080000" y="5759450"/>
          <p14:tracePt t="172928" x="5080000" y="5772150"/>
          <p14:tracePt t="172930" x="5080000" y="5778500"/>
          <p14:tracePt t="172940" x="5080000" y="5791200"/>
          <p14:tracePt t="172958" x="5080000" y="5816600"/>
          <p14:tracePt t="172962" x="5080000" y="5822950"/>
          <p14:tracePt t="172977" x="5080000" y="5835650"/>
          <p14:tracePt t="172980" x="5080000" y="5842000"/>
          <p14:tracePt t="172981" x="5080000" y="5848350"/>
          <p14:tracePt t="172990" x="5080000" y="5861050"/>
          <p14:tracePt t="173008" x="5080000" y="5886450"/>
          <p14:tracePt t="173024" x="5080000" y="5899150"/>
          <p14:tracePt t="173027" x="5073650" y="5905500"/>
          <p14:tracePt t="173040" x="5067300" y="5918200"/>
          <p14:tracePt t="173057" x="5067300" y="5924550"/>
          <p14:tracePt t="173074" x="5067300" y="5930900"/>
          <p14:tracePt t="173091" x="5060950" y="5962650"/>
          <p14:tracePt t="173108" x="5048250" y="5981700"/>
          <p14:tracePt t="173124" x="5035550" y="5994400"/>
          <p14:tracePt t="173141" x="5029200" y="6007100"/>
          <p14:tracePt t="173144" x="5022850" y="6007100"/>
          <p14:tracePt t="173146" x="5016500" y="6007100"/>
          <p14:tracePt t="173158" x="5016500" y="6013450"/>
          <p14:tracePt t="173174" x="5010150" y="6026150"/>
          <p14:tracePt t="173190" x="4997450" y="6038850"/>
          <p14:tracePt t="173207" x="4984750" y="6038850"/>
          <p14:tracePt t="173224" x="4972050" y="6051550"/>
          <p14:tracePt t="173241" x="4953000" y="6070600"/>
          <p14:tracePt t="173257" x="4933950" y="6089650"/>
          <p14:tracePt t="173273" x="4921250" y="6096000"/>
          <p14:tracePt t="173290" x="4914900" y="6102350"/>
          <p14:tracePt t="173396" x="4914900" y="6096000"/>
          <p14:tracePt t="173405" x="4914900" y="6057900"/>
          <p14:tracePt t="173414" x="4914900" y="6026150"/>
          <p14:tracePt t="173418" x="4914900" y="6019800"/>
          <p14:tracePt t="173422" x="4921250" y="6000750"/>
          <p14:tracePt t="173428" x="4921250" y="5988050"/>
          <p14:tracePt t="173430" x="4927600" y="5975350"/>
          <p14:tracePt t="173440" x="4940300" y="5937250"/>
          <p14:tracePt t="173457" x="4965700" y="5854700"/>
          <p14:tracePt t="173475" x="4978400" y="5810250"/>
          <p14:tracePt t="173481" x="4984750" y="5791200"/>
          <p14:tracePt t="173483" x="4984750" y="5778500"/>
          <p14:tracePt t="173491" x="4991100" y="5753100"/>
          <p14:tracePt t="173507" x="4997450" y="5708650"/>
          <p14:tracePt t="173514" x="4997450" y="5689600"/>
          <p14:tracePt t="173517" x="4997450" y="5683250"/>
          <p14:tracePt t="173523" x="4997450" y="5676900"/>
          <p14:tracePt t="173526" x="4997450" y="5664200"/>
          <p14:tracePt t="173534" x="5003800" y="5638800"/>
          <p14:tracePt t="173540" x="5003800" y="5632450"/>
          <p14:tracePt t="173559" x="5003800" y="5581650"/>
          <p14:tracePt t="173574" x="5010150" y="5543550"/>
          <p14:tracePt t="173578" x="5010150" y="5530850"/>
          <p14:tracePt t="173583" x="5010150" y="5524500"/>
          <p14:tracePt t="173591" x="5010150" y="5518150"/>
          <p14:tracePt t="173607" x="5022850" y="5480050"/>
          <p14:tracePt t="173624" x="5029200" y="5454650"/>
          <p14:tracePt t="173642" x="5048250" y="5378450"/>
          <p14:tracePt t="173646" x="5054600" y="5372100"/>
          <p14:tracePt t="173650" x="5060950" y="5353050"/>
          <p14:tracePt t="173658" x="5080000" y="5314950"/>
          <p14:tracePt t="173675" x="5092700" y="5270500"/>
          <p14:tracePt t="173678" x="5099050" y="5251450"/>
          <p14:tracePt t="173682" x="5105400" y="5238750"/>
          <p14:tracePt t="173690" x="5118100" y="5219700"/>
          <p14:tracePt t="173707" x="5124450" y="5168900"/>
          <p14:tracePt t="173725" x="5137150" y="5105400"/>
          <p14:tracePt t="173729" x="5137150" y="5092700"/>
          <p14:tracePt t="173734" x="5143500" y="5080000"/>
          <p14:tracePt t="173740" x="5149850" y="5067300"/>
          <p14:tracePt t="173757" x="5162550" y="5003800"/>
          <p14:tracePt t="173758" x="5168900" y="4991100"/>
          <p14:tracePt t="173775" x="5175250" y="4914900"/>
          <p14:tracePt t="173790" x="5187950" y="4857750"/>
          <p14:tracePt t="173794" x="5187950" y="4838700"/>
          <p14:tracePt t="173798" x="5187950" y="4819650"/>
          <p14:tracePt t="173807" x="5187950" y="4800600"/>
          <p14:tracePt t="173824" x="5200650" y="4768850"/>
          <p14:tracePt t="173840" x="5200650" y="4743450"/>
          <p14:tracePt t="173858" x="5207000" y="4711700"/>
          <p14:tracePt t="173864" x="5207000" y="4705350"/>
          <p14:tracePt t="173865" x="5213350" y="4692650"/>
          <p14:tracePt t="173874" x="5213350" y="4686300"/>
          <p14:tracePt t="173890" x="5213350" y="4654550"/>
          <p14:tracePt t="173893" x="5213350" y="4641850"/>
          <p14:tracePt t="173907" x="5219700" y="4616450"/>
          <p14:tracePt t="173924" x="5238750" y="4591050"/>
          <p14:tracePt t="173927" x="5245100" y="4584700"/>
          <p14:tracePt t="173930" x="5245100" y="4578350"/>
          <p14:tracePt t="173941" x="5251450" y="4565650"/>
          <p14:tracePt t="173957" x="5270500" y="4540250"/>
          <p14:tracePt t="173974" x="5289550" y="4514850"/>
          <p14:tracePt t="173979" x="5295900" y="4508500"/>
          <p14:tracePt t="173990" x="5308600" y="4489450"/>
          <p14:tracePt t="174007" x="5334000" y="4457700"/>
          <p14:tracePt t="174024" x="5353050" y="4445000"/>
          <p14:tracePt t="174041" x="5384800" y="4425950"/>
          <p14:tracePt t="174057" x="5410200" y="4406900"/>
          <p14:tracePt t="174073" x="5422900" y="4400550"/>
          <p14:tracePt t="174090" x="5441950" y="4387850"/>
          <p14:tracePt t="174106" x="5473700" y="4381500"/>
          <p14:tracePt t="174123" x="5499100" y="4381500"/>
          <p14:tracePt t="174140" x="5511800" y="4381500"/>
          <p14:tracePt t="174158" x="5581650" y="4368800"/>
          <p14:tracePt t="174162" x="5588000" y="4368800"/>
          <p14:tracePt t="174174" x="5613400" y="4368800"/>
          <p14:tracePt t="174191" x="5645150" y="4356100"/>
          <p14:tracePt t="174194" x="5651500" y="4356100"/>
          <p14:tracePt t="174207" x="5670550" y="4356100"/>
          <p14:tracePt t="174223" x="5689600" y="4356100"/>
          <p14:tracePt t="174240" x="5715000" y="4356100"/>
          <p14:tracePt t="174258" x="5753100" y="4356100"/>
          <p14:tracePt t="174263" x="5765800" y="4356100"/>
          <p14:tracePt t="174265" x="5778500" y="4356100"/>
          <p14:tracePt t="174275" x="5791200" y="4356100"/>
          <p14:tracePt t="174290" x="5829300" y="4356100"/>
          <p14:tracePt t="174295" x="5842000" y="4356100"/>
          <p14:tracePt t="174307" x="5867400" y="4356100"/>
          <p14:tracePt t="174324" x="5880100" y="4356100"/>
          <p14:tracePt t="174340" x="5892800" y="4356100"/>
          <p14:tracePt t="174356" x="5905500" y="4356100"/>
          <p14:tracePt t="174373" x="5930900" y="4356100"/>
          <p14:tracePt t="174390" x="5943600" y="4356100"/>
          <p14:tracePt t="174406" x="5962650" y="4368800"/>
          <p14:tracePt t="174423" x="5981700" y="4381500"/>
          <p14:tracePt t="174440" x="5994400" y="4387850"/>
          <p14:tracePt t="174458" x="6013450" y="4394200"/>
          <p14:tracePt t="174461" x="6019800" y="4400550"/>
          <p14:tracePt t="174475" x="6045200" y="4413250"/>
          <p14:tracePt t="174480" x="6057900" y="4419600"/>
          <p14:tracePt t="174483" x="6064250" y="4425950"/>
          <p14:tracePt t="174491" x="6083300" y="4438650"/>
          <p14:tracePt t="174506" x="6115050" y="4470400"/>
          <p14:tracePt t="174524" x="6134100" y="4489450"/>
          <p14:tracePt t="174541" x="6165850" y="4514850"/>
          <p14:tracePt t="174544" x="6172200" y="4521200"/>
          <p14:tracePt t="174547" x="6172200" y="4527550"/>
          <p14:tracePt t="174561" x="6178550" y="4533900"/>
          <p14:tracePt t="174574" x="6191250" y="4552950"/>
          <p14:tracePt t="174591" x="6203950" y="4578350"/>
          <p14:tracePt t="174594" x="6210300" y="4591050"/>
          <p14:tracePt t="174597" x="6216650" y="4597400"/>
          <p14:tracePt t="174606" x="6229350" y="4622800"/>
          <p14:tracePt t="174624" x="6254750" y="4667250"/>
          <p14:tracePt t="174641" x="6292850" y="4730750"/>
          <p14:tracePt t="174644" x="6292850" y="4743450"/>
          <p14:tracePt t="174647" x="6299200" y="4749800"/>
          <p14:tracePt t="174658" x="6305550" y="4768850"/>
          <p14:tracePt t="174673" x="6318250" y="4800600"/>
          <p14:tracePt t="174691" x="6343650" y="4832350"/>
          <p14:tracePt t="174707" x="6375400" y="4870450"/>
          <p14:tracePt t="174711" x="6381750" y="4895850"/>
          <p14:tracePt t="174714" x="6388100" y="4914900"/>
          <p14:tracePt t="174723" x="6400800" y="4959350"/>
          <p14:tracePt t="174725" x="6400800" y="4965700"/>
          <p14:tracePt t="174740" x="6426200" y="5022850"/>
          <p14:tracePt t="174756" x="6464300" y="5105400"/>
          <p14:tracePt t="174758" x="6477000" y="5130800"/>
          <p14:tracePt t="174774" x="6508750" y="5200650"/>
          <p14:tracePt t="174791" x="6527800" y="5245100"/>
          <p14:tracePt t="174795" x="6534150" y="5257800"/>
          <p14:tracePt t="174797" x="6540500" y="5270500"/>
          <p14:tracePt t="174807" x="6546850" y="5295900"/>
          <p14:tracePt t="174823" x="6559550" y="5321300"/>
          <p14:tracePt t="174840" x="6578600" y="5372100"/>
          <p14:tracePt t="174858" x="6591300" y="5454650"/>
          <p14:tracePt t="174862" x="6604000" y="5480050"/>
          <p14:tracePt t="174866" x="6604000" y="5499100"/>
          <p14:tracePt t="174875" x="6616700" y="5530850"/>
          <p14:tracePt t="174878" x="6616700" y="5543550"/>
          <p14:tracePt t="174891" x="6635750" y="5575300"/>
          <p14:tracePt t="174908" x="6648450" y="5607050"/>
          <p14:tracePt t="174924" x="6648450" y="5619750"/>
          <p14:tracePt t="174940" x="6648450" y="5638800"/>
          <p14:tracePt t="174956" x="6654800" y="5670550"/>
          <p14:tracePt t="174958" x="6661150" y="5676900"/>
          <p14:tracePt t="174975" x="6661150" y="5702300"/>
          <p14:tracePt t="174984" x="6661150" y="5715000"/>
          <p14:tracePt t="174990" x="6667500" y="5734050"/>
          <p14:tracePt t="175007" x="6680200" y="5759450"/>
          <p14:tracePt t="175025" x="6680200" y="5784850"/>
          <p14:tracePt t="175030" x="6680200" y="5797550"/>
          <p14:tracePt t="175040" x="6680200" y="5803900"/>
          <p14:tracePt t="175056" x="6686550" y="5829300"/>
          <p14:tracePt t="175075" x="6686550" y="5854700"/>
          <p14:tracePt t="175090" x="6692900" y="5880100"/>
          <p14:tracePt t="175094" x="6699250" y="5880100"/>
          <p14:tracePt t="175106" x="6705600" y="5892800"/>
          <p14:tracePt t="175123" x="6705600" y="5899150"/>
          <p14:tracePt t="175158" x="6705600" y="5911850"/>
          <p14:tracePt t="175175" x="6711950" y="5930900"/>
          <p14:tracePt t="175191" x="6718300" y="5930900"/>
          <p14:tracePt t="175208" x="6718300" y="5937250"/>
          <p14:tracePt t="175664" x="6718300" y="5943600"/>
          <p14:tracePt t="175676" x="6711950" y="5943600"/>
          <p14:tracePt t="175690" x="6705600" y="5943600"/>
          <p14:tracePt t="175694" x="6705600" y="5949950"/>
          <p14:tracePt t="175706" x="6699250" y="5956300"/>
          <p14:tracePt t="175723" x="6692900" y="5962650"/>
          <p14:tracePt t="175740" x="6686550" y="5969000"/>
          <p14:tracePt t="175773" x="6673850" y="5981700"/>
          <p14:tracePt t="175806" x="6667500" y="5988050"/>
          <p14:tracePt t="175884" x="6661150" y="5988050"/>
          <p14:tracePt t="175892" x="6654800" y="5988050"/>
          <p14:tracePt t="175896" x="6642100" y="5988050"/>
          <p14:tracePt t="175906" x="6623050" y="5975350"/>
          <p14:tracePt t="175923" x="6578600" y="5873750"/>
          <p14:tracePt t="175940" x="6534150" y="5740400"/>
          <p14:tracePt t="175956" x="6515100" y="5613400"/>
          <p14:tracePt t="175973" x="6432550" y="5435600"/>
          <p14:tracePt t="175977" x="6413500" y="5391150"/>
          <p14:tracePt t="175990" x="6343650" y="5257800"/>
          <p14:tracePt t="176006" x="6286500" y="5118100"/>
          <p14:tracePt t="176009" x="6267450" y="5080000"/>
          <p14:tracePt t="176024" x="6210300" y="4927600"/>
          <p14:tracePt t="176040" x="6172200" y="4813300"/>
          <p14:tracePt t="176056" x="6140450" y="4730750"/>
          <p14:tracePt t="176073" x="6115050" y="4667250"/>
          <p14:tracePt t="176090" x="6076950" y="4603750"/>
          <p14:tracePt t="176092" x="6070600" y="4584700"/>
          <p14:tracePt t="176106" x="6051550" y="4546600"/>
          <p14:tracePt t="176124" x="6026150" y="4514850"/>
          <p14:tracePt t="176140" x="6019800" y="4495800"/>
          <p14:tracePt t="176157" x="6000750" y="4483100"/>
          <p14:tracePt t="176173" x="5981700" y="4464050"/>
          <p14:tracePt t="176190" x="5956300" y="4451350"/>
          <p14:tracePt t="176206" x="5892800" y="4425950"/>
          <p14:tracePt t="176209" x="5873750" y="4413250"/>
          <p14:tracePt t="176223" x="5765800" y="4387850"/>
          <p14:tracePt t="176239" x="5715000" y="4368800"/>
          <p14:tracePt t="176256" x="5676900" y="4356100"/>
          <p14:tracePt t="176273" x="5651500" y="4356100"/>
          <p14:tracePt t="176291" x="5600700" y="4349750"/>
          <p14:tracePt t="176297" x="5581650" y="4349750"/>
          <p14:tracePt t="176302" x="5568950" y="4349750"/>
          <p14:tracePt t="176305" x="5556250" y="4349750"/>
          <p14:tracePt t="176309" x="5543550" y="4349750"/>
          <p14:tracePt t="176312" x="5543550" y="4343400"/>
          <p14:tracePt t="176318" x="5530850" y="4343400"/>
          <p14:tracePt t="176324" x="5511800" y="4343400"/>
          <p14:tracePt t="176343" x="5492750" y="4343400"/>
          <p14:tracePt t="176357" x="5480050" y="4343400"/>
          <p14:tracePt t="176373" x="5461000" y="4343400"/>
          <p14:tracePt t="176378" x="5448300" y="4343400"/>
          <p14:tracePt t="176390" x="5429250" y="4349750"/>
          <p14:tracePt t="176406" x="5391150" y="4394200"/>
          <p14:tracePt t="176408" x="5378450" y="4400550"/>
          <p14:tracePt t="176424" x="5334000" y="4438650"/>
          <p14:tracePt t="176440" x="5302250" y="4464050"/>
          <p14:tracePt t="176444" x="5295900" y="4476750"/>
          <p14:tracePt t="176448" x="5289550" y="4483100"/>
          <p14:tracePt t="176457" x="5270500" y="4495800"/>
          <p14:tracePt t="176475" x="5238750" y="4540250"/>
          <p14:tracePt t="176480" x="5232400" y="4546600"/>
          <p14:tracePt t="176485" x="5232400" y="4552950"/>
          <p14:tracePt t="176497" x="5226050" y="4578350"/>
          <p14:tracePt t="176500" x="5226050" y="4584700"/>
          <p14:tracePt t="176506" x="5226050" y="4603750"/>
          <p14:tracePt t="176523" x="5168900" y="4705350"/>
          <p14:tracePt t="176539" x="5156200" y="4775200"/>
          <p14:tracePt t="176556" x="5143500" y="4851400"/>
          <p14:tracePt t="176573" x="5118100" y="4921250"/>
          <p14:tracePt t="176589" x="5099050" y="4984750"/>
          <p14:tracePt t="176606" x="5086350" y="5054600"/>
          <p14:tracePt t="176623" x="5060950" y="5149850"/>
          <p14:tracePt t="176640" x="5035550" y="5207000"/>
          <p14:tracePt t="176656" x="5016500" y="5257800"/>
          <p14:tracePt t="176673" x="4991100" y="5302250"/>
          <p14:tracePt t="176690" x="4984750" y="5353050"/>
          <p14:tracePt t="176692" x="4978400" y="5365750"/>
          <p14:tracePt t="176706" x="4953000" y="5410200"/>
          <p14:tracePt t="176725" x="4946650" y="5435600"/>
          <p14:tracePt t="176727" x="4946650" y="5441950"/>
          <p14:tracePt t="176733" x="4946650" y="5454650"/>
          <p14:tracePt t="176745" x="4946650" y="5473700"/>
          <p14:tracePt t="176756" x="4946650" y="5492750"/>
          <p14:tracePt t="176773" x="4946650" y="5518150"/>
          <p14:tracePt t="176789" x="4946650" y="5537200"/>
          <p14:tracePt t="176806" x="4946650" y="5556250"/>
          <p14:tracePt t="176823" x="4940300" y="5581650"/>
          <p14:tracePt t="176839" x="4940300" y="5607050"/>
          <p14:tracePt t="176856" x="4933950" y="5638800"/>
          <p14:tracePt t="176873" x="4927600" y="5683250"/>
          <p14:tracePt t="176890" x="4927600" y="5708650"/>
          <p14:tracePt t="176906" x="4921250" y="5740400"/>
          <p14:tracePt t="176923" x="4921250" y="5759450"/>
          <p14:tracePt t="176939" x="4914900" y="5765800"/>
          <p14:tracePt t="176957" x="4914900" y="5772150"/>
          <p14:tracePt t="176974" x="4908550" y="5778500"/>
          <p14:tracePt t="176991" x="4908550" y="5784850"/>
          <p14:tracePt t="177007" x="4908550" y="5791200"/>
          <p14:tracePt t="177024" x="4908550" y="5803900"/>
          <p14:tracePt t="177040" x="4908550" y="5822950"/>
          <p14:tracePt t="177057" x="4908550" y="5842000"/>
          <p14:tracePt t="177072" x="4908550" y="5861050"/>
          <p14:tracePt t="177090" x="4908550" y="5886450"/>
          <p14:tracePt t="177106" x="4908550" y="5924550"/>
          <p14:tracePt t="177110" x="4908550" y="5930900"/>
          <p14:tracePt t="177113" x="4908550" y="5937250"/>
          <p14:tracePt t="177123" x="4908550" y="5956300"/>
          <p14:tracePt t="177141" x="4908550" y="5975350"/>
          <p14:tracePt t="177157" x="4908550" y="5988050"/>
          <p14:tracePt t="177191" x="4908550" y="5994400"/>
          <p14:tracePt t="177198" x="4908550" y="6000750"/>
          <p14:tracePt t="177596" x="4908550" y="6007100"/>
          <p14:tracePt t="177600" x="4908550" y="6013450"/>
          <p14:tracePt t="177606" x="4908550" y="6019800"/>
          <p14:tracePt t="177623" x="4908550" y="6045200"/>
          <p14:tracePt t="177640" x="4895850" y="6070600"/>
          <p14:tracePt t="177656" x="4895850" y="6089650"/>
          <p14:tracePt t="177672" x="4883150" y="6108700"/>
          <p14:tracePt t="177689" x="4876800" y="6115050"/>
          <p14:tracePt t="177723" x="4870450" y="6115050"/>
          <p14:tracePt t="177756" x="4832350" y="6115050"/>
          <p14:tracePt t="177789" x="4705350" y="6127750"/>
          <p14:tracePt t="177792" x="4673600" y="6127750"/>
          <p14:tracePt t="177795" x="4641850" y="6127750"/>
          <p14:tracePt t="177806" x="4533900" y="6127750"/>
          <p14:tracePt t="177822" x="4349750" y="6121400"/>
          <p14:tracePt t="177824" x="4311650" y="6108700"/>
          <p14:tracePt t="177840" x="4171950" y="6019800"/>
          <p14:tracePt t="177857" x="4025900" y="5937250"/>
          <p14:tracePt t="177860" x="4000500" y="5924550"/>
          <p14:tracePt t="177865" x="3981450" y="5918200"/>
          <p14:tracePt t="177874" x="3949700" y="5899150"/>
          <p14:tracePt t="177890" x="3873500" y="5867400"/>
          <p14:tracePt t="177893" x="3867150" y="5854700"/>
          <p14:tracePt t="177896" x="3854450" y="5848350"/>
          <p14:tracePt t="177900" x="3835400" y="5835650"/>
          <p14:tracePt t="177906" x="3816350" y="5829300"/>
          <p14:tracePt t="177924" x="3663950" y="5778500"/>
          <p14:tracePt t="177930" x="3613150" y="5759450"/>
          <p14:tracePt t="177941" x="3416300" y="5695950"/>
          <p14:tracePt t="177956" x="3149600" y="5594350"/>
          <p14:tracePt t="177974" x="2863850" y="5492750"/>
          <p14:tracePt t="177982" x="2730500" y="5435600"/>
          <p14:tracePt t="177984" x="2673350" y="5403850"/>
          <p14:tracePt t="177990" x="2635250" y="5372100"/>
          <p14:tracePt t="178006" x="2508250" y="5264150"/>
          <p14:tracePt t="178010" x="2495550" y="5245100"/>
          <p14:tracePt t="178012" x="2482850" y="5226050"/>
          <p14:tracePt t="178023" x="2457450" y="5168900"/>
          <p14:tracePt t="178041" x="2406650" y="5080000"/>
          <p14:tracePt t="178056" x="2324100" y="4959350"/>
          <p14:tracePt t="178060" x="2311400" y="4933950"/>
          <p14:tracePt t="178073" x="2260600" y="4826000"/>
          <p14:tracePt t="178089" x="2197100" y="4699000"/>
          <p14:tracePt t="178091" x="2184400" y="4673600"/>
          <p14:tracePt t="178106" x="2152650" y="4610100"/>
          <p14:tracePt t="178124" x="2108200" y="4489450"/>
          <p14:tracePt t="178129" x="2101850" y="4476750"/>
          <p14:tracePt t="178140" x="2089150" y="4419600"/>
          <p14:tracePt t="178157" x="2076450" y="4362450"/>
          <p14:tracePt t="178161" x="2076450" y="4349750"/>
          <p14:tracePt t="178165" x="2070100" y="4324350"/>
          <p14:tracePt t="178173" x="2070100" y="4292600"/>
          <p14:tracePt t="178190" x="2057400" y="4235450"/>
          <p14:tracePt t="178208" x="2038350" y="4191000"/>
          <p14:tracePt t="178212" x="2038350" y="4178300"/>
          <p14:tracePt t="178215" x="2032000" y="4165600"/>
          <p14:tracePt t="178228" x="2032000" y="4152900"/>
          <p14:tracePt t="178239" x="2025650" y="4140200"/>
          <p14:tracePt t="178256" x="2025650" y="4121150"/>
          <p14:tracePt t="178272" x="2025650" y="4102100"/>
          <p14:tracePt t="178289" x="2025650" y="4083050"/>
          <p14:tracePt t="178306" x="2025650" y="4070350"/>
          <p14:tracePt t="178323" x="2019300" y="4051300"/>
          <p14:tracePt t="178340" x="2012950" y="4013200"/>
          <p14:tracePt t="178357" x="2006600" y="3981450"/>
          <p14:tracePt t="178373" x="2000250" y="3937000"/>
          <p14:tracePt t="178375" x="2000250" y="3930650"/>
          <p14:tracePt t="178379" x="1993900" y="3917950"/>
          <p14:tracePt t="178390" x="1993900" y="3905250"/>
          <p14:tracePt t="178406" x="1987550" y="3873500"/>
          <p14:tracePt t="178408" x="1987550" y="3867150"/>
          <p14:tracePt t="178424" x="1981200" y="3829050"/>
          <p14:tracePt t="178440" x="1974850" y="3784600"/>
          <p14:tracePt t="178444" x="1968500" y="3778250"/>
          <p14:tracePt t="178447" x="1968500" y="3759200"/>
          <p14:tracePt t="178456" x="1962150" y="3740150"/>
          <p14:tracePt t="178474" x="1955800" y="3676650"/>
          <p14:tracePt t="178478" x="1955800" y="3663950"/>
          <p14:tracePt t="178481" x="1949450" y="3663950"/>
          <p14:tracePt t="178485" x="1949450" y="3651250"/>
          <p14:tracePt t="178495" x="1936750" y="3638550"/>
          <p14:tracePt t="178508" x="1930400" y="3619500"/>
          <p14:tracePt t="178522" x="1917700" y="3600450"/>
          <p14:tracePt t="178525" x="1917700" y="3594100"/>
          <p14:tracePt t="178540" x="1892300" y="3556000"/>
          <p14:tracePt t="178556" x="1873250" y="3505200"/>
          <p14:tracePt t="178573" x="1860550" y="3486150"/>
          <p14:tracePt t="178590" x="1841500" y="3486150"/>
          <p14:tracePt t="178607" x="1835150" y="3473450"/>
          <p14:tracePt t="178623" x="1816100" y="3454400"/>
          <p14:tracePt t="178641" x="1809750" y="3448050"/>
          <p14:tracePt t="178657" x="1784350" y="3429000"/>
          <p14:tracePt t="178661" x="1778000" y="3422650"/>
          <p14:tracePt t="178665" x="1771650" y="3416300"/>
          <p14:tracePt t="178674" x="1758950" y="3416300"/>
          <p14:tracePt t="178689" x="1739900" y="3403600"/>
          <p14:tracePt t="178708" x="1727200" y="3390900"/>
          <p14:tracePt t="178723" x="1708150" y="3384550"/>
          <p14:tracePt t="178739" x="1689100" y="3371850"/>
          <p14:tracePt t="178755" x="1663700" y="3365500"/>
          <p14:tracePt t="178772" x="1644650" y="3352800"/>
          <p14:tracePt t="178789" x="1625600" y="3346450"/>
          <p14:tracePt t="178805" x="1606550" y="3340100"/>
          <p14:tracePt t="178823" x="1574800" y="3321050"/>
          <p14:tracePt t="178840" x="1555750" y="3314700"/>
          <p14:tracePt t="178857" x="1524000" y="3295650"/>
          <p14:tracePt t="178860" x="1511300" y="3289300"/>
          <p14:tracePt t="178865" x="1511300" y="3282950"/>
          <p14:tracePt t="178874" x="1498600" y="3276600"/>
          <p14:tracePt t="178889" x="1479550" y="3276600"/>
          <p14:tracePt t="178908" x="1473200" y="3263900"/>
          <p14:tracePt t="179001" x="1473200" y="3270250"/>
          <p14:tracePt t="179007" x="1466850" y="3276600"/>
          <p14:tracePt t="179023" x="1460500" y="3302000"/>
          <p14:tracePt t="179040" x="1447800" y="3346450"/>
          <p14:tracePt t="179056" x="1441450" y="3390900"/>
          <p14:tracePt t="179073" x="1435100" y="3409950"/>
          <p14:tracePt t="179089" x="1435100" y="3429000"/>
          <p14:tracePt t="179106" x="1435100" y="3441700"/>
          <p14:tracePt t="179108" x="1435100" y="3448050"/>
          <p14:tracePt t="179122" x="1435100" y="3467100"/>
          <p14:tracePt t="179140" x="1435100" y="3486150"/>
          <p14:tracePt t="179143" x="1435100" y="3492500"/>
          <p14:tracePt t="179148" x="1435100" y="3498850"/>
          <p14:tracePt t="179156" x="1435100" y="3505200"/>
          <p14:tracePt t="179173" x="1435100" y="3530600"/>
          <p14:tracePt t="179177" x="1435100" y="3536950"/>
          <p14:tracePt t="179181" x="1435100" y="3543300"/>
          <p14:tracePt t="179191" x="1435100" y="3562350"/>
          <p14:tracePt t="179206" x="1435100" y="3575050"/>
          <p14:tracePt t="179224" x="1441450" y="3600450"/>
          <p14:tracePt t="179229" x="1447800" y="3606800"/>
          <p14:tracePt t="179239" x="1447800" y="3625850"/>
          <p14:tracePt t="179255" x="1454150" y="3638550"/>
          <p14:tracePt t="179273" x="1473200" y="3657600"/>
          <p14:tracePt t="179290" x="1473200" y="3689350"/>
          <p14:tracePt t="179293" x="1473200" y="3695700"/>
          <p14:tracePt t="179295" x="1473200" y="3702050"/>
          <p14:tracePt t="179305" x="1479550" y="3702050"/>
          <p14:tracePt t="179323" x="1492250" y="3727450"/>
          <p14:tracePt t="179340" x="1492250" y="3752850"/>
          <p14:tracePt t="179356" x="1498600" y="3765550"/>
          <p14:tracePt t="179374" x="1511300" y="3784600"/>
          <p14:tracePt t="179390" x="1511300" y="3797300"/>
          <p14:tracePt t="179394" x="1511300" y="3803650"/>
          <p14:tracePt t="179406" x="1511300" y="3816350"/>
          <p14:tracePt t="179422" x="1511300" y="3835400"/>
          <p14:tracePt t="179424" x="1511300" y="3841750"/>
          <p14:tracePt t="179440" x="1517650" y="3860800"/>
          <p14:tracePt t="179456" x="1524000" y="3892550"/>
          <p14:tracePt t="179462" x="1524000" y="3898900"/>
          <p14:tracePt t="179475" x="1524000" y="3917950"/>
          <p14:tracePt t="179489" x="1530350" y="3930650"/>
          <p14:tracePt t="179506" x="1530350" y="3949700"/>
          <p14:tracePt t="179522" x="1543050" y="3968750"/>
          <p14:tracePt t="179539" x="1543050" y="3981450"/>
          <p14:tracePt t="179556" x="1543050" y="4000500"/>
          <p14:tracePt t="179572" x="1555750" y="4025900"/>
          <p14:tracePt t="179589" x="1568450" y="4051300"/>
          <p14:tracePt t="179605" x="1581150" y="4076700"/>
          <p14:tracePt t="179622" x="1587500" y="4121150"/>
          <p14:tracePt t="179624" x="1593850" y="4121150"/>
          <p14:tracePt t="179639" x="1600200" y="4152900"/>
          <p14:tracePt t="179655" x="1612900" y="4178300"/>
          <p14:tracePt t="179672" x="1625600" y="4197350"/>
          <p14:tracePt t="179689" x="1631950" y="4222750"/>
          <p14:tracePt t="179706" x="1651000" y="4267200"/>
          <p14:tracePt t="179724" x="1670050" y="4305300"/>
          <p14:tracePt t="179741" x="1695450" y="4343400"/>
          <p14:tracePt t="179756" x="1708150" y="4368800"/>
          <p14:tracePt t="179759" x="1714500" y="4381500"/>
          <p14:tracePt t="179773" x="1727200" y="4400550"/>
          <p14:tracePt t="179789" x="1739900" y="4425950"/>
          <p14:tracePt t="179795" x="1746250" y="4432300"/>
          <p14:tracePt t="179805" x="1752600" y="4438650"/>
          <p14:tracePt t="179822" x="1765300" y="4457700"/>
          <p14:tracePt t="179823" x="1771650" y="4457700"/>
          <p14:tracePt t="179839" x="1778000" y="4476750"/>
          <p14:tracePt t="179855" x="1784350" y="4495800"/>
          <p14:tracePt t="179872" x="1797050" y="4508500"/>
          <p14:tracePt t="179889" x="1803400" y="4521200"/>
          <p14:tracePt t="179906" x="1816100" y="4527550"/>
          <p14:tracePt t="179923" x="1828800" y="4533900"/>
          <p14:tracePt t="179925" x="1835150" y="4540250"/>
          <p14:tracePt t="179944" x="1841500" y="4540250"/>
          <p14:tracePt t="179956" x="1847850" y="4546600"/>
          <p14:tracePt t="179973" x="1866900" y="4552950"/>
          <p14:tracePt t="179975" x="1866900" y="4559300"/>
          <p14:tracePt t="179989" x="1879600" y="4565650"/>
          <p14:tracePt t="180006" x="1885950" y="4572000"/>
          <p14:tracePt t="180025" x="1898650" y="4572000"/>
          <p14:tracePt t="180040" x="1905000" y="4578350"/>
          <p14:tracePt t="180060" x="1917700" y="4578350"/>
          <p14:tracePt t="180073" x="1930400" y="4578350"/>
          <p14:tracePt t="180076" x="1936750" y="4578350"/>
          <p14:tracePt t="180090" x="1943100" y="4578350"/>
          <p14:tracePt t="180106" x="1949450" y="4584700"/>
          <p14:tracePt t="180122" x="1962150" y="4584700"/>
          <p14:tracePt t="180141" x="1974850" y="4591050"/>
          <p14:tracePt t="180157" x="1993900" y="4591050"/>
          <p14:tracePt t="180173" x="2006600" y="4591050"/>
          <p14:tracePt t="180189" x="2012950" y="4591050"/>
          <p14:tracePt t="180207" x="2025650" y="4591050"/>
          <p14:tracePt t="180224" x="2038350" y="4591050"/>
          <p14:tracePt t="180240" x="2057400" y="4591050"/>
          <p14:tracePt t="180256" x="2070100" y="4591050"/>
          <p14:tracePt t="180273" x="2095500" y="4597400"/>
          <p14:tracePt t="180288" x="2114550" y="4597400"/>
          <p14:tracePt t="180306" x="2133600" y="4597400"/>
          <p14:tracePt t="180323" x="2152650" y="4597400"/>
          <p14:tracePt t="180328" x="2165350" y="4597400"/>
          <p14:tracePt t="180340" x="2171700" y="4597400"/>
          <p14:tracePt t="180357" x="2184400" y="4597400"/>
          <p14:tracePt t="180361" x="2190750" y="4597400"/>
          <p14:tracePt t="180372" x="2197100" y="4597400"/>
          <p14:tracePt t="180389" x="2209800" y="4597400"/>
          <p14:tracePt t="180407" x="2235200" y="4591050"/>
          <p14:tracePt t="180423" x="2247900" y="4584700"/>
          <p14:tracePt t="180439" x="2266950" y="4578350"/>
          <p14:tracePt t="180455" x="2298700" y="4565650"/>
          <p14:tracePt t="180474" x="2330450" y="4559300"/>
          <p14:tracePt t="180480" x="2343150" y="4552950"/>
          <p14:tracePt t="180491" x="2349500" y="4552950"/>
          <p14:tracePt t="180507" x="2374900" y="4552950"/>
          <p14:tracePt t="180523" x="2387600" y="4546600"/>
          <p14:tracePt t="180526" x="2393950" y="4540250"/>
          <p14:tracePt t="180540" x="2413000" y="4533900"/>
          <p14:tracePt t="180556" x="2425700" y="4527550"/>
          <p14:tracePt t="180572" x="2444750" y="4508500"/>
          <p14:tracePt t="180589" x="2457450" y="4495800"/>
          <p14:tracePt t="180605" x="2482850" y="4476750"/>
          <p14:tracePt t="180622" x="2501900" y="4457700"/>
          <p14:tracePt t="180640" x="2520950" y="4438650"/>
          <p14:tracePt t="180643" x="2527300" y="4438650"/>
          <p14:tracePt t="180657" x="2540000" y="4425950"/>
          <p14:tracePt t="180673" x="2552700" y="4406900"/>
          <p14:tracePt t="180678" x="2559050" y="4406900"/>
          <p14:tracePt t="180680" x="2565400" y="4400550"/>
          <p14:tracePt t="180689" x="2571750" y="4387850"/>
          <p14:tracePt t="180705" x="2590800" y="4356100"/>
          <p14:tracePt t="180722" x="2616200" y="4318000"/>
          <p14:tracePt t="180724" x="2622550" y="4311650"/>
          <p14:tracePt t="180740" x="2641600" y="4279900"/>
          <p14:tracePt t="180758" x="2660650" y="4254500"/>
          <p14:tracePt t="180762" x="2667000" y="4241800"/>
          <p14:tracePt t="180763" x="2667000" y="4235450"/>
          <p14:tracePt t="180773" x="2673350" y="4216400"/>
          <p14:tracePt t="180790" x="2686050" y="4197350"/>
          <p14:tracePt t="180793" x="2686050" y="4191000"/>
          <p14:tracePt t="180796" x="2692400" y="4184650"/>
          <p14:tracePt t="180806" x="2698750" y="4178300"/>
          <p14:tracePt t="180822" x="2698750" y="4146550"/>
          <p14:tracePt t="180838" x="2705100" y="4114800"/>
          <p14:tracePt t="180839" x="2711450" y="4102100"/>
          <p14:tracePt t="180857" x="2724150" y="4057650"/>
          <p14:tracePt t="180872" x="2736850" y="4038600"/>
          <p14:tracePt t="180878" x="2736850" y="4032250"/>
          <p14:tracePt t="180879" x="2743200" y="4019550"/>
          <p14:tracePt t="180889" x="2749550" y="4006850"/>
          <p14:tracePt t="180906" x="2749550" y="3987800"/>
          <p14:tracePt t="180922" x="2749550" y="3968750"/>
          <p14:tracePt t="180939" x="2768600" y="3937000"/>
          <p14:tracePt t="180955" x="2774950" y="3911600"/>
          <p14:tracePt t="180972" x="2787650" y="3892550"/>
          <p14:tracePt t="180988" x="2787650" y="3867150"/>
          <p14:tracePt t="181005" x="2787650" y="3848100"/>
          <p14:tracePt t="181022" x="2787650" y="3829050"/>
          <p14:tracePt t="181038" x="2787650" y="3803650"/>
          <p14:tracePt t="181055" x="2787650" y="3778250"/>
          <p14:tracePt t="181072" x="2787650" y="3765550"/>
          <p14:tracePt t="181089" x="2787650" y="3740150"/>
          <p14:tracePt t="181106" x="2787650" y="3721100"/>
          <p14:tracePt t="181110" x="2787650" y="3714750"/>
          <p14:tracePt t="181112" x="2787650" y="3708400"/>
          <p14:tracePt t="181122" x="2787650" y="3702050"/>
          <p14:tracePt t="181138" x="2787650" y="3689350"/>
          <p14:tracePt t="181157" x="2787650" y="3663950"/>
          <p14:tracePt t="181172" x="2787650" y="3651250"/>
          <p14:tracePt t="181189" x="2787650" y="3638550"/>
          <p14:tracePt t="181206" x="2787650" y="3632200"/>
          <p14:tracePt t="181223" x="2787650" y="3619500"/>
          <p14:tracePt t="181228" x="2787650" y="3613150"/>
          <p14:tracePt t="181256" x="2787650" y="3600450"/>
          <p14:tracePt t="181273" x="2787650" y="3587750"/>
          <p14:tracePt t="181275" x="2787650" y="3581400"/>
          <p14:tracePt t="181288" x="2781300" y="3575050"/>
          <p14:tracePt t="181305" x="2781300" y="3556000"/>
          <p14:tracePt t="181322" x="2774950" y="3536950"/>
          <p14:tracePt t="181340" x="2762250" y="3511550"/>
          <p14:tracePt t="181347" x="2762250" y="3505200"/>
          <p14:tracePt t="181356" x="2762250" y="3498850"/>
          <p14:tracePt t="181372" x="2743200" y="3479800"/>
          <p14:tracePt t="181377" x="2743200" y="3473450"/>
          <p14:tracePt t="181394" x="2743200" y="3467100"/>
          <p14:tracePt t="181406" x="2743200" y="3460750"/>
          <p14:tracePt t="181422" x="2730500" y="3448050"/>
          <p14:tracePt t="181462" x="2730500" y="3441700"/>
          <p14:tracePt t="181476" x="2717800" y="3429000"/>
          <p14:tracePt t="181490" x="2711450" y="3422650"/>
          <p14:tracePt t="181506" x="2705100" y="3409950"/>
          <p14:tracePt t="181522" x="2698750" y="3403600"/>
          <p14:tracePt t="181525" x="2692400" y="3397250"/>
          <p14:tracePt t="181539" x="2679700" y="3390900"/>
          <p14:tracePt t="181555" x="2667000" y="3384550"/>
          <p14:tracePt t="181588" x="2667000" y="3371850"/>
          <p14:tracePt t="181606" x="2647950" y="3365500"/>
          <p14:tracePt t="181640" x="2641600" y="3359150"/>
          <p14:tracePt t="181657" x="2635250" y="3352800"/>
          <p14:tracePt t="181690" x="2628900" y="3352800"/>
          <p14:tracePt t="181705" x="2616200" y="3352800"/>
          <p14:tracePt t="181740" x="2603500" y="3352800"/>
          <p14:tracePt t="181757" x="2584450" y="3352800"/>
          <p14:tracePt t="181772" x="2571750" y="3352800"/>
          <p14:tracePt t="181806" x="2559050" y="3352800"/>
          <p14:tracePt t="181823" x="2546350" y="3352800"/>
          <p14:tracePt t="181829" x="2540000" y="3359150"/>
          <p14:tracePt t="181838" x="2533650" y="3359150"/>
          <p14:tracePt t="181855" x="2520950" y="3378200"/>
          <p14:tracePt t="181872" x="2501900" y="3384550"/>
          <p14:tracePt t="181889" x="2482850" y="3403600"/>
          <p14:tracePt t="181893" x="2470150" y="3409950"/>
          <p14:tracePt t="181896" x="2470150" y="3416300"/>
          <p14:tracePt t="181900" x="2470150" y="3422650"/>
          <p14:tracePt t="181906" x="2463800" y="3435350"/>
          <p14:tracePt t="181922" x="2444750" y="3467100"/>
          <p14:tracePt t="181924" x="2444750" y="3479800"/>
          <p14:tracePt t="181939" x="2438400" y="3517900"/>
          <p14:tracePt t="181956" x="2432050" y="3568700"/>
          <p14:tracePt t="181974" x="2413000" y="3632200"/>
          <p14:tracePt t="181978" x="2406650" y="3651250"/>
          <p14:tracePt t="181981" x="2406650" y="3663950"/>
          <p14:tracePt t="181997" x="2393950" y="3714750"/>
          <p14:tracePt t="182005" x="2387600" y="3752850"/>
          <p14:tracePt t="182022" x="2387600" y="3790950"/>
          <p14:tracePt t="182038" x="2381250" y="3848100"/>
          <p14:tracePt t="182039" x="2381250" y="3860800"/>
          <p14:tracePt t="182055" x="2381250" y="3905250"/>
          <p14:tracePt t="182071" x="2387600" y="3930650"/>
          <p14:tracePt t="182088" x="2393950" y="3956050"/>
          <p14:tracePt t="182106" x="2406650" y="3962400"/>
          <p14:tracePt t="182122" x="2413000" y="3956050"/>
          <p14:tracePt t="182157" x="2406650" y="3956050"/>
          <p14:tracePt t="182164" x="2413000" y="3956050"/>
          <p14:tracePt t="182173" x="2419350" y="3962400"/>
          <p14:tracePt t="182190" x="2432050" y="3962400"/>
          <p14:tracePt t="182206" x="2444750" y="3968750"/>
          <p14:tracePt t="182223" x="2451100" y="3981450"/>
          <p14:tracePt t="182420" x="2457450" y="3981450"/>
          <p14:tracePt t="182424" x="2463800" y="3987800"/>
          <p14:tracePt t="182438" x="2482850" y="4000500"/>
          <p14:tracePt t="182455" x="2527300" y="4070350"/>
          <p14:tracePt t="182471" x="2660650" y="4197350"/>
          <p14:tracePt t="182488" x="2844800" y="4368800"/>
          <p14:tracePt t="182506" x="3054350" y="4565650"/>
          <p14:tracePt t="182522" x="3257550" y="4730750"/>
          <p14:tracePt t="182523" x="3302000" y="4775200"/>
          <p14:tracePt t="182539" x="3409950" y="4883150"/>
          <p14:tracePt t="182557" x="3511550" y="4959350"/>
          <p14:tracePt t="182572" x="3543300" y="4991100"/>
          <p14:tracePt t="182588" x="3556000" y="5003800"/>
          <p14:tracePt t="182605" x="3568700" y="5016500"/>
          <p14:tracePt t="182621" x="3594100" y="5048250"/>
          <p14:tracePt t="182639" x="3613150" y="5067300"/>
          <p14:tracePt t="182656" x="3619500" y="5073650"/>
          <p14:tracePt t="182672" x="3625850" y="5080000"/>
          <p14:tracePt t="182689" x="3638550" y="5080000"/>
          <p14:tracePt t="182692" x="3638550" y="5086350"/>
          <p14:tracePt t="182695" x="3644900" y="5086350"/>
          <p14:tracePt t="182699" x="3657600" y="5092700"/>
          <p14:tracePt t="182712" x="3683000" y="5099050"/>
          <p14:tracePt t="182722" x="3695700" y="5111750"/>
          <p14:tracePt t="182739" x="3740150" y="5124450"/>
          <p14:tracePt t="182742" x="3752850" y="5130800"/>
          <p14:tracePt t="182744" x="3765550" y="5130800"/>
          <p14:tracePt t="182756" x="3797300" y="5143500"/>
          <p14:tracePt t="182771" x="3835400" y="5156200"/>
          <p14:tracePt t="182788" x="3854450" y="5168900"/>
          <p14:tracePt t="182805" x="3873500" y="5168900"/>
          <p14:tracePt t="182822" x="3886200" y="5168900"/>
          <p14:tracePt t="182839" x="3892550" y="5168900"/>
          <p14:tracePt t="182857" x="3911600" y="5168900"/>
          <p14:tracePt t="182872" x="3937000" y="5168900"/>
          <p14:tracePt t="183070" x="3930650" y="5168900"/>
          <p14:tracePt t="183078" x="3924300" y="5168900"/>
          <p14:tracePt t="183089" x="3917950" y="5162550"/>
          <p14:tracePt t="183105" x="3905250" y="5162550"/>
          <p14:tracePt t="183125" x="3898900" y="5162550"/>
          <p14:tracePt t="183138" x="3892550" y="5162550"/>
          <p14:tracePt t="183155" x="3886200" y="5175250"/>
          <p14:tracePt t="183171" x="3879850" y="5187950"/>
          <p14:tracePt t="183188" x="3860800" y="5207000"/>
          <p14:tracePt t="183205" x="3835400" y="5245100"/>
          <p14:tracePt t="183223" x="3816350" y="5264150"/>
          <p14:tracePt t="183239" x="3810000" y="5276850"/>
          <p14:tracePt t="183256" x="3797300" y="5283200"/>
          <p14:tracePt t="183272" x="3790950" y="5302250"/>
          <p14:tracePt t="183276" x="3790950" y="5308600"/>
          <p14:tracePt t="183280" x="3784600" y="5314950"/>
          <p14:tracePt t="183290" x="3778250" y="5327650"/>
          <p14:tracePt t="183294" x="3778250" y="5334000"/>
          <p14:tracePt t="183305" x="3778250" y="5346700"/>
          <p14:tracePt t="183322" x="3778250" y="5378450"/>
          <p14:tracePt t="183338" x="3778250" y="5416550"/>
          <p14:tracePt t="183355" x="3778250" y="5448300"/>
          <p14:tracePt t="183372" x="3784600" y="5505450"/>
          <p14:tracePt t="183376" x="3784600" y="5518150"/>
          <p14:tracePt t="183379" x="3790950" y="5530850"/>
          <p14:tracePt t="183382" x="3797300" y="5537200"/>
          <p14:tracePt t="183390" x="3803650" y="5549900"/>
          <p14:tracePt t="183407" x="3816350" y="5588000"/>
          <p14:tracePt t="183422" x="3829050" y="5594350"/>
          <p14:tracePt t="183456" x="3841750" y="5594350"/>
          <p14:tracePt t="183472" x="3848100" y="5594350"/>
          <p14:tracePt t="183474" x="3860800" y="5594350"/>
          <p14:tracePt t="183488" x="3892550" y="5594350"/>
          <p14:tracePt t="183507" x="3949700" y="5581650"/>
          <p14:tracePt t="183510" x="3962400" y="5581650"/>
          <p14:tracePt t="183515" x="3975100" y="5568950"/>
          <p14:tracePt t="183524" x="3994150" y="5537200"/>
          <p14:tracePt t="183539" x="4032250" y="5486400"/>
          <p14:tracePt t="183542" x="4032250" y="5473700"/>
          <p14:tracePt t="183555" x="4051300" y="5435600"/>
          <p14:tracePt t="183572" x="4051300" y="5391150"/>
          <p14:tracePt t="183576" x="4051300" y="5384800"/>
          <p14:tracePt t="183579" x="4051300" y="5372100"/>
          <p14:tracePt t="183581" x="4051300" y="5365750"/>
          <p14:tracePt t="183594" x="4051300" y="5346700"/>
          <p14:tracePt t="183605" x="4051300" y="5302250"/>
          <p14:tracePt t="183621" x="4051300" y="5264150"/>
          <p14:tracePt t="183639" x="4051300" y="5219700"/>
          <p14:tracePt t="183656" x="4051300" y="5194300"/>
          <p14:tracePt t="183660" x="4051300" y="5187950"/>
          <p14:tracePt t="183663" x="4051300" y="5181600"/>
          <p14:tracePt t="183674" x="4044950" y="5175250"/>
          <p14:tracePt t="183688" x="4044950" y="5162550"/>
          <p14:tracePt t="183706" x="4044950" y="5149850"/>
          <p14:tracePt t="183723" x="4038600" y="5143500"/>
          <p14:tracePt t="183786" x="4038600" y="5137150"/>
          <p14:tracePt t="183976" x="4032250" y="5137150"/>
          <p14:tracePt t="183980" x="4025900" y="5137150"/>
          <p14:tracePt t="183988" x="4019550" y="5137150"/>
          <p14:tracePt t="184010" x="4019550" y="5130800"/>
          <p14:tracePt t="184038" x="4013200" y="5130800"/>
          <p14:tracePt t="184127" x="4006850" y="5130800"/>
          <p14:tracePt t="184198" x="4000500" y="5130800"/>
          <p14:tracePt t="184206" x="3994150" y="5130800"/>
          <p14:tracePt t="184289" x="3987800" y="5130800"/>
          <p14:tracePt t="184297" x="3981450" y="5130800"/>
          <p14:tracePt t="184304" x="3975100" y="5130800"/>
          <p14:tracePt t="184321" x="3962400" y="5118100"/>
          <p14:tracePt t="184355" x="3956050" y="5111750"/>
          <p14:tracePt t="184395" x="3943350" y="5111750"/>
          <p14:tracePt t="184400" x="3937000" y="5111750"/>
          <p14:tracePt t="184407" x="3905250" y="5118100"/>
          <p14:tracePt t="184422" x="3860800" y="5143500"/>
          <p14:tracePt t="184426" x="3854450" y="5143500"/>
          <p14:tracePt t="184438" x="3841750" y="5149850"/>
          <p14:tracePt t="184455" x="3822700" y="5156200"/>
          <p14:tracePt t="184458" x="3816350" y="5162550"/>
          <p14:tracePt t="184462" x="3810000" y="5162550"/>
          <p14:tracePt t="184472" x="3803650" y="5162550"/>
          <p14:tracePt t="184488" x="3797300" y="5168900"/>
          <p14:tracePt t="184504" x="3784600" y="5187950"/>
          <p14:tracePt t="184521" x="3778250" y="5187950"/>
          <p14:tracePt t="184538" x="3778250" y="5194300"/>
          <p14:tracePt t="184845" x="3778250" y="5200650"/>
          <p14:tracePt t="184869" x="3771900" y="5200650"/>
          <p14:tracePt t="184881" x="3765550" y="5187950"/>
          <p14:tracePt t="184888" x="3765550" y="5181600"/>
          <p14:tracePt t="184921" x="3740150" y="5041900"/>
          <p14:tracePt t="184954" x="3708400" y="4895850"/>
          <p14:tracePt t="184988" x="3663950" y="4743450"/>
          <p14:tracePt t="184991" x="3657600" y="4724400"/>
          <p14:tracePt t="185004" x="3638550" y="4673600"/>
          <p14:tracePt t="185021" x="3606800" y="4610100"/>
          <p14:tracePt t="185038" x="3594100" y="4559300"/>
          <p14:tracePt t="185054" x="3575050" y="4527550"/>
          <p14:tracePt t="185071" x="3556000" y="4508500"/>
          <p14:tracePt t="185088" x="3556000" y="4502150"/>
          <p14:tracePt t="185104" x="3556000" y="4489450"/>
          <p14:tracePt t="185121" x="3543300" y="4476750"/>
          <p14:tracePt t="185137" x="3530600" y="4476750"/>
          <p14:tracePt t="185154" x="3524250" y="4476750"/>
          <p14:tracePt t="185171" x="3511550" y="4470400"/>
          <p14:tracePt t="185188" x="3505200" y="4470400"/>
          <p14:tracePt t="185204" x="3492500" y="4457700"/>
          <p14:tracePt t="185221" x="3467100" y="4457700"/>
          <p14:tracePt t="185238" x="3422650" y="4438650"/>
          <p14:tracePt t="185254" x="3365500" y="4425950"/>
          <p14:tracePt t="185271" x="3308350" y="4406900"/>
          <p14:tracePt t="185288" x="3282950" y="4394200"/>
          <p14:tracePt t="185304" x="3238500" y="4368800"/>
          <p14:tracePt t="185305" x="3219450" y="4356100"/>
          <p14:tracePt t="185321" x="3155950" y="4324350"/>
          <p14:tracePt t="185339" x="3117850" y="4311650"/>
          <p14:tracePt t="185354" x="3079750" y="4298950"/>
          <p14:tracePt t="185371" x="3060700" y="4292600"/>
          <p14:tracePt t="185387" x="3041650" y="4279900"/>
          <p14:tracePt t="185404" x="3022600" y="4254500"/>
          <p14:tracePt t="185421" x="2997200" y="4229100"/>
          <p14:tracePt t="185438" x="2978150" y="4184650"/>
          <p14:tracePt t="185455" x="2959100" y="4171950"/>
          <p14:tracePt t="185472" x="2952750" y="4171950"/>
          <p14:tracePt t="185504" x="2952750" y="4165600"/>
          <p14:tracePt t="185516" x="2946400" y="4159250"/>
          <p14:tracePt t="185523" x="2940050" y="4159250"/>
          <p14:tracePt t="185538" x="2914650" y="4140200"/>
          <p14:tracePt t="185554" x="2882900" y="4114800"/>
          <p14:tracePt t="185571" x="2844800" y="4070350"/>
          <p14:tracePt t="185589" x="2781300" y="4006850"/>
          <p14:tracePt t="185606" x="2705100" y="3956050"/>
          <p14:tracePt t="185610" x="2679700" y="3943350"/>
          <p14:tracePt t="185614" x="2679700" y="3937000"/>
          <p14:tracePt t="185618" x="2673350" y="3937000"/>
          <p14:tracePt t="185627" x="2667000" y="3930650"/>
          <p14:tracePt t="185660" x="2667000" y="3924300"/>
          <p14:tracePt t="185672" x="2667000" y="3917950"/>
          <p14:tracePt t="185708" x="2667000" y="3911600"/>
          <p14:tracePt t="185772" x="2667000" y="3905250"/>
          <p14:tracePt t="185781" x="2667000" y="3898900"/>
          <p14:tracePt t="185790" x="2667000" y="3892550"/>
          <p14:tracePt t="185806" x="2667000" y="3873500"/>
          <p14:tracePt t="185821" x="2667000" y="3867150"/>
          <p14:tracePt t="185854" x="2660650" y="3867150"/>
          <p14:tracePt t="185873" x="2660650" y="3860800"/>
          <p14:tracePt t="185888" x="2654300" y="3854450"/>
          <p14:tracePt t="185905" x="2647950" y="3848100"/>
          <p14:tracePt t="185922" x="2647950" y="3841750"/>
          <p14:tracePt t="186070" x="2647950" y="3835400"/>
          <p14:tracePt t="186082" x="2647950" y="3829050"/>
          <p14:tracePt t="186093" x="2647950" y="3822700"/>
          <p14:tracePt t="186170" x="2654300" y="3822700"/>
          <p14:tracePt t="186210" x="2660650" y="3822700"/>
          <p14:tracePt t="187053" x="2660650" y="3829050"/>
          <p14:tracePt t="187165" x="2667000" y="3829050"/>
          <p14:tracePt t="187173" x="2673350" y="3835400"/>
          <p14:tracePt t="187214" x="2679700" y="3835400"/>
          <p14:tracePt t="187221" x="2686050" y="3835400"/>
          <p14:tracePt t="187254" x="2705100" y="3848100"/>
          <p14:tracePt t="187287" x="2724150" y="3848100"/>
          <p14:tracePt t="187304" x="2724150" y="3854450"/>
          <p14:tracePt t="187410" x="2730500" y="3860800"/>
          <p14:tracePt t="187809" x="2736850" y="3860800"/>
          <p14:tracePt t="189241" x="2743200" y="3860800"/>
          <p14:tracePt t="189253" x="2749550" y="3860800"/>
          <p14:tracePt t="189261" x="2755900" y="3867150"/>
          <p14:tracePt t="189273" x="2768600" y="3873500"/>
          <p14:tracePt t="189287" x="2787650" y="3886200"/>
          <p14:tracePt t="189304" x="2819400" y="3892550"/>
          <p14:tracePt t="189320" x="2863850" y="3911600"/>
          <p14:tracePt t="189322" x="2876550" y="3911600"/>
          <p14:tracePt t="189354" x="2978150" y="3949700"/>
          <p14:tracePt t="189387" x="3073400" y="4019550"/>
          <p14:tracePt t="189421" x="3149600" y="4083050"/>
          <p14:tracePt t="189437" x="3200400" y="4127500"/>
          <p14:tracePt t="189453" x="3244850" y="4159250"/>
          <p14:tracePt t="189470" x="3276600" y="4191000"/>
          <p14:tracePt t="189490" x="3308350" y="4229100"/>
          <p14:tracePt t="189504" x="3321050" y="4248150"/>
          <p14:tracePt t="189506" x="3333750" y="4254500"/>
          <p14:tracePt t="189521" x="3378200" y="4305300"/>
          <p14:tracePt t="189537" x="3403600" y="4362450"/>
          <p14:tracePt t="189554" x="3435350" y="4387850"/>
          <p14:tracePt t="189570" x="3454400" y="4413250"/>
          <p14:tracePt t="189587" x="3473450" y="4425950"/>
          <p14:tracePt t="189604" x="3517900" y="4464050"/>
          <p14:tracePt t="189621" x="3575050" y="4533900"/>
          <p14:tracePt t="189638" x="3625850" y="4610100"/>
          <p14:tracePt t="189654" x="3632200" y="4641850"/>
          <p14:tracePt t="189670" x="3632200" y="4686300"/>
          <p14:tracePt t="189687" x="3638550" y="4705350"/>
          <p14:tracePt t="189703" x="3644900" y="4737100"/>
          <p14:tracePt t="189720" x="3657600" y="4762500"/>
          <p14:tracePt t="189737" x="3676650" y="4781550"/>
          <p14:tracePt t="189753" x="3683000" y="4800600"/>
          <p14:tracePt t="189770" x="3689350" y="4813300"/>
          <p14:tracePt t="189787" x="3695700" y="4826000"/>
          <p14:tracePt t="189804" x="3695700" y="4832350"/>
          <p14:tracePt t="189820" x="3695700" y="4845050"/>
          <p14:tracePt t="189837" x="3708400" y="4857750"/>
          <p14:tracePt t="189854" x="3708400" y="4864100"/>
          <p14:tracePt t="189870" x="3708400" y="4889500"/>
          <p14:tracePt t="189887" x="3721100" y="4908550"/>
          <p14:tracePt t="189903" x="3727450" y="4933950"/>
          <p14:tracePt t="189920" x="3740150" y="4959350"/>
          <p14:tracePt t="189937" x="3765550" y="4997450"/>
          <p14:tracePt t="189954" x="3771900" y="5010150"/>
          <p14:tracePt t="189987" x="3771900" y="5016500"/>
          <p14:tracePt t="190003" x="3771900" y="5022850"/>
          <p14:tracePt t="190020" x="3771900" y="5029200"/>
          <p14:tracePt t="190047" x="3778250" y="5035550"/>
          <p14:tracePt t="190054" x="3778250" y="5041900"/>
          <p14:tracePt t="190071" x="3784600" y="5041900"/>
          <p14:tracePt t="190088" x="3784600" y="5048250"/>
          <p14:tracePt t="190103" x="3790950" y="5054600"/>
          <p14:tracePt t="190138" x="3797300" y="5054600"/>
          <p14:tracePt t="190151" x="3797300" y="5060950"/>
          <p14:tracePt t="190158" x="3803650" y="5060950"/>
          <p14:tracePt t="190186" x="3803650" y="5067300"/>
          <p14:tracePt t="190206" x="3810000" y="5073650"/>
          <p14:tracePt t="190238" x="3816350" y="5073650"/>
          <p14:tracePt t="190450" x="3822700" y="5073650"/>
          <p14:tracePt t="190462" x="3822700" y="5080000"/>
          <p14:tracePt t="190471" x="3829050" y="5086350"/>
          <p14:tracePt t="190487" x="3835400" y="5092700"/>
          <p14:tracePt t="190504" x="3841750" y="5105400"/>
          <p14:tracePt t="190537" x="3848100" y="5105400"/>
          <p14:tracePt t="190570" x="3848100" y="5118100"/>
          <p14:tracePt t="190603" x="3854450" y="5143500"/>
          <p14:tracePt t="190620" x="3860800" y="5156200"/>
          <p14:tracePt t="190637" x="3860800" y="5162550"/>
          <p14:tracePt t="190639" x="3860800" y="5168900"/>
          <p14:tracePt t="190653" x="3860800" y="5181600"/>
          <p14:tracePt t="190670" x="3867150" y="5200650"/>
          <p14:tracePt t="190686" x="3886200" y="5219700"/>
          <p14:tracePt t="190703" x="3892550" y="5226050"/>
          <p14:tracePt t="190737" x="3892550" y="5232400"/>
          <p14:tracePt t="190766" x="3898900" y="5232400"/>
          <p14:tracePt t="190885" x="3905250" y="5232400"/>
          <p14:tracePt t="190910" x="3911600" y="5232400"/>
          <p14:tracePt t="190928" x="3917950" y="5226050"/>
          <p14:tracePt t="190936" x="3924300" y="5226050"/>
          <p14:tracePt t="190946" x="3930650" y="5207000"/>
          <p14:tracePt t="190956" x="3943350" y="5187950"/>
          <p14:tracePt t="190971" x="3943350" y="5156200"/>
          <p14:tracePt t="190987" x="3943350" y="5130800"/>
          <p14:tracePt t="191004" x="3943350" y="5111750"/>
          <p14:tracePt t="191020" x="3943350" y="5092700"/>
          <p14:tracePt t="191037" x="3943350" y="5086350"/>
          <p14:tracePt t="191054" x="3943350" y="5080000"/>
          <p14:tracePt t="191087" x="3943350" y="5073650"/>
          <p14:tracePt t="191138" x="3949700" y="5073650"/>
          <p14:tracePt t="191149" x="3949700" y="5067300"/>
          <p14:tracePt t="191254" x="3949700" y="5073650"/>
          <p14:tracePt t="191262" x="3962400" y="5073650"/>
          <p14:tracePt t="191271" x="3975100" y="5092700"/>
          <p14:tracePt t="191277" x="3981450" y="5092700"/>
          <p14:tracePt t="191279" x="3981450" y="5099050"/>
          <p14:tracePt t="191288" x="3981450" y="5105400"/>
          <p14:tracePt t="191304" x="3987800" y="5111750"/>
          <p14:tracePt t="191320" x="4006850" y="5137150"/>
          <p14:tracePt t="191337" x="4032250" y="5162550"/>
          <p14:tracePt t="191353" x="4089400" y="5200650"/>
          <p14:tracePt t="191370" x="4171950" y="5238750"/>
          <p14:tracePt t="191387" x="4330700" y="5302250"/>
          <p14:tracePt t="191404" x="4457700" y="5327650"/>
          <p14:tracePt t="191420" x="4552950" y="5353050"/>
          <p14:tracePt t="191437" x="4629150" y="5359400"/>
          <p14:tracePt t="191453" x="4692650" y="5372100"/>
          <p14:tracePt t="191471" x="4730750" y="5372100"/>
          <p14:tracePt t="191475" x="4737100" y="5372100"/>
          <p14:tracePt t="191487" x="4743450" y="5372100"/>
          <p14:tracePt t="191504" x="4749800" y="5372100"/>
          <p14:tracePt t="191545" x="4756150" y="5372100"/>
          <p14:tracePt t="191549" x="4762500" y="5372100"/>
          <p14:tracePt t="191553" x="4762500" y="5378450"/>
          <p14:tracePt t="191570" x="4781550" y="5384800"/>
          <p14:tracePt t="191587" x="4787900" y="5391150"/>
          <p14:tracePt t="191604" x="4794250" y="5410200"/>
          <p14:tracePt t="191620" x="4838700" y="5461000"/>
          <p14:tracePt t="191637" x="4883150" y="5562600"/>
          <p14:tracePt t="191653" x="4908550" y="5638800"/>
          <p14:tracePt t="191670" x="4921250" y="5689600"/>
          <p14:tracePt t="191672" x="4927600" y="5689600"/>
          <p14:tracePt t="191687" x="4933950" y="5702300"/>
          <p14:tracePt t="191704" x="4940300" y="5721350"/>
          <p14:tracePt t="191721" x="4940300" y="5734050"/>
          <p14:tracePt t="191736" x="4946650" y="5753100"/>
          <p14:tracePt t="191753" x="4965700" y="5797550"/>
          <p14:tracePt t="191770" x="4978400" y="5880100"/>
          <p14:tracePt t="191786" x="4984750" y="5911850"/>
          <p14:tracePt t="191803" x="4984750" y="5918200"/>
          <p14:tracePt t="191835" x="4978400" y="5918200"/>
          <p14:tracePt t="191855" x="4972050" y="5918200"/>
          <p14:tracePt t="191862" x="4972050" y="5924550"/>
          <p14:tracePt t="191874" x="4965700" y="5924550"/>
          <p14:tracePt t="191893" x="4959350" y="5924550"/>
          <p14:tracePt t="191924" x="4953000" y="5918200"/>
          <p14:tracePt t="191927" x="4953000" y="5911850"/>
          <p14:tracePt t="191936" x="4959350" y="5873750"/>
          <p14:tracePt t="191953" x="4972050" y="5810250"/>
          <p14:tracePt t="191970" x="4991100" y="5746750"/>
          <p14:tracePt t="191972" x="4997450" y="5734050"/>
          <p14:tracePt t="191986" x="5003800" y="5695950"/>
          <p14:tracePt t="192003" x="5010150" y="5638800"/>
          <p14:tracePt t="192019" x="5016500" y="5638800"/>
          <p14:tracePt t="192038" x="5016500" y="5632450"/>
          <p14:tracePt t="192134" x="5016500" y="5626100"/>
          <p14:tracePt t="192142" x="5003800" y="5626100"/>
          <p14:tracePt t="192154" x="4991100" y="5626100"/>
          <p14:tracePt t="192170" x="4984750" y="5626100"/>
          <p14:tracePt t="192188" x="4972050" y="5626100"/>
          <p14:tracePt t="192205" x="4953000" y="5626100"/>
          <p14:tracePt t="192221" x="4940300" y="5626100"/>
          <p14:tracePt t="192236" x="4921250" y="5632450"/>
          <p14:tracePt t="192254" x="4921250" y="5638800"/>
          <p14:tracePt t="192271" x="4908550" y="5645150"/>
          <p14:tracePt t="192288" x="4902200" y="5645150"/>
          <p14:tracePt t="192305" x="4889500" y="5645150"/>
          <p14:tracePt t="192320" x="4876800" y="5651500"/>
          <p14:tracePt t="192336" x="4857750" y="5657850"/>
          <p14:tracePt t="192353" x="4851400" y="5664200"/>
          <p14:tracePt t="192386" x="4838700" y="5664200"/>
          <p14:tracePt t="192403" x="4832350" y="5676900"/>
          <p14:tracePt t="192422" x="4826000" y="5683250"/>
          <p14:tracePt t="192438" x="4819650" y="5689600"/>
          <p14:tracePt t="192472" x="4794250" y="5702300"/>
          <p14:tracePt t="192488" x="4775200" y="5715000"/>
          <p14:tracePt t="192504" x="4737100" y="5734050"/>
          <p14:tracePt t="192520" x="4705350" y="5753100"/>
          <p14:tracePt t="192538" x="4673600" y="5772150"/>
          <p14:tracePt t="192553" x="4654550" y="5778500"/>
          <p14:tracePt t="192556" x="4654550" y="5784850"/>
          <p14:tracePt t="192562" x="4654550" y="5791200"/>
          <p14:tracePt t="192576" x="4648200" y="5791200"/>
          <p14:tracePt t="192597" x="4641850" y="5797550"/>
          <p14:tracePt t="192605" x="4635500" y="5803900"/>
          <p14:tracePt t="192620" x="4629150" y="5810250"/>
          <p14:tracePt t="192637" x="4622800" y="5822950"/>
          <p14:tracePt t="192653" x="4616450" y="5829300"/>
          <p14:tracePt t="192670" x="4610100" y="5842000"/>
          <p14:tracePt t="192672" x="4610100" y="5848350"/>
          <p14:tracePt t="192687" x="4603750" y="5854700"/>
          <p14:tracePt t="192704" x="4597400" y="5873750"/>
          <p14:tracePt t="192721" x="4591050" y="5873750"/>
          <p14:tracePt t="192737" x="4584700" y="5880100"/>
          <p14:tracePt t="192754" x="4578350" y="5899150"/>
          <p14:tracePt t="192770" x="4578350" y="5905500"/>
          <p14:tracePt t="192787" x="4572000" y="5918200"/>
          <p14:tracePt t="192804" x="4565650" y="5930900"/>
          <p14:tracePt t="192820" x="4565650" y="5949950"/>
          <p14:tracePt t="192836" x="4552950" y="5962650"/>
          <p14:tracePt t="192853" x="4552950" y="5969000"/>
          <p14:tracePt t="192870" x="4552950" y="5981700"/>
          <p14:tracePt t="192887" x="4552950" y="5994400"/>
          <p14:tracePt t="192904" x="4552950" y="6007100"/>
          <p14:tracePt t="192921" x="4552950" y="6026150"/>
          <p14:tracePt t="192925" x="4552950" y="6032500"/>
          <p14:tracePt t="192928" x="4552950" y="6038850"/>
          <p14:tracePt t="192932" x="4552950" y="6045200"/>
          <p14:tracePt t="192940" x="4552950" y="6057900"/>
          <p14:tracePt t="192953" x="4552950" y="6076950"/>
          <p14:tracePt t="192956" x="4559300" y="6076950"/>
          <p14:tracePt t="192970" x="4565650" y="6083300"/>
          <p14:tracePt t="192988" x="4572000" y="6096000"/>
          <p14:tracePt t="193004" x="4572000" y="6102350"/>
          <p14:tracePt t="193020" x="4584700" y="6115050"/>
          <p14:tracePt t="193036" x="4597400" y="6134100"/>
          <p14:tracePt t="193053" x="4616450" y="6146800"/>
          <p14:tracePt t="193069" x="4635500" y="6153150"/>
          <p14:tracePt t="193086" x="4660900" y="6165850"/>
          <p14:tracePt t="193103" x="4686300" y="6172200"/>
          <p14:tracePt t="193120" x="4711700" y="6172200"/>
          <p14:tracePt t="193137" x="4724400" y="6172200"/>
          <p14:tracePt t="193153" x="4749800" y="6172200"/>
          <p14:tracePt t="193161" x="4756150" y="6172200"/>
          <p14:tracePt t="193164" x="4762500" y="6172200"/>
          <p14:tracePt t="193173" x="4775200" y="6172200"/>
          <p14:tracePt t="193187" x="4800600" y="6172200"/>
          <p14:tracePt t="193204" x="4819650" y="6159500"/>
          <p14:tracePt t="193221" x="4832350" y="6153150"/>
          <p14:tracePt t="193236" x="4845050" y="6140450"/>
          <p14:tracePt t="193269" x="4851400" y="6140450"/>
          <p14:tracePt t="193288" x="4864100" y="6121400"/>
          <p14:tracePt t="193303" x="4864100" y="6108700"/>
          <p14:tracePt t="193308" x="4864100" y="6102350"/>
          <p14:tracePt t="193320" x="4864100" y="6083300"/>
          <p14:tracePt t="193336" x="4864100" y="6057900"/>
          <p14:tracePt t="193353" x="4864100" y="6026150"/>
          <p14:tracePt t="193369" x="4864100" y="6007100"/>
          <p14:tracePt t="193386" x="4864100" y="5994400"/>
          <p14:tracePt t="193403" x="4864100" y="5969000"/>
          <p14:tracePt t="193419" x="4864100" y="5949950"/>
          <p14:tracePt t="193437" x="4864100" y="5924550"/>
          <p14:tracePt t="193453" x="4870450" y="5880100"/>
          <p14:tracePt t="193471" x="4870450" y="5829300"/>
          <p14:tracePt t="193478" x="4870450" y="5816600"/>
          <p14:tracePt t="193481" x="4870450" y="5803900"/>
          <p14:tracePt t="193488" x="4870450" y="5784850"/>
          <p14:tracePt t="193503" x="4864100" y="5740400"/>
          <p14:tracePt t="193520" x="4864100" y="5702300"/>
          <p14:tracePt t="193537" x="4864100" y="5657850"/>
          <p14:tracePt t="193553" x="4864100" y="5619750"/>
          <p14:tracePt t="193556" x="4864100" y="5607050"/>
          <p14:tracePt t="193560" x="4864100" y="5594350"/>
          <p14:tracePt t="193569" x="4864100" y="5568950"/>
          <p14:tracePt t="193586" x="4864100" y="5499100"/>
          <p14:tracePt t="193587" x="4864100" y="5480050"/>
          <p14:tracePt t="193604" x="4870450" y="5448300"/>
          <p14:tracePt t="193621" x="4883150" y="5391150"/>
          <p14:tracePt t="193624" x="4889500" y="5372100"/>
          <p14:tracePt t="193628" x="4889500" y="5359400"/>
          <p14:tracePt t="193637" x="4895850" y="5353050"/>
          <p14:tracePt t="193653" x="4902200" y="5308600"/>
          <p14:tracePt t="193669" x="4908550" y="5276850"/>
          <p14:tracePt t="193688" x="4908550" y="5226050"/>
          <p14:tracePt t="193704" x="4914900" y="5181600"/>
          <p14:tracePt t="193721" x="4927600" y="5124450"/>
          <p14:tracePt t="193737" x="4946650" y="5067300"/>
          <p14:tracePt t="193740" x="4946650" y="5054600"/>
          <p14:tracePt t="193744" x="4953000" y="5035550"/>
          <p14:tracePt t="193754" x="4959350" y="5003800"/>
          <p14:tracePt t="193756" x="4965700" y="4991100"/>
          <p14:tracePt t="193770" x="4972050" y="4953000"/>
          <p14:tracePt t="193787" x="4997450" y="4908550"/>
          <p14:tracePt t="193803" x="5010150" y="4876800"/>
          <p14:tracePt t="193819" x="5010150" y="4857750"/>
          <p14:tracePt t="193836" x="5016500" y="4826000"/>
          <p14:tracePt t="193853" x="5035550" y="4794250"/>
          <p14:tracePt t="193869" x="5041900" y="4775200"/>
          <p14:tracePt t="193886" x="5048250" y="4743450"/>
          <p14:tracePt t="193903" x="5067300" y="4705350"/>
          <p14:tracePt t="193919" x="5086350" y="4673600"/>
          <p14:tracePt t="193936" x="5111750" y="4629150"/>
          <p14:tracePt t="193953" x="5137150" y="4597400"/>
          <p14:tracePt t="193970" x="5168900" y="4565650"/>
          <p14:tracePt t="193972" x="5175250" y="4552950"/>
          <p14:tracePt t="193986" x="5207000" y="4527550"/>
          <p14:tracePt t="194002" x="5207000" y="4508500"/>
          <p14:tracePt t="194004" x="5207000" y="4495800"/>
          <p14:tracePt t="194019" x="5226050" y="4464050"/>
          <p14:tracePt t="194036" x="5232400" y="4451350"/>
          <p14:tracePt t="194052" x="5238750" y="4445000"/>
          <p14:tracePt t="194069" x="5245100" y="4425950"/>
          <p14:tracePt t="194086" x="5264150" y="4419600"/>
          <p14:tracePt t="194103" x="5276850" y="4413250"/>
          <p14:tracePt t="194119" x="5289550" y="4413250"/>
          <p14:tracePt t="194136" x="5308600" y="4400550"/>
          <p14:tracePt t="194152" x="5327650" y="4394200"/>
          <p14:tracePt t="194169" x="5353050" y="4381500"/>
          <p14:tracePt t="194186" x="5365750" y="4381500"/>
          <p14:tracePt t="194202" x="5378450" y="4368800"/>
          <p14:tracePt t="194204" x="5384800" y="4368800"/>
          <p14:tracePt t="194219" x="5397500" y="4362450"/>
          <p14:tracePt t="194236" x="5410200" y="4362450"/>
          <p14:tracePt t="194252" x="5422900" y="4356100"/>
          <p14:tracePt t="194269" x="5441950" y="4356100"/>
          <p14:tracePt t="194286" x="5454650" y="4349750"/>
          <p14:tracePt t="194302" x="5467350" y="4349750"/>
          <p14:tracePt t="194319" x="5486400" y="4343400"/>
          <p14:tracePt t="194336" x="5505450" y="4343400"/>
          <p14:tracePt t="194352" x="5530850" y="4330700"/>
          <p14:tracePt t="194369" x="5543550" y="4330700"/>
          <p14:tracePt t="194386" x="5556250" y="4324350"/>
          <p14:tracePt t="194402" x="5568950" y="4324350"/>
          <p14:tracePt t="194419" x="5588000" y="4318000"/>
          <p14:tracePt t="194436" x="5594350" y="4318000"/>
          <p14:tracePt t="194452" x="5607050" y="4318000"/>
          <p14:tracePt t="194469" x="5626100" y="4318000"/>
          <p14:tracePt t="194486" x="5638800" y="4318000"/>
          <p14:tracePt t="194502" x="5657850" y="4318000"/>
          <p14:tracePt t="194519" x="5670550" y="4318000"/>
          <p14:tracePt t="194536" x="5676900" y="4318000"/>
          <p14:tracePt t="194552" x="5689600" y="4318000"/>
          <p14:tracePt t="194569" x="5702300" y="4318000"/>
          <p14:tracePt t="194631" x="5708650" y="4318000"/>
          <p14:tracePt t="194639" x="5715000" y="4318000"/>
          <p14:tracePt t="194651" x="5721350" y="4324350"/>
          <p14:tracePt t="194656" x="5727700" y="4324350"/>
          <p14:tracePt t="194669" x="5740400" y="4337050"/>
          <p14:tracePt t="194686" x="5759450" y="4343400"/>
          <p14:tracePt t="194702" x="5772150" y="4362450"/>
          <p14:tracePt t="194719" x="5784850" y="4362450"/>
          <p14:tracePt t="194736" x="5797550" y="4375150"/>
          <p14:tracePt t="194752" x="5810250" y="4381500"/>
          <p14:tracePt t="194858" x="5816600" y="4381500"/>
          <p14:tracePt t="194864" x="5822950" y="4381500"/>
          <p14:tracePt t="194881" x="5829300" y="4387850"/>
          <p14:tracePt t="195097" x="5829300" y="4400550"/>
          <p14:tracePt t="195112" x="5829300" y="4406900"/>
          <p14:tracePt t="195129" x="5829300" y="4419600"/>
          <p14:tracePt t="195136" x="5835650" y="4425950"/>
          <p14:tracePt t="195170" x="5854700" y="4445000"/>
          <p14:tracePt t="195202" x="5886450" y="4464050"/>
          <p14:tracePt t="195203" x="5892800" y="4470400"/>
          <p14:tracePt t="195236" x="5899150" y="4476750"/>
          <p14:tracePt t="195252" x="5905500" y="4483100"/>
          <p14:tracePt t="195269" x="5911850" y="4495800"/>
          <p14:tracePt t="195286" x="5924550" y="4508500"/>
          <p14:tracePt t="195304" x="5937250" y="4521200"/>
          <p14:tracePt t="195309" x="5943600" y="4527550"/>
          <p14:tracePt t="195319" x="5949950" y="4527550"/>
          <p14:tracePt t="195336" x="5969000" y="4546600"/>
          <p14:tracePt t="195353" x="5981700" y="4559300"/>
          <p14:tracePt t="195370" x="5988050" y="4565650"/>
          <p14:tracePt t="195386" x="6007100" y="4584700"/>
          <p14:tracePt t="195404" x="6019800" y="4597400"/>
          <p14:tracePt t="195420" x="6026150" y="4610100"/>
          <p14:tracePt t="195436" x="6038850" y="4622800"/>
          <p14:tracePt t="195453" x="6051550" y="4635500"/>
          <p14:tracePt t="195470" x="6064250" y="4641850"/>
          <p14:tracePt t="195477" x="6070600" y="4654550"/>
          <p14:tracePt t="195489" x="6083300" y="4660900"/>
          <p14:tracePt t="195503" x="6089650" y="4673600"/>
          <p14:tracePt t="195520" x="6102350" y="4679950"/>
          <p14:tracePt t="195537" x="6115050" y="4692650"/>
          <p14:tracePt t="195553" x="6127750" y="4705350"/>
          <p14:tracePt t="195556" x="6127750" y="4711700"/>
          <p14:tracePt t="195560" x="6134100" y="4718050"/>
          <p14:tracePt t="195569" x="6140450" y="4724400"/>
          <p14:tracePt t="195586" x="6153150" y="4743450"/>
          <p14:tracePt t="195602" x="6165850" y="4756150"/>
          <p14:tracePt t="195620" x="6178550" y="4768850"/>
          <p14:tracePt t="195625" x="6178550" y="4775200"/>
          <p14:tracePt t="195636" x="6184900" y="4787900"/>
          <p14:tracePt t="195653" x="6203950" y="4800600"/>
          <p14:tracePt t="195655" x="6210300" y="4800600"/>
          <p14:tracePt t="195662" x="6216650" y="4806950"/>
          <p14:tracePt t="195664" x="6216650" y="4813300"/>
          <p14:tracePt t="195669" x="6216650" y="4819650"/>
          <p14:tracePt t="195686" x="6229350" y="4838700"/>
          <p14:tracePt t="195704" x="6248400" y="4857750"/>
          <p14:tracePt t="195709" x="6248400" y="4864100"/>
          <p14:tracePt t="195712" x="6254750" y="4870450"/>
          <p14:tracePt t="195721" x="6261100" y="4883150"/>
          <p14:tracePt t="195736" x="6273800" y="4908550"/>
          <p14:tracePt t="195753" x="6292850" y="4940300"/>
          <p14:tracePt t="195770" x="6311900" y="5010150"/>
          <p14:tracePt t="195773" x="6318250" y="5029200"/>
          <p14:tracePt t="195777" x="6318250" y="5048250"/>
          <p14:tracePt t="195786" x="6343650" y="5080000"/>
          <p14:tracePt t="195802" x="6369050" y="5130800"/>
          <p14:tracePt t="195804" x="6381750" y="5149850"/>
          <p14:tracePt t="195819" x="6419850" y="5194300"/>
          <p14:tracePt t="195836" x="6445250" y="5251450"/>
          <p14:tracePt t="195852" x="6470650" y="5302250"/>
          <p14:tracePt t="195869" x="6508750" y="5359400"/>
          <p14:tracePt t="195886" x="6540500" y="5403850"/>
          <p14:tracePt t="195902" x="6565900" y="5454650"/>
          <p14:tracePt t="195904" x="6572250" y="5467350"/>
          <p14:tracePt t="195919" x="6610350" y="5511800"/>
          <p14:tracePt t="195936" x="6616700" y="5518150"/>
          <p14:tracePt t="195969" x="6623050" y="5524500"/>
          <p14:tracePt t="196017" x="6629400" y="5530850"/>
          <p14:tracePt t="196104" x="6635750" y="5530850"/>
          <p14:tracePt t="196107" x="6642100" y="5530850"/>
          <p14:tracePt t="196119" x="6661150" y="5543550"/>
          <p14:tracePt t="196136" x="6661150" y="5556250"/>
          <p14:tracePt t="196169" x="6661150" y="5562600"/>
          <p14:tracePt t="196185" x="6673850" y="5568950"/>
          <p14:tracePt t="196202" x="6692900" y="5562600"/>
          <p14:tracePt t="196219" x="6699250" y="5556250"/>
          <p14:tracePt t="196277" x="6686550" y="5556250"/>
          <p14:tracePt t="196282" x="6680200" y="5556250"/>
          <p14:tracePt t="196288" x="6623050" y="5556250"/>
          <p14:tracePt t="196302" x="6426200" y="5562600"/>
          <p14:tracePt t="196320" x="5930900" y="5632450"/>
          <p14:tracePt t="196335" x="5448300" y="5645150"/>
          <p14:tracePt t="196352" x="5016500" y="5638800"/>
          <p14:tracePt t="196369" x="4616450" y="5613400"/>
          <p14:tracePt t="196385" x="4229100" y="5588000"/>
          <p14:tracePt t="196403" x="3917950" y="5480050"/>
          <p14:tracePt t="196419" x="3600450" y="5321300"/>
          <p14:tracePt t="196437" x="3454400" y="5232400"/>
          <p14:tracePt t="196453" x="3340100" y="5130800"/>
          <p14:tracePt t="196456" x="3321050" y="5105400"/>
          <p14:tracePt t="196460" x="3289300" y="5080000"/>
          <p14:tracePt t="196469" x="3232150" y="5029200"/>
          <p14:tracePt t="196472" x="3206750" y="4997450"/>
          <p14:tracePt t="196485" x="3124200" y="4946650"/>
          <p14:tracePt t="196504" x="3060700" y="4876800"/>
          <p14:tracePt t="196520" x="3003550" y="4813300"/>
          <p14:tracePt t="196536" x="2959100" y="4743450"/>
          <p14:tracePt t="196552" x="2889250" y="4610100"/>
          <p14:tracePt t="196570" x="2844800" y="4387850"/>
          <p14:tracePt t="196586" x="2762250" y="4159250"/>
          <p14:tracePt t="196589" x="2736850" y="4108450"/>
          <p14:tracePt t="196591" x="2711450" y="4057650"/>
          <p14:tracePt t="196603" x="2673350" y="3968750"/>
          <p14:tracePt t="196606" x="2654300" y="3930650"/>
          <p14:tracePt t="196609" x="2628900" y="3879850"/>
          <p14:tracePt t="196612" x="2616200" y="3854450"/>
          <p14:tracePt t="196619" x="2590800" y="3797300"/>
          <p14:tracePt t="196635" x="2552700" y="3689350"/>
          <p14:tracePt t="196652" x="2527300" y="3625850"/>
          <p14:tracePt t="196669" x="2514600" y="3587750"/>
          <p14:tracePt t="196687" x="2495550" y="3524250"/>
          <p14:tracePt t="196691" x="2482850" y="3511550"/>
          <p14:tracePt t="196694" x="2476500" y="3492500"/>
          <p14:tracePt t="196698" x="2470150" y="3486150"/>
          <p14:tracePt t="196702" x="2463800" y="3467100"/>
          <p14:tracePt t="196713" x="2451100" y="3448050"/>
          <p14:tracePt t="196721" x="2438400" y="3441700"/>
          <p14:tracePt t="196735" x="2425700" y="3429000"/>
          <p14:tracePt t="196753" x="2406650" y="3403600"/>
          <p14:tracePt t="196769" x="2381250" y="3371850"/>
          <p14:tracePt t="196771" x="2374900" y="3359150"/>
          <p14:tracePt t="196785" x="2355850" y="3333750"/>
          <p14:tracePt t="196803" x="2330450" y="3302000"/>
          <p14:tracePt t="196820" x="2273300" y="3263900"/>
          <p14:tracePt t="196836" x="2228850" y="3238500"/>
          <p14:tracePt t="196853" x="2190750" y="3213100"/>
          <p14:tracePt t="196857" x="2190750" y="3200400"/>
          <p14:tracePt t="196860" x="2184400" y="3194050"/>
          <p14:tracePt t="196869" x="2159000" y="3181350"/>
          <p14:tracePt t="196886" x="2108200" y="3162300"/>
          <p14:tracePt t="196891" x="2101850" y="3149600"/>
          <p14:tracePt t="196894" x="2076450" y="3143250"/>
          <p14:tracePt t="196898" x="2057400" y="3143250"/>
          <p14:tracePt t="196900" x="2038350" y="3130550"/>
          <p14:tracePt t="196904" x="2019300" y="3124200"/>
          <p14:tracePt t="196909" x="2012950" y="3117850"/>
          <p14:tracePt t="196919" x="1949450" y="3098800"/>
          <p14:tracePt t="196936" x="1885950" y="3073400"/>
          <p14:tracePt t="196952" x="1816100" y="3067050"/>
          <p14:tracePt t="196970" x="1765300" y="3060700"/>
          <p14:tracePt t="196976" x="1752600" y="3054350"/>
          <p14:tracePt t="196987" x="1733550" y="3054350"/>
          <p14:tracePt t="197003" x="1720850" y="3054350"/>
          <p14:tracePt t="197020" x="1701800" y="3054350"/>
          <p14:tracePt t="197036" x="1689100" y="3054350"/>
          <p14:tracePt t="197052" x="1676400" y="3067050"/>
          <p14:tracePt t="197069" x="1644650" y="3086100"/>
          <p14:tracePt t="197086" x="1606550" y="3111500"/>
          <p14:tracePt t="197104" x="1562100" y="3149600"/>
          <p14:tracePt t="197120" x="1536700" y="3175000"/>
          <p14:tracePt t="197136" x="1492250" y="3219450"/>
          <p14:tracePt t="197153" x="1460500" y="3257550"/>
          <p14:tracePt t="197156" x="1454150" y="3263900"/>
          <p14:tracePt t="197169" x="1454150" y="3276600"/>
          <p14:tracePt t="197185" x="1447800" y="3289300"/>
          <p14:tracePt t="197202" x="1447800" y="3308350"/>
          <p14:tracePt t="197203" x="1447800" y="3314700"/>
          <p14:tracePt t="197221" x="1441450" y="3340100"/>
          <p14:tracePt t="197237" x="1435100" y="3359150"/>
          <p14:tracePt t="197240" x="1435100" y="3365500"/>
          <p14:tracePt t="197244" x="1435100" y="3371850"/>
          <p14:tracePt t="197248" x="1435100" y="3384550"/>
          <p14:tracePt t="197252" x="1435100" y="3390900"/>
          <p14:tracePt t="197269" x="1435100" y="3422650"/>
          <p14:tracePt t="197286" x="1435100" y="3460750"/>
          <p14:tracePt t="197303" x="1435100" y="3492500"/>
          <p14:tracePt t="197321" x="1435100" y="3524250"/>
          <p14:tracePt t="197335" x="1435100" y="3543300"/>
          <p14:tracePt t="197353" x="1435100" y="3581400"/>
          <p14:tracePt t="197369" x="1435100" y="3613150"/>
          <p14:tracePt t="197371" x="1435100" y="3625850"/>
          <p14:tracePt t="197386" x="1435100" y="3657600"/>
          <p14:tracePt t="197402" x="1435100" y="3689350"/>
          <p14:tracePt t="197419" x="1454150" y="3733800"/>
          <p14:tracePt t="197420" x="1460500" y="3746500"/>
          <p14:tracePt t="197435" x="1473200" y="3778250"/>
          <p14:tracePt t="197452" x="1492250" y="3822700"/>
          <p14:tracePt t="197469" x="1504950" y="3854450"/>
          <p14:tracePt t="197485" x="1524000" y="3879850"/>
          <p14:tracePt t="197502" x="1524000" y="3911600"/>
          <p14:tracePt t="197518" x="1536700" y="3943350"/>
          <p14:tracePt t="197520" x="1543050" y="3949700"/>
          <p14:tracePt t="197537" x="1543050" y="3981450"/>
          <p14:tracePt t="197552" x="1574800" y="4032250"/>
          <p14:tracePt t="197555" x="1581150" y="4038600"/>
          <p14:tracePt t="197569" x="1587500" y="4070350"/>
          <p14:tracePt t="197585" x="1619250" y="4121150"/>
          <p14:tracePt t="197602" x="1644650" y="4159250"/>
          <p14:tracePt t="197620" x="1682750" y="4216400"/>
          <p14:tracePt t="197624" x="1695450" y="4229100"/>
          <p14:tracePt t="197636" x="1727200" y="4267200"/>
          <p14:tracePt t="197642" x="1739900" y="4279900"/>
          <p14:tracePt t="197653" x="1790700" y="4318000"/>
          <p14:tracePt t="197669" x="1841500" y="4362450"/>
          <p14:tracePt t="197672" x="1860550" y="4375150"/>
          <p14:tracePt t="197676" x="1866900" y="4381500"/>
          <p14:tracePt t="197685" x="1892300" y="4400550"/>
          <p14:tracePt t="197702" x="1949450" y="4432300"/>
          <p14:tracePt t="197719" x="2032000" y="4470400"/>
          <p14:tracePt t="197735" x="2095500" y="4495800"/>
          <p14:tracePt t="197753" x="2152650" y="4533900"/>
          <p14:tracePt t="197769" x="2203450" y="4552950"/>
          <p14:tracePt t="197772" x="2222500" y="4559300"/>
          <p14:tracePt t="197776" x="2235200" y="4559300"/>
          <p14:tracePt t="197786" x="2266950" y="4572000"/>
          <p14:tracePt t="197802" x="2330450" y="4597400"/>
          <p14:tracePt t="197804" x="2355850" y="4603750"/>
          <p14:tracePt t="197819" x="2400300" y="4622800"/>
          <p14:tracePt t="197837" x="2463800" y="4629150"/>
          <p14:tracePt t="197852" x="2495550" y="4635500"/>
          <p14:tracePt t="197869" x="2559050" y="4635500"/>
          <p14:tracePt t="197886" x="2603500" y="4597400"/>
          <p14:tracePt t="197902" x="2647950" y="4559300"/>
          <p14:tracePt t="197906" x="2660650" y="4546600"/>
          <p14:tracePt t="197910" x="2673350" y="4533900"/>
          <p14:tracePt t="197912" x="2686050" y="4521200"/>
          <p14:tracePt t="197921" x="2711450" y="4495800"/>
          <p14:tracePt t="197937" x="2768600" y="4451350"/>
          <p14:tracePt t="197940" x="2781300" y="4438650"/>
          <p14:tracePt t="197945" x="2787650" y="4425950"/>
          <p14:tracePt t="197952" x="2806700" y="4406900"/>
          <p14:tracePt t="197970" x="2819400" y="4400550"/>
          <p14:tracePt t="197978" x="2825750" y="4394200"/>
          <p14:tracePt t="197979" x="2825750" y="4381500"/>
          <p14:tracePt t="197986" x="2832100" y="4368800"/>
          <p14:tracePt t="198002" x="2832100" y="4343400"/>
          <p14:tracePt t="198019" x="2832100" y="4305300"/>
          <p14:tracePt t="198037" x="2832100" y="4286250"/>
          <p14:tracePt t="198052" x="2832100" y="4235450"/>
          <p14:tracePt t="198069" x="2832100" y="4191000"/>
          <p14:tracePt t="198086" x="2832100" y="4114800"/>
          <p14:tracePt t="198089" x="2825750" y="4095750"/>
          <p14:tracePt t="198102" x="2806700" y="4057650"/>
          <p14:tracePt t="198105" x="2794000" y="4044950"/>
          <p14:tracePt t="198108" x="2787650" y="4025900"/>
          <p14:tracePt t="198112" x="2781300" y="4013200"/>
          <p14:tracePt t="198119" x="2781300" y="3987800"/>
          <p14:tracePt t="198135" x="2781300" y="3924300"/>
          <p14:tracePt t="198152" x="2781300" y="3879850"/>
          <p14:tracePt t="198169" x="2755900" y="3829050"/>
          <p14:tracePt t="198186" x="2730500" y="3765550"/>
          <p14:tracePt t="198190" x="2724150" y="3746500"/>
          <p14:tracePt t="198193" x="2711450" y="3733800"/>
          <p14:tracePt t="198204" x="2698750" y="3695700"/>
          <p14:tracePt t="198208" x="2692400" y="3683000"/>
          <p14:tracePt t="198219" x="2679700" y="3651250"/>
          <p14:tracePt t="198237" x="2660650" y="3613150"/>
          <p14:tracePt t="198240" x="2660650" y="3600450"/>
          <p14:tracePt t="198244" x="2654300" y="3600450"/>
          <p14:tracePt t="198252" x="2654300" y="3587750"/>
          <p14:tracePt t="198270" x="2641600" y="3568700"/>
          <p14:tracePt t="198285" x="2628900" y="3543300"/>
          <p14:tracePt t="198288" x="2628900" y="3536950"/>
          <p14:tracePt t="198302" x="2622550" y="3517900"/>
          <p14:tracePt t="198318" x="2603500" y="3498850"/>
          <p14:tracePt t="198319" x="2603500" y="3492500"/>
          <p14:tracePt t="198337" x="2584450" y="3460750"/>
          <p14:tracePt t="198353" x="2565400" y="3441700"/>
          <p14:tracePt t="198369" x="2565400" y="3429000"/>
          <p14:tracePt t="198386" x="2552700" y="3416300"/>
          <p14:tracePt t="198402" x="2540000" y="3403600"/>
          <p14:tracePt t="198405" x="2533650" y="3397250"/>
          <p14:tracePt t="198407" x="2533650" y="3390900"/>
          <p14:tracePt t="198420" x="2508250" y="3378200"/>
          <p14:tracePt t="198436" x="2489200" y="3359150"/>
          <p14:tracePt t="198452" x="2463800" y="3346450"/>
          <p14:tracePt t="198469" x="2425700" y="3327400"/>
          <p14:tracePt t="198486" x="2400300" y="3327400"/>
          <p14:tracePt t="198503" x="2355850" y="3321050"/>
          <p14:tracePt t="198506" x="2343150" y="3321050"/>
          <p14:tracePt t="198508" x="2330450" y="3321050"/>
          <p14:tracePt t="198519" x="2286000" y="3314700"/>
          <p14:tracePt t="198535" x="2146300" y="3308350"/>
          <p14:tracePt t="198552" x="2114550" y="3289300"/>
          <p14:tracePt t="198568" x="2082800" y="3289300"/>
          <p14:tracePt t="198585" x="2038350" y="3282950"/>
          <p14:tracePt t="198602" x="2012950" y="3282950"/>
          <p14:tracePt t="198619" x="1987550" y="3282950"/>
          <p14:tracePt t="198636" x="1968500" y="3282950"/>
          <p14:tracePt t="198639" x="1962150" y="3282950"/>
          <p14:tracePt t="198643" x="1955800" y="3282950"/>
          <p14:tracePt t="198645" x="1949450" y="3282950"/>
          <p14:tracePt t="198653" x="1936750" y="3282950"/>
          <p14:tracePt t="198668" x="1917700" y="3289300"/>
          <p14:tracePt t="198670" x="1911350" y="3289300"/>
          <p14:tracePt t="198686" x="1892300" y="3295650"/>
          <p14:tracePt t="198702" x="1866900" y="3314700"/>
          <p14:tracePt t="198718" x="1841500" y="3327400"/>
          <p14:tracePt t="198736" x="1816100" y="3340100"/>
          <p14:tracePt t="198752" x="1797050" y="3352800"/>
          <p14:tracePt t="198756" x="1790700" y="3359150"/>
          <p14:tracePt t="198769" x="1778000" y="3365500"/>
          <p14:tracePt t="198787" x="1758950" y="3378200"/>
          <p14:tracePt t="198802" x="1752600" y="3378200"/>
          <p14:tracePt t="198819" x="1739900" y="3378200"/>
          <p14:tracePt t="198835" x="1727200" y="3390900"/>
          <p14:tracePt t="198837" x="1727200" y="3397250"/>
          <p14:tracePt t="198852" x="1720850" y="3409950"/>
          <p14:tracePt t="198868" x="1701800" y="3422650"/>
          <p14:tracePt t="198885" x="1689100" y="3441700"/>
          <p14:tracePt t="198902" x="1682750" y="3460750"/>
          <p14:tracePt t="198918" x="1663700" y="3479800"/>
          <p14:tracePt t="198936" x="1644650" y="3498850"/>
          <p14:tracePt t="198952" x="1638300" y="3511550"/>
          <p14:tracePt t="198970" x="1631950" y="3524250"/>
          <p14:tracePt t="198976" x="1625600" y="3530600"/>
          <p14:tracePt t="198988" x="1625600" y="3536950"/>
          <p14:tracePt t="199002" x="1619250" y="3549650"/>
          <p14:tracePt t="199018" x="1619250" y="3568700"/>
          <p14:tracePt t="199035" x="1606550" y="3587750"/>
          <p14:tracePt t="199052" x="1606550" y="3594100"/>
          <p14:tracePt t="199068" x="1606550" y="3613150"/>
          <p14:tracePt t="199071" x="1600200" y="3619500"/>
          <p14:tracePt t="199085" x="1600200" y="3638550"/>
          <p14:tracePt t="199102" x="1593850" y="3657600"/>
          <p14:tracePt t="199118" x="1593850" y="3670300"/>
          <p14:tracePt t="199135" x="1593850" y="3689350"/>
          <p14:tracePt t="199152" x="1593850" y="3702050"/>
          <p14:tracePt t="199169" x="1593850" y="3721100"/>
          <p14:tracePt t="199185" x="1593850" y="3733800"/>
          <p14:tracePt t="199202" x="1593850" y="3740150"/>
          <p14:tracePt t="199219" x="1593850" y="3746500"/>
          <p14:tracePt t="199236" x="1593850" y="3752850"/>
          <p14:tracePt t="199239" x="1593850" y="3759200"/>
          <p14:tracePt t="199252" x="1593850" y="3771900"/>
          <p14:tracePt t="199269" x="1593850" y="3784600"/>
          <p14:tracePt t="199302" x="1593850" y="3797300"/>
          <p14:tracePt t="199319" x="1593850" y="3803650"/>
          <p14:tracePt t="199335" x="1593850" y="3810000"/>
          <p14:tracePt t="199352" x="1593850" y="3816350"/>
          <p14:tracePt t="199370" x="1593850" y="3822700"/>
          <p14:tracePt t="199396" x="1593850" y="3829050"/>
          <p14:tracePt t="199411" x="1593850" y="3835400"/>
          <p14:tracePt t="199420" x="1593850" y="3841750"/>
          <p14:tracePt t="199436" x="1593850" y="3848100"/>
          <p14:tracePt t="199452" x="1593850" y="3860800"/>
          <p14:tracePt t="199469" x="1593850" y="3873500"/>
          <p14:tracePt t="199485" x="1593850" y="3879850"/>
          <p14:tracePt t="199502" x="1593850" y="3892550"/>
          <p14:tracePt t="199518" x="1593850" y="3898900"/>
          <p14:tracePt t="199535" x="1593850" y="3911600"/>
          <p14:tracePt t="199552" x="1593850" y="3924300"/>
          <p14:tracePt t="199585" x="1593850" y="3937000"/>
          <p14:tracePt t="199639" x="1593850" y="3943350"/>
          <p14:tracePt t="199658" x="1593850" y="3949700"/>
          <p14:tracePt t="199666" x="1593850" y="3956050"/>
          <p14:tracePt t="199693" x="1593850" y="3962400"/>
          <p14:tracePt t="199705" x="1600200" y="3968750"/>
          <p14:tracePt t="199736" x="1600200" y="3975100"/>
          <p14:tracePt t="199768" x="1600200" y="3981450"/>
          <p14:tracePt t="199779" x="1600200" y="3987800"/>
          <p14:tracePt t="199788" x="1600200" y="3994150"/>
          <p14:tracePt t="199802" x="1600200" y="4006850"/>
          <p14:tracePt t="199835" x="1600200" y="4032250"/>
          <p14:tracePt t="199851" x="1600200" y="4051300"/>
          <p14:tracePt t="199853" x="1606550" y="4057650"/>
          <p14:tracePt t="199869" x="1606550" y="4064000"/>
          <p14:tracePt t="199886" x="1606550" y="4070350"/>
          <p14:tracePt t="199902" x="1606550" y="4083050"/>
          <p14:tracePt t="199938" x="1606550" y="4089400"/>
          <p14:tracePt t="199951" x="1606550" y="4095750"/>
          <p14:tracePt t="199969" x="1606550" y="4102100"/>
          <p14:tracePt t="199985" x="1606550" y="4108450"/>
          <p14:tracePt t="200002" x="1606550" y="4114800"/>
          <p14:tracePt t="200019" x="1606550" y="4121150"/>
          <p14:tracePt t="200036" x="1606550" y="4133850"/>
          <p14:tracePt t="200053" x="1606550" y="4140200"/>
          <p14:tracePt t="200068" x="1619250" y="4146550"/>
          <p14:tracePt t="200070" x="1619250" y="4152900"/>
          <p14:tracePt t="200087" x="1625600" y="4159250"/>
          <p14:tracePt t="200102" x="1631950" y="4171950"/>
          <p14:tracePt t="200119" x="1638300" y="4178300"/>
          <p14:tracePt t="200135" x="1644650" y="4191000"/>
          <p14:tracePt t="200152" x="1651000" y="4197350"/>
          <p14:tracePt t="200168" x="1657350" y="4197350"/>
          <p14:tracePt t="200170" x="1657350" y="4203700"/>
          <p14:tracePt t="200185" x="1663700" y="4210050"/>
          <p14:tracePt t="200202" x="1670050" y="4210050"/>
          <p14:tracePt t="200219" x="1676400" y="4216400"/>
          <p14:tracePt t="200235" x="1682750" y="4229100"/>
          <p14:tracePt t="200251" x="1689100" y="4235450"/>
          <p14:tracePt t="200268" x="1689100" y="4241800"/>
          <p14:tracePt t="200285" x="1701800" y="4241800"/>
          <p14:tracePt t="200318" x="1708150" y="4254500"/>
          <p14:tracePt t="200335" x="1708150" y="4260850"/>
          <p14:tracePt t="200351" x="1714500" y="4260850"/>
          <p14:tracePt t="200368" x="1720850" y="4260850"/>
          <p14:tracePt t="200385" x="1727200" y="4267200"/>
          <p14:tracePt t="200402" x="1739900" y="4267200"/>
          <p14:tracePt t="200418" x="1746250" y="4267200"/>
          <p14:tracePt t="200435" x="1752600" y="4267200"/>
          <p14:tracePt t="200452" x="1752600" y="4273550"/>
          <p14:tracePt t="200485" x="1765300" y="4273550"/>
          <p14:tracePt t="200519" x="1771650" y="4273550"/>
          <p14:tracePt t="200538" x="1778000" y="4273550"/>
          <p14:tracePt t="200634" x="1784350" y="4273550"/>
          <p14:tracePt t="200678" x="1790700" y="4273550"/>
          <p14:tracePt t="200822" x="1784350" y="4273550"/>
          <p14:tracePt t="200830" x="1778000" y="4273550"/>
          <p14:tracePt t="200839" x="1771650" y="4273550"/>
          <p14:tracePt t="200852" x="1758950" y="4273550"/>
          <p14:tracePt t="200869" x="1752600" y="4273550"/>
          <p14:tracePt t="200887" x="1746250" y="4267200"/>
          <p14:tracePt t="200901" x="1739900" y="4254500"/>
          <p14:tracePt t="200918" x="1714500" y="4235450"/>
          <p14:tracePt t="200936" x="1695450" y="4222750"/>
          <p14:tracePt t="200952" x="1676400" y="4210050"/>
          <p14:tracePt t="200970" x="1670050" y="4203700"/>
          <p14:tracePt t="200986" x="1663700" y="4197350"/>
          <p14:tracePt t="201004" x="1657350" y="4197350"/>
          <p14:tracePt t="201019" x="1644650" y="4184650"/>
          <p14:tracePt t="201036" x="1631950" y="4178300"/>
          <p14:tracePt t="201051" x="1612900" y="4171950"/>
          <p14:tracePt t="201054" x="1612900" y="4165600"/>
          <p14:tracePt t="201068" x="1606550" y="4165600"/>
          <p14:tracePt t="201086" x="1593850" y="4146550"/>
          <p14:tracePt t="201102" x="1581150" y="4127500"/>
          <p14:tracePt t="201118" x="1574800" y="4102100"/>
          <p14:tracePt t="201134" x="1562100" y="4095750"/>
          <p14:tracePt t="201152" x="1562100" y="4089400"/>
          <p14:tracePt t="201168" x="1555750" y="4083050"/>
          <p14:tracePt t="201194" x="1549400" y="4083050"/>
          <p14:tracePt t="201215" x="1549400" y="4076700"/>
          <p14:tracePt t="201223" x="1549400" y="4064000"/>
          <p14:tracePt t="201253" x="1543050" y="4057650"/>
          <p14:tracePt t="201270" x="1530350" y="4051300"/>
          <p14:tracePt t="201286" x="1517650" y="4044950"/>
          <p14:tracePt t="201303" x="1511300" y="4038600"/>
          <p14:tracePt t="201319" x="1498600" y="4025900"/>
          <p14:tracePt t="201335" x="1485900" y="4019550"/>
          <p14:tracePt t="201337" x="1485900" y="4013200"/>
          <p14:tracePt t="201351" x="1466850" y="4006850"/>
          <p14:tracePt t="201368" x="1435100" y="3994150"/>
          <p14:tracePt t="201385" x="1416050" y="3981450"/>
          <p14:tracePt t="201402" x="1403350" y="3975100"/>
          <p14:tracePt t="201418" x="1397000" y="3968750"/>
          <p14:tracePt t="201435" x="1390650" y="3968750"/>
          <p14:tracePt t="201452" x="1384300" y="3962400"/>
          <p14:tracePt t="201469" x="1377950" y="3962400"/>
          <p14:tracePt t="201497" x="1371600" y="3962400"/>
          <p14:tracePt t="201519" x="1365250" y="3956050"/>
          <p14:tracePt t="201527" x="1365250" y="3949700"/>
          <p14:tracePt t="201536" x="1358900" y="3949700"/>
          <p14:tracePt t="201552" x="1352550" y="3943350"/>
          <p14:tracePt t="201568" x="1346200" y="3937000"/>
          <p14:tracePt t="201697" x="1352550" y="3937000"/>
          <p14:tracePt t="201701" x="1358900" y="3930650"/>
          <p14:tracePt t="201705" x="1365250" y="3930650"/>
          <p14:tracePt t="201718" x="1384300" y="3924300"/>
          <p14:tracePt t="201734" x="1416050" y="3924300"/>
          <p14:tracePt t="201751" x="1441450" y="3924300"/>
          <p14:tracePt t="201768" x="1492250" y="3917950"/>
          <p14:tracePt t="201785" x="1524000" y="3892550"/>
          <p14:tracePt t="201802" x="1555750" y="3886200"/>
          <p14:tracePt t="201818" x="1574800" y="3892550"/>
          <p14:tracePt t="201834" x="1581150" y="3892550"/>
          <p14:tracePt t="201851" x="1606550" y="3892550"/>
          <p14:tracePt t="201868" x="1625600" y="3892550"/>
          <p14:tracePt t="201884" x="1644650" y="3892550"/>
          <p14:tracePt t="201901" x="1657350" y="3892550"/>
          <p14:tracePt t="201918" x="1670050" y="3892550"/>
          <p14:tracePt t="201934" x="1676400" y="3892550"/>
          <p14:tracePt t="201952" x="1689100" y="3892550"/>
          <p14:tracePt t="201985" x="1701800" y="3892550"/>
          <p14:tracePt t="202018" x="1708150" y="3892550"/>
          <p14:tracePt t="202035" x="1708150" y="3898900"/>
          <p14:tracePt t="202112" x="1714500" y="3905250"/>
          <p14:tracePt t="202180" x="1720850" y="3905250"/>
          <p14:tracePt t="202188" x="1720850" y="3911600"/>
          <p14:tracePt t="202202" x="1727200" y="3911600"/>
          <p14:tracePt t="202218" x="1733550" y="3911600"/>
          <p14:tracePt t="202487" x="1739900" y="3911600"/>
          <p14:tracePt t="202499" x="1746250" y="3917950"/>
          <p14:tracePt t="202700" x="1739900" y="3917950"/>
          <p14:tracePt t="202709" x="1727200" y="3917950"/>
          <p14:tracePt t="202719" x="1714500" y="3917950"/>
          <p14:tracePt t="202735" x="1689100" y="3917950"/>
          <p14:tracePt t="202751" x="1670050" y="3917950"/>
          <p14:tracePt t="202785" x="1606550" y="3892550"/>
          <p14:tracePt t="202818" x="1568450" y="3873500"/>
          <p14:tracePt t="202852" x="1517650" y="3854450"/>
          <p14:tracePt t="202868" x="1498600" y="3848100"/>
          <p14:tracePt t="202885" x="1485900" y="3841750"/>
          <p14:tracePt t="202902" x="1454150" y="3835400"/>
          <p14:tracePt t="202918" x="1441450" y="3829050"/>
          <p14:tracePt t="202935" x="1435100" y="3829050"/>
          <p14:tracePt t="202951" x="1428750" y="3822700"/>
          <p14:tracePt t="202968" x="1409700" y="3822700"/>
          <p14:tracePt t="202984" x="1397000" y="3822700"/>
          <p14:tracePt t="203001" x="1365250" y="3822700"/>
          <p14:tracePt t="203017" x="1333500" y="3822700"/>
          <p14:tracePt t="203034" x="1295400" y="3822700"/>
          <p14:tracePt t="203051" x="1282700" y="3822700"/>
          <p14:tracePt t="203084" x="1276350" y="3822700"/>
          <p14:tracePt t="203298" x="1289050" y="3822700"/>
          <p14:tracePt t="203318" x="1314450" y="3822700"/>
          <p14:tracePt t="203335" x="1327150" y="3822700"/>
          <p14:tracePt t="203351" x="1352550" y="3822700"/>
          <p14:tracePt t="203353" x="1365250" y="3822700"/>
          <p14:tracePt t="203368" x="1377950" y="3829050"/>
          <p14:tracePt t="203384" x="1397000" y="3829050"/>
          <p14:tracePt t="203401" x="1416050" y="3829050"/>
          <p14:tracePt t="203417" x="1441450" y="3829050"/>
          <p14:tracePt t="203434" x="1473200" y="3829050"/>
          <p14:tracePt t="203451" x="1485900" y="3829050"/>
          <p14:tracePt t="203470" x="1517650" y="3835400"/>
          <p14:tracePt t="203474" x="1524000" y="3835400"/>
          <p14:tracePt t="203485" x="1555750" y="3835400"/>
          <p14:tracePt t="203503" x="1581150" y="3835400"/>
          <p14:tracePt t="203518" x="1600200" y="3835400"/>
          <p14:tracePt t="203534" x="1606550" y="3835400"/>
          <p14:tracePt t="203551" x="1612900" y="3841750"/>
          <p14:tracePt t="203567" x="1625600" y="3841750"/>
          <p14:tracePt t="203584" x="1651000" y="3841750"/>
          <p14:tracePt t="203586" x="1657350" y="3841750"/>
          <p14:tracePt t="203601" x="1670050" y="3841750"/>
          <p14:tracePt t="203618" x="1682750" y="3848100"/>
          <p14:tracePt t="203634" x="1701800" y="3848100"/>
          <p14:tracePt t="203651" x="1708150" y="3854450"/>
          <p14:tracePt t="203667" x="1714500" y="3854450"/>
          <p14:tracePt t="203684" x="1727200" y="3854450"/>
          <p14:tracePt t="203702" x="1739900" y="3854450"/>
          <p14:tracePt t="203718" x="1746250" y="3860800"/>
          <p14:tracePt t="203735" x="1752600" y="3860800"/>
          <p14:tracePt t="203771" x="1758950" y="3860800"/>
          <p14:tracePt t="203785" x="1765300" y="3860800"/>
          <p14:tracePt t="203803" x="1771650" y="3867150"/>
          <p14:tracePt t="204401" x="1778000" y="3867150"/>
          <p14:tracePt t="204409" x="1784350" y="3867150"/>
          <p14:tracePt t="204993" x="1790700" y="3867150"/>
          <p14:tracePt t="205010" x="1797050" y="3867150"/>
          <p14:tracePt t="205018" x="1797050" y="3873500"/>
          <p14:tracePt t="205022" x="1803400" y="3873500"/>
          <p14:tracePt t="205247" x="1809750" y="3873500"/>
          <p14:tracePt t="205271" x="1816100" y="3873500"/>
          <p14:tracePt t="205278" x="1816100" y="3879850"/>
          <p14:tracePt t="205288" x="1822450" y="3879850"/>
          <p14:tracePt t="205301" x="1828800" y="3879850"/>
          <p14:tracePt t="205334" x="1841500" y="3892550"/>
          <p14:tracePt t="205367" x="1847850" y="3898900"/>
          <p14:tracePt t="205401" x="1885950" y="3911600"/>
          <p14:tracePt t="205418" x="1892300" y="3917950"/>
          <p14:tracePt t="205434" x="1898650" y="3924300"/>
          <p14:tracePt t="205451" x="1905000" y="3930650"/>
          <p14:tracePt t="205802" x="1905000" y="3937000"/>
          <p14:tracePt t="205831" x="1905000" y="3943350"/>
          <p14:tracePt t="205846" x="1905000" y="3949700"/>
          <p14:tracePt t="205854" x="1905000" y="3956050"/>
          <p14:tracePt t="205867" x="1905000" y="3962400"/>
          <p14:tracePt t="205901" x="1905000" y="3975100"/>
          <p14:tracePt t="205917" x="1905000" y="3981450"/>
          <p14:tracePt t="205933" x="1905000" y="3987800"/>
          <p14:tracePt t="207509" x="1905000" y="3994150"/>
          <p14:tracePt t="207525" x="1898650" y="4000500"/>
          <p14:tracePt t="207533" x="1898650" y="4006850"/>
          <p14:tracePt t="207549" x="1898650" y="4013200"/>
          <p14:tracePt t="207565" x="1898650" y="4019550"/>
          <p14:tracePt t="207572" x="1898650" y="4025900"/>
          <p14:tracePt t="207604" x="1892300" y="4025900"/>
          <p14:tracePt t="207645" x="1892300" y="4032250"/>
          <p14:tracePt t="207649" x="1885950" y="4032250"/>
          <p14:tracePt t="207667" x="1885950" y="4038600"/>
          <p14:tracePt t="207685" x="1885950" y="4044950"/>
          <p14:tracePt t="207700" x="1885950" y="4064000"/>
          <p14:tracePt t="207717" x="1885950" y="4070350"/>
          <p14:tracePt t="207734" x="1885950" y="4089400"/>
          <p14:tracePt t="207735" x="1885950" y="4095750"/>
          <p14:tracePt t="207750" x="1885950" y="4114800"/>
          <p14:tracePt t="207768" x="1885950" y="4159250"/>
          <p14:tracePt t="207784" x="1885950" y="4184650"/>
          <p14:tracePt t="207800" x="1885950" y="4241800"/>
          <p14:tracePt t="207817" x="1885950" y="4273550"/>
          <p14:tracePt t="207833" x="1885950" y="4337050"/>
          <p14:tracePt t="207850" x="1885950" y="4368800"/>
          <p14:tracePt t="207852" x="1885950" y="4375150"/>
          <p14:tracePt t="207868" x="1885950" y="4394200"/>
          <p14:tracePt t="207884" x="1885950" y="4425950"/>
          <p14:tracePt t="207900" x="1885950" y="4476750"/>
          <p14:tracePt t="207917" x="1885950" y="4552950"/>
          <p14:tracePt t="207933" x="1885950" y="4603750"/>
          <p14:tracePt t="207950" x="1885950" y="4654550"/>
          <p14:tracePt t="207967" x="1885950" y="4699000"/>
          <p14:tracePt t="207984" x="1879600" y="4724400"/>
          <p14:tracePt t="208000" x="1866900" y="4781550"/>
          <p14:tracePt t="208016" x="1866900" y="4845050"/>
          <p14:tracePt t="208034" x="1866900" y="4902200"/>
          <p14:tracePt t="208050" x="1866900" y="4965700"/>
          <p14:tracePt t="208052" x="1866900" y="4984750"/>
          <p14:tracePt t="208066" x="1866900" y="5029200"/>
          <p14:tracePt t="208083" x="1866900" y="5073650"/>
          <p14:tracePt t="208100" x="1866900" y="5105400"/>
          <p14:tracePt t="208117" x="1866900" y="5130800"/>
          <p14:tracePt t="208133" x="1866900" y="5168900"/>
          <p14:tracePt t="208150" x="1866900" y="5213350"/>
          <p14:tracePt t="208167" x="1866900" y="5264150"/>
          <p14:tracePt t="208183" x="1873250" y="5308600"/>
          <p14:tracePt t="208200" x="1879600" y="5359400"/>
          <p14:tracePt t="208217" x="1879600" y="5410200"/>
          <p14:tracePt t="208233" x="1879600" y="5486400"/>
          <p14:tracePt t="208250" x="1885950" y="5562600"/>
          <p14:tracePt t="208252" x="1885950" y="5575300"/>
          <p14:tracePt t="208266" x="1885950" y="5613400"/>
          <p14:tracePt t="208284" x="1898650" y="5670550"/>
          <p14:tracePt t="208300" x="1898650" y="5695950"/>
          <p14:tracePt t="208316" x="1898650" y="5715000"/>
          <p14:tracePt t="208333" x="1898650" y="5753100"/>
          <p14:tracePt t="208350" x="1898650" y="5784850"/>
          <p14:tracePt t="208366" x="1905000" y="5816600"/>
          <p14:tracePt t="208368" x="1911350" y="5816600"/>
          <p14:tracePt t="208383" x="1917700" y="5835650"/>
          <p14:tracePt t="208400" x="1917700" y="5848350"/>
          <p14:tracePt t="208416" x="1917700" y="5867400"/>
          <p14:tracePt t="208433" x="1917700" y="5899150"/>
          <p14:tracePt t="208450" x="1930400" y="5930900"/>
          <p14:tracePt t="208467" x="1930400" y="5975350"/>
          <p14:tracePt t="208483" x="1930400" y="5981700"/>
          <p14:tracePt t="208540" x="1930400" y="5988050"/>
          <p14:tracePt t="208543" x="1936750" y="5988050"/>
          <p14:tracePt t="208552" x="1936750" y="5994400"/>
          <p14:tracePt t="208566" x="1936750" y="6007100"/>
          <p14:tracePt t="208584" x="1936750" y="6013450"/>
          <p14:tracePt t="208645" x="1936750" y="6019800"/>
          <p14:tracePt t="208922" x="1936750" y="6013450"/>
          <p14:tracePt t="208929" x="1936750" y="6007100"/>
          <p14:tracePt t="208933" x="1936750" y="6000750"/>
          <p14:tracePt t="208950" x="1936750" y="5975350"/>
          <p14:tracePt t="208967" x="1949450" y="5962650"/>
          <p14:tracePt t="208984" x="1968500" y="5924550"/>
          <p14:tracePt t="209000" x="2012950" y="5803900"/>
          <p14:tracePt t="209033" x="2127250" y="5397500"/>
          <p14:tracePt t="209066" x="2336800" y="4870450"/>
          <p14:tracePt t="209067" x="2362200" y="4787900"/>
          <p14:tracePt t="209100" x="2628900" y="4178300"/>
          <p14:tracePt t="209117" x="2692400" y="3975100"/>
          <p14:tracePt t="209133" x="2711450" y="3848100"/>
          <p14:tracePt t="209150" x="2730500" y="3771900"/>
          <p14:tracePt t="209152" x="2730500" y="3752850"/>
          <p14:tracePt t="209166" x="2736850" y="3714750"/>
          <p14:tracePt t="209184" x="2749550" y="3683000"/>
          <p14:tracePt t="209199" x="2749550" y="3676650"/>
          <p14:tracePt t="209306" x="2755900" y="3676650"/>
          <p14:tracePt t="209413" x="2755900" y="3683000"/>
          <p14:tracePt t="209420" x="2768600" y="3683000"/>
          <p14:tracePt t="209434" x="2774950" y="3663950"/>
          <p14:tracePt t="209437" x="2774950" y="3651250"/>
          <p14:tracePt t="209440" x="2774950" y="3644900"/>
          <p14:tracePt t="209444" x="2781300" y="3632200"/>
          <p14:tracePt t="209450" x="2781300" y="3619500"/>
          <p14:tracePt t="209467" x="2774950" y="3568700"/>
          <p14:tracePt t="209483" x="2768600" y="3530600"/>
          <p14:tracePt t="209499" x="2762250" y="3498850"/>
          <p14:tracePt t="209516" x="2743200" y="3448050"/>
          <p14:tracePt t="209533" x="2743200" y="3429000"/>
          <p14:tracePt t="209549" x="2724150" y="3397250"/>
          <p14:tracePt t="209567" x="2711450" y="3371850"/>
          <p14:tracePt t="209585" x="2679700" y="3340100"/>
          <p14:tracePt t="209601" x="2660650" y="3314700"/>
          <p14:tracePt t="209604" x="2660650" y="3302000"/>
          <p14:tracePt t="209616" x="2641600" y="3289300"/>
          <p14:tracePt t="209633" x="2609850" y="3270250"/>
          <p14:tracePt t="209650" x="2590800" y="3251200"/>
          <p14:tracePt t="209667" x="2571750" y="3232150"/>
          <p14:tracePt t="209670" x="2559050" y="3219450"/>
          <p14:tracePt t="209684" x="2520950" y="3187700"/>
          <p14:tracePt t="209701" x="2463800" y="3149600"/>
          <p14:tracePt t="209718" x="2406650" y="3098800"/>
          <p14:tracePt t="209722" x="2400300" y="3092450"/>
          <p14:tracePt t="209725" x="2387600" y="3086100"/>
          <p14:tracePt t="209729" x="2374900" y="3086100"/>
          <p14:tracePt t="209738" x="2355850" y="3079750"/>
          <p14:tracePt t="209750" x="2317750" y="3073400"/>
          <p14:tracePt t="209751" x="2305050" y="3073400"/>
          <p14:tracePt t="209766" x="2298700" y="3073400"/>
          <p14:tracePt t="209784" x="2247900" y="3048000"/>
          <p14:tracePt t="209800" x="2222500" y="3048000"/>
          <p14:tracePt t="209817" x="2209800" y="3035300"/>
          <p14:tracePt t="209833" x="2178050" y="3035300"/>
          <p14:tracePt t="209838" x="2171700" y="3035300"/>
          <p14:tracePt t="209841" x="2165350" y="3035300"/>
          <p14:tracePt t="209845" x="2159000" y="3035300"/>
          <p14:tracePt t="209850" x="2152650" y="3035300"/>
          <p14:tracePt t="209854" x="2139950" y="3035300"/>
          <p14:tracePt t="209858" x="2133600" y="3035300"/>
          <p14:tracePt t="209861" x="2120900" y="3035300"/>
          <p14:tracePt t="209868" x="2114550" y="3035300"/>
          <p14:tracePt t="209884" x="2101850" y="3035300"/>
          <p14:tracePt t="209917" x="2089150" y="3035300"/>
          <p14:tracePt t="209933" x="2076450" y="3035300"/>
          <p14:tracePt t="209950" x="2063750" y="3035300"/>
          <p14:tracePt t="209952" x="2057400" y="3035300"/>
          <p14:tracePt t="209967" x="2044700" y="3035300"/>
          <p14:tracePt t="209968" x="2038350" y="3035300"/>
          <p14:tracePt t="209983" x="2025650" y="3041650"/>
          <p14:tracePt t="210001" x="2006600" y="3048000"/>
          <p14:tracePt t="210018" x="2000250" y="3060700"/>
          <p14:tracePt t="210021" x="1993900" y="3067050"/>
          <p14:tracePt t="210026" x="1993900" y="3073400"/>
          <p14:tracePt t="210028" x="1987550" y="3073400"/>
          <p14:tracePt t="210037" x="1974850" y="3092450"/>
          <p14:tracePt t="210041" x="1974850" y="3098800"/>
          <p14:tracePt t="210050" x="1955800" y="3117850"/>
          <p14:tracePt t="210066" x="1936750" y="3155950"/>
          <p14:tracePt t="210067" x="1930400" y="3168650"/>
          <p14:tracePt t="210084" x="1917700" y="3200400"/>
          <p14:tracePt t="210100" x="1917700" y="3225800"/>
          <p14:tracePt t="210116" x="1905000" y="3257550"/>
          <p14:tracePt t="210133" x="1892300" y="3276600"/>
          <p14:tracePt t="210150" x="1885950" y="3295650"/>
          <p14:tracePt t="210153" x="1885950" y="3308350"/>
          <p14:tracePt t="210168" x="1885950" y="3321050"/>
          <p14:tracePt t="210183" x="1885950" y="3346450"/>
          <p14:tracePt t="210199" x="1885950" y="3378200"/>
          <p14:tracePt t="210218" x="1885950" y="3403600"/>
          <p14:tracePt t="210234" x="1885950" y="3441700"/>
          <p14:tracePt t="210250" x="1885950" y="3460750"/>
          <p14:tracePt t="210267" x="1885950" y="3492500"/>
          <p14:tracePt t="210272" x="1885950" y="3505200"/>
          <p14:tracePt t="210284" x="1885950" y="3530600"/>
          <p14:tracePt t="210300" x="1898650" y="3568700"/>
          <p14:tracePt t="210304" x="1905000" y="3581400"/>
          <p14:tracePt t="210317" x="1911350" y="3613150"/>
          <p14:tracePt t="210333" x="1930400" y="3651250"/>
          <p14:tracePt t="210349" x="1949450" y="3702050"/>
          <p14:tracePt t="210367" x="1987550" y="3759200"/>
          <p14:tracePt t="210384" x="2051050" y="3860800"/>
          <p14:tracePt t="210400" x="2101850" y="3930650"/>
          <p14:tracePt t="210404" x="2114550" y="3937000"/>
          <p14:tracePt t="210408" x="2120900" y="3949700"/>
          <p14:tracePt t="210411" x="2133600" y="3962400"/>
          <p14:tracePt t="210415" x="2146300" y="3968750"/>
          <p14:tracePt t="210422" x="2165350" y="3981450"/>
          <p14:tracePt t="210433" x="2203450" y="4019550"/>
          <p14:tracePt t="210449" x="2247900" y="4064000"/>
          <p14:tracePt t="210467" x="2273300" y="4089400"/>
          <p14:tracePt t="210468" x="2279650" y="4089400"/>
          <p14:tracePt t="210484" x="2311400" y="4102100"/>
          <p14:tracePt t="210500" x="2336800" y="4102100"/>
          <p14:tracePt t="210517" x="2349500" y="4102100"/>
          <p14:tracePt t="210533" x="2374900" y="4102100"/>
          <p14:tracePt t="210549" x="2413000" y="4095750"/>
          <p14:tracePt t="210551" x="2425700" y="4089400"/>
          <p14:tracePt t="210566" x="2463800" y="4064000"/>
          <p14:tracePt t="210583" x="2520950" y="4044950"/>
          <p14:tracePt t="210599" x="2559050" y="4025900"/>
          <p14:tracePt t="210616" x="2559050" y="4019550"/>
          <p14:tracePt t="211293" x="2565400" y="4019550"/>
          <p14:tracePt t="211361" x="2571750" y="4019550"/>
          <p14:tracePt t="211445" x="2578100" y="4019550"/>
          <p14:tracePt t="211453" x="2590800" y="4019550"/>
          <p14:tracePt t="211461" x="2603500" y="4019550"/>
          <p14:tracePt t="211483" x="2692400" y="4019550"/>
          <p14:tracePt t="211516" x="3086100" y="4076700"/>
          <p14:tracePt t="211533" x="3448050" y="4133850"/>
          <p14:tracePt t="211549" x="3784600" y="4222750"/>
          <p14:tracePt t="211566" x="4127500" y="4279900"/>
          <p14:tracePt t="211583" x="4508500" y="4368800"/>
          <p14:tracePt t="211600" x="4711700" y="4445000"/>
          <p14:tracePt t="211616" x="4813300" y="4502150"/>
          <p14:tracePt t="211632" x="4883150" y="4565650"/>
          <p14:tracePt t="211649" x="4921250" y="4603750"/>
          <p14:tracePt t="211666" x="4953000" y="4641850"/>
          <p14:tracePt t="211682" x="4965700" y="4686300"/>
          <p14:tracePt t="211683" x="4972050" y="4705350"/>
          <p14:tracePt t="211699" x="4984750" y="4756150"/>
          <p14:tracePt t="211716" x="4984750" y="4819650"/>
          <p14:tracePt t="211733" x="4984750" y="4876800"/>
          <p14:tracePt t="211750" x="4984750" y="4946650"/>
          <p14:tracePt t="211754" x="4984750" y="4953000"/>
          <p14:tracePt t="211756" x="4984750" y="4965700"/>
          <p14:tracePt t="211760" x="4984750" y="4984750"/>
          <p14:tracePt t="211768" x="4978400" y="5016500"/>
          <p14:tracePt t="211783" x="4965700" y="5080000"/>
          <p14:tracePt t="211800" x="4940300" y="5213350"/>
          <p14:tracePt t="211816" x="4927600" y="5295900"/>
          <p14:tracePt t="211833" x="4921250" y="5403850"/>
          <p14:tracePt t="211836" x="4921250" y="5422900"/>
          <p14:tracePt t="211840" x="4921250" y="5448300"/>
          <p14:tracePt t="211850" x="4921250" y="5473700"/>
          <p14:tracePt t="211853" x="4921250" y="5492750"/>
          <p14:tracePt t="211857" x="4921250" y="5505450"/>
          <p14:tracePt t="211866" x="4921250" y="5530850"/>
          <p14:tracePt t="211870" x="4921250" y="5543550"/>
          <p14:tracePt t="211874" x="4921250" y="5556250"/>
          <p14:tracePt t="211877" x="4921250" y="5575300"/>
          <p14:tracePt t="211880" x="4921250" y="5581650"/>
          <p14:tracePt t="211884" x="4921250" y="5600700"/>
          <p14:tracePt t="211900" x="4921250" y="5638800"/>
          <p14:tracePt t="211917" x="4921250" y="5670550"/>
          <p14:tracePt t="211933" x="4921250" y="5683250"/>
          <p14:tracePt t="211935" x="4921250" y="5689600"/>
          <p14:tracePt t="211949" x="4921250" y="5721350"/>
          <p14:tracePt t="211967" x="4908550" y="5778500"/>
          <p14:tracePt t="211975" x="4908550" y="5810250"/>
          <p14:tracePt t="211977" x="4908550" y="5822950"/>
          <p14:tracePt t="211986" x="4902200" y="5867400"/>
          <p14:tracePt t="212000" x="4889500" y="5962650"/>
          <p14:tracePt t="212005" x="4883150" y="5981700"/>
          <p14:tracePt t="212008" x="4883150" y="6000750"/>
          <p14:tracePt t="212017" x="4876800" y="6026150"/>
          <p14:tracePt t="212033" x="4870450" y="6064250"/>
          <p14:tracePt t="212050" x="4870450" y="6070600"/>
          <p14:tracePt t="212066" x="4870450" y="6083300"/>
          <p14:tracePt t="212083" x="4870450" y="6089650"/>
          <p14:tracePt t="212100" x="4870450" y="6102350"/>
          <p14:tracePt t="212117" x="4864100" y="6115050"/>
          <p14:tracePt t="212133" x="4864100" y="6127750"/>
          <p14:tracePt t="212150" x="4857750" y="6134100"/>
          <p14:tracePt t="212485" x="4857750" y="6127750"/>
          <p14:tracePt t="212489" x="4857750" y="6121400"/>
          <p14:tracePt t="212500" x="4857750" y="6096000"/>
          <p14:tracePt t="212516" x="4857750" y="6083300"/>
          <p14:tracePt t="212534" x="4857750" y="6064250"/>
          <p14:tracePt t="212550" x="4857750" y="6045200"/>
          <p14:tracePt t="212566" x="4857750" y="6038850"/>
          <p14:tracePt t="212582" x="4851400" y="6013450"/>
          <p14:tracePt t="212616" x="4851400" y="5994400"/>
          <p14:tracePt t="212649" x="4857750" y="5969000"/>
          <p14:tracePt t="212682" x="4857750" y="5949950"/>
          <p14:tracePt t="212699" x="4857750" y="5937250"/>
          <p14:tracePt t="212716" x="4870450" y="5905500"/>
          <p14:tracePt t="212732" x="4870450" y="5892800"/>
          <p14:tracePt t="212749" x="4870450" y="5880100"/>
          <p14:tracePt t="212766" x="4876800" y="5867400"/>
          <p14:tracePt t="212782" x="4876800" y="5848350"/>
          <p14:tracePt t="212799" x="4889500" y="5816600"/>
          <p14:tracePt t="212816" x="4895850" y="5803900"/>
          <p14:tracePt t="212832" x="4902200" y="5784850"/>
          <p14:tracePt t="212849" x="4902200" y="5759450"/>
          <p14:tracePt t="212866" x="4908550" y="5734050"/>
          <p14:tracePt t="212883" x="4908550" y="5708650"/>
          <p14:tracePt t="212899" x="4908550" y="5683250"/>
          <p14:tracePt t="212916" x="4921250" y="5651500"/>
          <p14:tracePt t="212933" x="4927600" y="5626100"/>
          <p14:tracePt t="212950" x="4927600" y="5619750"/>
          <p14:tracePt t="212966" x="4940300" y="5600700"/>
          <p14:tracePt t="212983" x="4940300" y="5588000"/>
          <p14:tracePt t="212999" x="4946650" y="5562600"/>
          <p14:tracePt t="213016" x="4946650" y="5537200"/>
          <p14:tracePt t="213032" x="4946650" y="5511800"/>
          <p14:tracePt t="213050" x="4953000" y="5499100"/>
          <p14:tracePt t="213066" x="4959350" y="5473700"/>
          <p14:tracePt t="213067" x="4959350" y="5467350"/>
          <p14:tracePt t="213082" x="4959350" y="5454650"/>
          <p14:tracePt t="213100" x="4965700" y="5429250"/>
          <p14:tracePt t="213116" x="4965700" y="5416550"/>
          <p14:tracePt t="213132" x="4965700" y="5410200"/>
          <p14:tracePt t="213149" x="4972050" y="5391150"/>
          <p14:tracePt t="213166" x="4978400" y="5378450"/>
          <p14:tracePt t="213182" x="4991100" y="5359400"/>
          <p14:tracePt t="213184" x="4991100" y="5353050"/>
          <p14:tracePt t="213199" x="4991100" y="5340350"/>
          <p14:tracePt t="213216" x="4991100" y="5321300"/>
          <p14:tracePt t="213232" x="4997450" y="5302250"/>
          <p14:tracePt t="213249" x="5010150" y="5283200"/>
          <p14:tracePt t="213266" x="5010150" y="5264150"/>
          <p14:tracePt t="213283" x="5022850" y="5245100"/>
          <p14:tracePt t="213299" x="5022850" y="5232400"/>
          <p14:tracePt t="213316" x="5022850" y="5219700"/>
          <p14:tracePt t="213332" x="5022850" y="5194300"/>
          <p14:tracePt t="213351" x="5035550" y="5175250"/>
          <p14:tracePt t="213365" x="5041900" y="5156200"/>
          <p14:tracePt t="213383" x="5054600" y="5130800"/>
          <p14:tracePt t="213399" x="5067300" y="5099050"/>
          <p14:tracePt t="213416" x="5067300" y="5073650"/>
          <p14:tracePt t="213432" x="5086350" y="5041900"/>
          <p14:tracePt t="213449" x="5105400" y="5010150"/>
          <p14:tracePt t="213465" x="5111750" y="4978400"/>
          <p14:tracePt t="213468" x="5111750" y="4965700"/>
          <p14:tracePt t="213483" x="5124450" y="4946650"/>
          <p14:tracePt t="213500" x="5137150" y="4927600"/>
          <p14:tracePt t="213516" x="5143500" y="4908550"/>
          <p14:tracePt t="213532" x="5149850" y="4889500"/>
          <p14:tracePt t="213550" x="5162550" y="4870450"/>
          <p14:tracePt t="213565" x="5168900" y="4851400"/>
          <p14:tracePt t="213583" x="5175250" y="4826000"/>
          <p14:tracePt t="213600" x="5187950" y="4800600"/>
          <p14:tracePt t="213616" x="5194300" y="4787900"/>
          <p14:tracePt t="213632" x="5200650" y="4768850"/>
          <p14:tracePt t="213649" x="5213350" y="4756150"/>
          <p14:tracePt t="213665" x="5213350" y="4749800"/>
          <p14:tracePt t="213682" x="5219700" y="4737100"/>
          <p14:tracePt t="213699" x="5226050" y="4718050"/>
          <p14:tracePt t="213716" x="5238750" y="4699000"/>
          <p14:tracePt t="213732" x="5245100" y="4686300"/>
          <p14:tracePt t="213749" x="5251450" y="4660900"/>
          <p14:tracePt t="213765" x="5270500" y="4641850"/>
          <p14:tracePt t="213768" x="5270500" y="4635500"/>
          <p14:tracePt t="213782" x="5283200" y="4622800"/>
          <p14:tracePt t="213799" x="5308600" y="4597400"/>
          <p14:tracePt t="213801" x="5308600" y="4591050"/>
          <p14:tracePt t="213815" x="5321300" y="4578350"/>
          <p14:tracePt t="213832" x="5340350" y="4565650"/>
          <p14:tracePt t="213849" x="5372100" y="4546600"/>
          <p14:tracePt t="213865" x="5403850" y="4527550"/>
          <p14:tracePt t="213882" x="5416550" y="4521200"/>
          <p14:tracePt t="213899" x="5429250" y="4514850"/>
          <p14:tracePt t="213915" x="5461000" y="4502150"/>
          <p14:tracePt t="213932" x="5511800" y="4483100"/>
          <p14:tracePt t="213949" x="5575300" y="4451350"/>
          <p14:tracePt t="213965" x="5619750" y="4445000"/>
          <p14:tracePt t="213982" x="5651500" y="4438650"/>
          <p14:tracePt t="213999" x="5683250" y="4432300"/>
          <p14:tracePt t="214016" x="5689600" y="4425950"/>
          <p14:tracePt t="214033" x="5695950" y="4425950"/>
          <p14:tracePt t="214055" x="5702300" y="4425950"/>
          <p14:tracePt t="214100" x="5708650" y="4425950"/>
          <p14:tracePt t="214107" x="5715000" y="4425950"/>
          <p14:tracePt t="214116" x="5715000" y="4432300"/>
          <p14:tracePt t="214218" x="5721350" y="4432300"/>
          <p14:tracePt t="214662" x="5727700" y="4432300"/>
          <p14:tracePt t="214670" x="5727700" y="4438650"/>
          <p14:tracePt t="214682" x="5708650" y="4457700"/>
          <p14:tracePt t="214699" x="5670550" y="4489450"/>
          <p14:tracePt t="214715" x="5619750" y="4533900"/>
          <p14:tracePt t="214732" x="5454650" y="4597400"/>
          <p14:tracePt t="214749" x="5226050" y="4705350"/>
          <p14:tracePt t="214782" x="4927600" y="4876800"/>
          <p14:tracePt t="214815" x="4743450" y="4978400"/>
          <p14:tracePt t="214850" x="4629150" y="5060950"/>
          <p14:tracePt t="214855" x="4622800" y="5067300"/>
          <p14:tracePt t="214866" x="4610100" y="5086350"/>
          <p14:tracePt t="214882" x="4572000" y="5105400"/>
          <p14:tracePt t="214899" x="4533900" y="5130800"/>
          <p14:tracePt t="214915" x="4514850" y="5143500"/>
          <p14:tracePt t="214932" x="4502150" y="5143500"/>
          <p14:tracePt t="214949" x="4476750" y="5149850"/>
          <p14:tracePt t="214965" x="4425950" y="5156200"/>
          <p14:tracePt t="214982" x="4286250" y="5168900"/>
          <p14:tracePt t="214998" x="4184650" y="5187950"/>
          <p14:tracePt t="215015" x="4083050" y="5187950"/>
          <p14:tracePt t="215034" x="4000500" y="5194300"/>
          <p14:tracePt t="215050" x="3968750" y="5207000"/>
          <p14:tracePt t="215053" x="3962400" y="5207000"/>
          <p14:tracePt t="215057" x="3956050" y="5213350"/>
          <p14:tracePt t="215067" x="3930650" y="5213350"/>
          <p14:tracePt t="215083" x="3905250" y="5213350"/>
          <p14:tracePt t="215087" x="3898900" y="5213350"/>
          <p14:tracePt t="215092" x="3892550" y="5213350"/>
          <p14:tracePt t="215094" x="3886200" y="5213350"/>
          <p14:tracePt t="215099" x="3873500" y="5213350"/>
          <p14:tracePt t="215115" x="3810000" y="5213350"/>
          <p14:tracePt t="215132" x="3759200" y="5200650"/>
          <p14:tracePt t="215150" x="3721100" y="5181600"/>
          <p14:tracePt t="215154" x="3714750" y="5175250"/>
          <p14:tracePt t="215166" x="3708400" y="5168900"/>
          <p14:tracePt t="215183" x="3695700" y="5162550"/>
          <p14:tracePt t="215199" x="3689350" y="5156200"/>
          <p14:tracePt t="215219" x="3689350" y="5143500"/>
          <p14:tracePt t="215232" x="3683000" y="5137150"/>
          <p14:tracePt t="215249" x="3676650" y="5124450"/>
          <p14:tracePt t="215251" x="3676650" y="5118100"/>
          <p14:tracePt t="215266" x="3657600" y="5099050"/>
          <p14:tracePt t="215282" x="3651250" y="5086350"/>
          <p14:tracePt t="215300" x="3613150" y="5073650"/>
          <p14:tracePt t="215316" x="3556000" y="5048250"/>
          <p14:tracePt t="215318" x="3549650" y="5041900"/>
          <p14:tracePt t="215322" x="3543300" y="5041900"/>
          <p14:tracePt t="215332" x="3517900" y="5029200"/>
          <p14:tracePt t="215349" x="3479800" y="5016500"/>
          <p14:tracePt t="215350" x="3473450" y="5016500"/>
          <p14:tracePt t="215366" x="3460750" y="5003800"/>
          <p14:tracePt t="215383" x="3448050" y="4997450"/>
          <p14:tracePt t="215415" x="3429000" y="4984750"/>
          <p14:tracePt t="215432" x="3409950" y="4984750"/>
          <p14:tracePt t="215450" x="3384550" y="4978400"/>
          <p14:tracePt t="215466" x="3371850" y="4972050"/>
          <p14:tracePt t="215484" x="3352800" y="4972050"/>
          <p14:tracePt t="215488" x="3346450" y="4972050"/>
          <p14:tracePt t="215490" x="3340100" y="4972050"/>
          <p14:tracePt t="215495" x="3333750" y="4972050"/>
          <p14:tracePt t="215520" x="3327400" y="4972050"/>
          <p14:tracePt t="215528" x="3321050" y="4972050"/>
          <p14:tracePt t="215536" x="3308350" y="4972050"/>
          <p14:tracePt t="215537" x="3302000" y="4972050"/>
          <p14:tracePt t="215548" x="3295650" y="4972050"/>
          <p14:tracePt t="215565" x="3282950" y="4972050"/>
          <p14:tracePt t="215582" x="3263900" y="4972050"/>
          <p14:tracePt t="215599" x="3244850" y="4972050"/>
          <p14:tracePt t="215616" x="3225800" y="4978400"/>
          <p14:tracePt t="215633" x="3213100" y="4991100"/>
          <p14:tracePt t="215650" x="3206750" y="4997450"/>
          <p14:tracePt t="215666" x="3200400" y="5010150"/>
          <p14:tracePt t="215682" x="3194050" y="5022850"/>
          <p14:tracePt t="215698" x="3187700" y="5022850"/>
          <p14:tracePt t="215715" x="3181350" y="5035550"/>
          <p14:tracePt t="215733" x="3181350" y="5060950"/>
          <p14:tracePt t="215750" x="3181350" y="5080000"/>
          <p14:tracePt t="215766" x="3181350" y="5105400"/>
          <p14:tracePt t="215782" x="3181350" y="5130800"/>
          <p14:tracePt t="215800" x="3181350" y="5149850"/>
          <p14:tracePt t="215815" x="3194050" y="5168900"/>
          <p14:tracePt t="215818" x="3194050" y="5175250"/>
          <p14:tracePt t="215832" x="3194050" y="5187950"/>
          <p14:tracePt t="215849" x="3194050" y="5207000"/>
          <p14:tracePt t="215867" x="3206750" y="5238750"/>
          <p14:tracePt t="215883" x="3206750" y="5257800"/>
          <p14:tracePt t="215899" x="3219450" y="5276850"/>
          <p14:tracePt t="215903" x="3219450" y="5283200"/>
          <p14:tracePt t="215917" x="3225800" y="5295900"/>
          <p14:tracePt t="215932" x="3225800" y="5314950"/>
          <p14:tracePt t="215950" x="3238500" y="5334000"/>
          <p14:tracePt t="215968" x="3238500" y="5353050"/>
          <p14:tracePt t="215975" x="3257550" y="5372100"/>
          <p14:tracePt t="215977" x="3263900" y="5384800"/>
          <p14:tracePt t="215982" x="3270250" y="5384800"/>
          <p14:tracePt t="215998" x="3276600" y="5397500"/>
          <p14:tracePt t="216015" x="3282950" y="5416550"/>
          <p14:tracePt t="216032" x="3289300" y="5429250"/>
          <p14:tracePt t="216048" x="3295650" y="5435600"/>
          <p14:tracePt t="216065" x="3308350" y="5454650"/>
          <p14:tracePt t="216081" x="3327400" y="5461000"/>
          <p14:tracePt t="216099" x="3359150" y="5486400"/>
          <p14:tracePt t="216115" x="3397250" y="5505450"/>
          <p14:tracePt t="216132" x="3448050" y="5511800"/>
          <p14:tracePt t="216149" x="3524250" y="5537200"/>
          <p14:tracePt t="216167" x="3638550" y="5543550"/>
          <p14:tracePt t="216183" x="3708400" y="5543550"/>
          <p14:tracePt t="216188" x="3721100" y="5543550"/>
          <p14:tracePt t="216192" x="3733800" y="5543550"/>
          <p14:tracePt t="216195" x="3752850" y="5543550"/>
          <p14:tracePt t="216198" x="3759200" y="5543550"/>
          <p14:tracePt t="216206" x="3784600" y="5543550"/>
          <p14:tracePt t="216215" x="3822700" y="5543550"/>
          <p14:tracePt t="216232" x="3867150" y="5537200"/>
          <p14:tracePt t="216249" x="3911600" y="5518150"/>
          <p14:tracePt t="216266" x="3956050" y="5492750"/>
          <p14:tracePt t="216269" x="3968750" y="5486400"/>
          <p14:tracePt t="216282" x="4000500" y="5467350"/>
          <p14:tracePt t="216298" x="4019550" y="5441950"/>
          <p14:tracePt t="216315" x="4038600" y="5410200"/>
          <p14:tracePt t="216332" x="4051300" y="5391150"/>
          <p14:tracePt t="216350" x="4057650" y="5359400"/>
          <p14:tracePt t="216367" x="4064000" y="5334000"/>
          <p14:tracePt t="216370" x="4064000" y="5327650"/>
          <p14:tracePt t="216384" x="4064000" y="5302250"/>
          <p14:tracePt t="216388" x="4070350" y="5295900"/>
          <p14:tracePt t="216398" x="4076700" y="5283200"/>
          <p14:tracePt t="216415" x="4076700" y="5264150"/>
          <p14:tracePt t="216432" x="4076700" y="5238750"/>
          <p14:tracePt t="216448" x="4076700" y="5207000"/>
          <p14:tracePt t="216450" x="4076700" y="5200650"/>
          <p14:tracePt t="216465" x="4076700" y="5162550"/>
          <p14:tracePt t="216482" x="4089400" y="5137150"/>
          <p14:tracePt t="216499" x="4095750" y="5105400"/>
          <p14:tracePt t="216515" x="4070350" y="5060950"/>
          <p14:tracePt t="216532" x="4044950" y="5016500"/>
          <p14:tracePt t="216535" x="4038600" y="5003800"/>
          <p14:tracePt t="216548" x="4006850" y="4978400"/>
          <p14:tracePt t="216566" x="3937000" y="4933950"/>
          <p14:tracePt t="216582" x="3886200" y="4902200"/>
          <p14:tracePt t="216599" x="3816350" y="4883150"/>
          <p14:tracePt t="216615" x="3752850" y="4864100"/>
          <p14:tracePt t="216617" x="3740150" y="4857750"/>
          <p14:tracePt t="216632" x="3714750" y="4851400"/>
          <p14:tracePt t="216648" x="3657600" y="4851400"/>
          <p14:tracePt t="216665" x="3619500" y="4851400"/>
          <p14:tracePt t="216681" x="3562350" y="4851400"/>
          <p14:tracePt t="216698" x="3543300" y="4851400"/>
          <p14:tracePt t="216715" x="3511550" y="4851400"/>
          <p14:tracePt t="216732" x="3473450" y="4864100"/>
          <p14:tracePt t="216734" x="3460750" y="4870450"/>
          <p14:tracePt t="216750" x="3409950" y="4883150"/>
          <p14:tracePt t="216767" x="3295650" y="4914900"/>
          <p14:tracePt t="216771" x="3251200" y="4921250"/>
          <p14:tracePt t="216775" x="3244850" y="4927600"/>
          <p14:tracePt t="216777" x="3232150" y="4933950"/>
          <p14:tracePt t="216786" x="3225800" y="4933950"/>
          <p14:tracePt t="216799" x="3200400" y="4933950"/>
          <p14:tracePt t="216815" x="3175000" y="4953000"/>
          <p14:tracePt t="216817" x="3168650" y="4959350"/>
          <p14:tracePt t="216832" x="3149600" y="4978400"/>
          <p14:tracePt t="216848" x="3111500" y="5016500"/>
          <p14:tracePt t="216865" x="3073400" y="5067300"/>
          <p14:tracePt t="216881" x="3054350" y="5092700"/>
          <p14:tracePt t="216898" x="3035300" y="5130800"/>
          <p14:tracePt t="216915" x="3016250" y="5168900"/>
          <p14:tracePt t="216932" x="3003550" y="5194300"/>
          <p14:tracePt t="216948" x="2990850" y="5245100"/>
          <p14:tracePt t="216950" x="2990850" y="5251450"/>
          <p14:tracePt t="216966" x="2971800" y="5295900"/>
          <p14:tracePt t="216982" x="2971800" y="5334000"/>
          <p14:tracePt t="216998" x="2971800" y="5372100"/>
          <p14:tracePt t="217015" x="2971800" y="5403850"/>
          <p14:tracePt t="217033" x="2971800" y="5429250"/>
          <p14:tracePt t="217048" x="2971800" y="5454650"/>
          <p14:tracePt t="217066" x="2978150" y="5467350"/>
          <p14:tracePt t="217082" x="2984500" y="5473700"/>
          <p14:tracePt t="217098" x="2997200" y="5492750"/>
          <p14:tracePt t="217115" x="3022600" y="5511800"/>
          <p14:tracePt t="217131" x="3041650" y="5524500"/>
          <p14:tracePt t="217148" x="3060700" y="5543550"/>
          <p14:tracePt t="217149" x="3073400" y="5543550"/>
          <p14:tracePt t="217165" x="3098800" y="5549900"/>
          <p14:tracePt t="217181" x="3117850" y="5562600"/>
          <p14:tracePt t="217198" x="3149600" y="5562600"/>
          <p14:tracePt t="217215" x="3175000" y="5562600"/>
          <p14:tracePt t="217232" x="3206750" y="5575300"/>
          <p14:tracePt t="217249" x="3251200" y="5575300"/>
          <p14:tracePt t="217252" x="3263900" y="5575300"/>
          <p14:tracePt t="217253" x="3270250" y="5575300"/>
          <p14:tracePt t="217266" x="3302000" y="5575300"/>
          <p14:tracePt t="217281" x="3321050" y="5575300"/>
          <p14:tracePt t="217298" x="3333750" y="5575300"/>
          <p14:tracePt t="217316" x="3346450" y="5575300"/>
          <p14:tracePt t="217332" x="3365500" y="5575300"/>
          <p14:tracePt t="217349" x="3371850" y="5575300"/>
          <p14:tracePt t="217365" x="3371850" y="5568950"/>
          <p14:tracePt t="217382" x="3378200" y="5568950"/>
          <p14:tracePt t="217496" x="3371850" y="5568950"/>
          <p14:tracePt t="217505" x="3327400" y="5568950"/>
          <p14:tracePt t="217516" x="3213100" y="5568950"/>
          <p14:tracePt t="217520" x="3155950" y="5568950"/>
          <p14:tracePt t="217524" x="3117850" y="5568950"/>
          <p14:tracePt t="217528" x="3060700" y="5568950"/>
          <p14:tracePt t="217531" x="2997200" y="5568950"/>
          <p14:tracePt t="217535" x="2927350" y="5568950"/>
          <p14:tracePt t="217538" x="2851150" y="5562600"/>
          <p14:tracePt t="217543" x="2774950" y="5556250"/>
          <p14:tracePt t="217548" x="2692400" y="5543550"/>
          <p14:tracePt t="217565" x="2330450" y="5486400"/>
          <p14:tracePt t="217583" x="2108200" y="5416550"/>
          <p14:tracePt t="217598" x="1949450" y="5372100"/>
          <p14:tracePt t="217615" x="1784350" y="5321300"/>
          <p14:tracePt t="217632" x="1657350" y="5289550"/>
          <p14:tracePt t="217635" x="1619250" y="5283200"/>
          <p14:tracePt t="217637" x="1587500" y="5270500"/>
          <p14:tracePt t="217642" x="1555750" y="5264150"/>
          <p14:tracePt t="217649" x="1530350" y="5264150"/>
          <p14:tracePt t="217666" x="1409700" y="5226050"/>
          <p14:tracePt t="217670" x="1397000" y="5226050"/>
          <p14:tracePt t="217683" x="1365250" y="5213350"/>
          <p14:tracePt t="217686" x="1352550" y="5213350"/>
          <p14:tracePt t="217698" x="1289050" y="5194300"/>
          <p14:tracePt t="217715" x="1238250" y="5187950"/>
          <p14:tracePt t="217731" x="1206500" y="5181600"/>
          <p14:tracePt t="217748" x="1193800" y="5181600"/>
          <p14:tracePt t="217767" x="1181100" y="5175250"/>
          <p14:tracePt t="217770" x="1174750" y="5175250"/>
          <p14:tracePt t="217783" x="1162050" y="5168900"/>
          <p14:tracePt t="217799" x="1143000" y="5168900"/>
          <p14:tracePt t="217816" x="1123950" y="5162550"/>
          <p14:tracePt t="217831" x="1117600" y="5162550"/>
          <p14:tracePt t="217892" x="1123950" y="5162550"/>
          <p14:tracePt t="217912" x="1130300" y="5162550"/>
          <p14:tracePt t="217922" x="1143000" y="5175250"/>
          <p14:tracePt t="217932" x="1155700" y="5175250"/>
          <p14:tracePt t="217936" x="1155700" y="5181600"/>
          <p14:tracePt t="217938" x="1155700" y="5187950"/>
          <p14:tracePt t="217950" x="1162050" y="5194300"/>
          <p14:tracePt t="217965" x="1174750" y="5207000"/>
          <p14:tracePt t="217981" x="1200150" y="5226050"/>
          <p14:tracePt t="217999" x="1238250" y="5251450"/>
          <p14:tracePt t="218015" x="1270000" y="5257800"/>
          <p14:tracePt t="218032" x="1301750" y="5264150"/>
          <p14:tracePt t="218036" x="1308100" y="5270500"/>
          <p14:tracePt t="218048" x="1314450" y="5270500"/>
          <p14:tracePt t="218065" x="1327150" y="5283200"/>
          <p14:tracePt t="218156" x="1333500" y="5289550"/>
          <p14:tracePt t="218168" x="1339850" y="5289550"/>
          <p14:tracePt t="218193" x="1346200" y="5289550"/>
          <p14:tracePt t="218212" x="1346200" y="5295900"/>
          <p14:tracePt t="218220" x="1346200" y="5302250"/>
          <p14:tracePt t="218232" x="1346200" y="5308600"/>
          <p14:tracePt t="218248" x="1346200" y="5327650"/>
          <p14:tracePt t="218264" x="1346200" y="5340350"/>
          <p14:tracePt t="218266" x="1346200" y="5346700"/>
          <p14:tracePt t="218281" x="1346200" y="5359400"/>
          <p14:tracePt t="218298" x="1346200" y="5372100"/>
          <p14:tracePt t="218314" x="1346200" y="5384800"/>
          <p14:tracePt t="218332" x="1346200" y="5410200"/>
          <p14:tracePt t="218349" x="1346200" y="5429250"/>
          <p14:tracePt t="218366" x="1346200" y="5441950"/>
          <p14:tracePt t="218381" x="1346200" y="5454650"/>
          <p14:tracePt t="218398" x="1346200" y="5461000"/>
          <p14:tracePt t="218416" x="1346200" y="5480050"/>
          <p14:tracePt t="218432" x="1346200" y="5492750"/>
          <p14:tracePt t="218449" x="1346200" y="5505450"/>
          <p14:tracePt t="218465" x="1346200" y="5511800"/>
          <p14:tracePt t="218482" x="1339850" y="5537200"/>
          <p14:tracePt t="218487" x="1333500" y="5543550"/>
          <p14:tracePt t="218518" x="1333500" y="5549900"/>
          <p14:tracePt t="218554" x="1333500" y="5556250"/>
          <p14:tracePt t="218568" x="1327150" y="5556250"/>
          <p14:tracePt t="218796" x="1333500" y="5556250"/>
          <p14:tracePt t="218804" x="1339850" y="5556250"/>
          <p14:tracePt t="218821" x="1346200" y="5556250"/>
          <p14:tracePt t="218832" x="1352550" y="5556250"/>
          <p14:tracePt t="218849" x="1365250" y="5556250"/>
          <p14:tracePt t="218881" x="1384300" y="5556250"/>
          <p14:tracePt t="218898" x="1390650" y="5556250"/>
          <p14:tracePt t="218931" x="1416050" y="5556250"/>
          <p14:tracePt t="218965" x="1504950" y="5556250"/>
          <p14:tracePt t="218998" x="1663700" y="5575300"/>
          <p14:tracePt t="219003" x="1676400" y="5575300"/>
          <p14:tracePt t="219015" x="1714500" y="5575300"/>
          <p14:tracePt t="219032" x="1758950" y="5575300"/>
          <p14:tracePt t="219034" x="1765300" y="5575300"/>
          <p14:tracePt t="219048" x="1784350" y="5575300"/>
          <p14:tracePt t="219065" x="1816100" y="5575300"/>
          <p14:tracePt t="219082" x="1841500" y="5575300"/>
          <p14:tracePt t="219098" x="1879600" y="5575300"/>
          <p14:tracePt t="219114" x="1911350" y="5575300"/>
          <p14:tracePt t="219131" x="1943100" y="5575300"/>
          <p14:tracePt t="219148" x="1962150" y="5575300"/>
          <p14:tracePt t="219149" x="1968500" y="5575300"/>
          <p14:tracePt t="219165" x="1993900" y="5575300"/>
          <p14:tracePt t="219181" x="2012950" y="5575300"/>
          <p14:tracePt t="219198" x="2051050" y="5575300"/>
          <p14:tracePt t="219215" x="2082800" y="5575300"/>
          <p14:tracePt t="219231" x="2127250" y="5575300"/>
          <p14:tracePt t="219248" x="2152650" y="5575300"/>
          <p14:tracePt t="219266" x="2197100" y="5575300"/>
          <p14:tracePt t="219281" x="2266950" y="5575300"/>
          <p14:tracePt t="219298" x="2343150" y="5581650"/>
          <p14:tracePt t="219315" x="2425700" y="5594350"/>
          <p14:tracePt t="219331" x="2495550" y="5594350"/>
          <p14:tracePt t="219348" x="2540000" y="5594350"/>
          <p14:tracePt t="219364" x="2565400" y="5594350"/>
          <p14:tracePt t="219381" x="2622550" y="5594350"/>
          <p14:tracePt t="219398" x="2673350" y="5594350"/>
          <p14:tracePt t="219414" x="2724150" y="5594350"/>
          <p14:tracePt t="219431" x="2768600" y="5594350"/>
          <p14:tracePt t="219448" x="2800350" y="5594350"/>
          <p14:tracePt t="219465" x="2825750" y="5594350"/>
          <p14:tracePt t="219481" x="2851150" y="5594350"/>
          <p14:tracePt t="219498" x="2882900" y="5594350"/>
          <p14:tracePt t="219515" x="2895600" y="5594350"/>
          <p14:tracePt t="219532" x="2908300" y="5600700"/>
          <p14:tracePt t="219548" x="2921000" y="5600700"/>
          <p14:tracePt t="219566" x="2933700" y="5600700"/>
          <p14:tracePt t="219582" x="2952750" y="5600700"/>
          <p14:tracePt t="219599" x="2959100" y="5600700"/>
          <p14:tracePt t="219615" x="2965450" y="5600700"/>
          <p14:tracePt t="219631" x="2971800" y="5600700"/>
          <p14:tracePt t="219840" x="2978150" y="5600700"/>
          <p14:tracePt t="219860" x="2978150" y="5594350"/>
          <p14:tracePt t="219868" x="2984500" y="5594350"/>
          <p14:tracePt t="220197" x="2984500" y="5600700"/>
          <p14:tracePt t="220208" x="2984500" y="5607050"/>
          <p14:tracePt t="220215" x="2984500" y="5613400"/>
          <p14:tracePt t="220231" x="2984500" y="5619750"/>
          <p14:tracePt t="220248" x="2984500" y="5632450"/>
          <p14:tracePt t="220264" x="2984500" y="5657850"/>
          <p14:tracePt t="220266" x="2984500" y="5664200"/>
          <p14:tracePt t="220281" x="2984500" y="5676900"/>
          <p14:tracePt t="220315" x="2984500" y="5702300"/>
          <p14:tracePt t="220348" x="2984500" y="5715000"/>
          <p14:tracePt t="220382" x="2978150" y="5740400"/>
          <p14:tracePt t="220398" x="2978150" y="5765800"/>
          <p14:tracePt t="220414" x="2978150" y="5778500"/>
          <p14:tracePt t="220431" x="2971800" y="5791200"/>
          <p14:tracePt t="220447" x="2965450" y="5797550"/>
          <p14:tracePt t="220464" x="2965450" y="5810250"/>
          <p14:tracePt t="220481" x="2965450" y="5829300"/>
          <p14:tracePt t="220497" x="2965450" y="5848350"/>
          <p14:tracePt t="220515" x="2965450" y="5867400"/>
          <p14:tracePt t="220532" x="2965450" y="5892800"/>
          <p14:tracePt t="220548" x="2965450" y="5899150"/>
          <p14:tracePt t="220565" x="2965450" y="5911850"/>
          <p14:tracePt t="220582" x="2965450" y="5918200"/>
          <p14:tracePt t="220599" x="2965450" y="5930900"/>
          <p14:tracePt t="220602" x="2965450" y="5937250"/>
          <p14:tracePt t="220607" x="2959100" y="5937250"/>
          <p14:tracePt t="220619" x="2959100" y="5943600"/>
          <p14:tracePt t="220631" x="2959100" y="5949950"/>
          <p14:tracePt t="220647" x="2952750" y="5962650"/>
          <p14:tracePt t="220665" x="2952750" y="5969000"/>
          <p14:tracePt t="220682" x="2952750" y="5981700"/>
          <p14:tracePt t="220698" x="2946400" y="5981700"/>
          <p14:tracePt t="220971" x="2946400" y="5988050"/>
          <p14:tracePt t="221131" x="2946400" y="5994400"/>
          <p14:tracePt t="221139" x="2946400" y="6000750"/>
          <p14:tracePt t="221151" x="2946400" y="6007100"/>
          <p14:tracePt t="221182" x="2946400" y="6013450"/>
          <p14:tracePt t="221198" x="2946400" y="6019800"/>
          <p14:tracePt t="224896" x="2952750" y="6019800"/>
          <p14:tracePt t="224905" x="2959100" y="6019800"/>
          <p14:tracePt t="224913" x="2965450" y="6019800"/>
          <p14:tracePt t="224930" x="2978150" y="6019800"/>
          <p14:tracePt t="224946" x="2990850" y="6019800"/>
          <p14:tracePt t="224963" x="2997200" y="6007100"/>
          <p14:tracePt t="224980" x="3009900" y="6007100"/>
          <p14:tracePt t="224996" x="3022600" y="6000750"/>
          <p14:tracePt t="225031" x="3022600" y="5994400"/>
          <p14:tracePt t="225097" x="3041650" y="5956300"/>
          <p14:tracePt t="225113" x="3048000" y="5943600"/>
          <p14:tracePt t="225130" x="3060700" y="5924550"/>
          <p14:tracePt t="225147" x="3073400" y="5899150"/>
          <p14:tracePt t="225164" x="3086100" y="5873750"/>
          <p14:tracePt t="225180" x="3098800" y="5861050"/>
          <p14:tracePt t="225196" x="3105150" y="5854700"/>
          <p14:tracePt t="225213" x="3105150" y="5829300"/>
          <p14:tracePt t="225230" x="3124200" y="5810250"/>
          <p14:tracePt t="225246" x="3136900" y="5797550"/>
          <p14:tracePt t="225265" x="3149600" y="5778500"/>
          <p14:tracePt t="225269" x="3155950" y="5778500"/>
          <p14:tracePt t="225282" x="3155950" y="5772150"/>
          <p14:tracePt t="225297" x="3162300" y="5759450"/>
          <p14:tracePt t="225313" x="3168650" y="5746750"/>
          <p14:tracePt t="225330" x="3181350" y="5734050"/>
          <p14:tracePt t="225347" x="3187700" y="5708650"/>
          <p14:tracePt t="225363" x="3200400" y="5683250"/>
          <p14:tracePt t="225380" x="3200400" y="5664200"/>
          <p14:tracePt t="225397" x="3206750" y="5657850"/>
          <p14:tracePt t="225413" x="3213100" y="5645150"/>
          <p14:tracePt t="225430" x="3213100" y="5632450"/>
          <p14:tracePt t="225446" x="3219450" y="5613400"/>
          <p14:tracePt t="225448" x="3219450" y="5607050"/>
          <p14:tracePt t="225463" x="3219450" y="5581650"/>
          <p14:tracePt t="225480" x="3219450" y="5556250"/>
          <p14:tracePt t="225497" x="3219450" y="5530850"/>
          <p14:tracePt t="225513" x="3219450" y="5518150"/>
          <p14:tracePt t="225530" x="3213100" y="5505450"/>
          <p14:tracePt t="225547" x="3200400" y="5492750"/>
          <p14:tracePt t="225564" x="3194050" y="5473700"/>
          <p14:tracePt t="225580" x="3187700" y="5454650"/>
          <p14:tracePt t="225597" x="3162300" y="5429250"/>
          <p14:tracePt t="225613" x="3136900" y="5403850"/>
          <p14:tracePt t="225615" x="3136900" y="5391150"/>
          <p14:tracePt t="225630" x="3130550" y="5372100"/>
          <p14:tracePt t="225647" x="3117850" y="5353050"/>
          <p14:tracePt t="225664" x="3117850" y="5334000"/>
          <p14:tracePt t="225680" x="3098800" y="5321300"/>
          <p14:tracePt t="225697" x="3086100" y="5308600"/>
          <p14:tracePt t="225713" x="3054350" y="5289550"/>
          <p14:tracePt t="225730" x="3035300" y="5276850"/>
          <p14:tracePt t="225748" x="3009900" y="5251450"/>
          <p14:tracePt t="225753" x="2997200" y="5245100"/>
          <p14:tracePt t="225756" x="2990850" y="5238750"/>
          <p14:tracePt t="225762" x="2978150" y="5232400"/>
          <p14:tracePt t="225764" x="2971800" y="5232400"/>
          <p14:tracePt t="225771" x="2965450" y="5226050"/>
          <p14:tracePt t="225773" x="2952750" y="5219700"/>
          <p14:tracePt t="225781" x="2933700" y="5213350"/>
          <p14:tracePt t="225797" x="2908300" y="5207000"/>
          <p14:tracePt t="225814" x="2882900" y="5207000"/>
          <p14:tracePt t="225830" x="2870200" y="5200650"/>
          <p14:tracePt t="225831" x="2863850" y="5200650"/>
          <p14:tracePt t="225847" x="2838450" y="5200650"/>
          <p14:tracePt t="225863" x="2819400" y="5200650"/>
          <p14:tracePt t="225880" x="2794000" y="5200650"/>
          <p14:tracePt t="225896" x="2768600" y="5200650"/>
          <p14:tracePt t="225913" x="2736850" y="5200650"/>
          <p14:tracePt t="225930" x="2717800" y="5226050"/>
          <p14:tracePt t="225946" x="2711450" y="5226050"/>
          <p14:tracePt t="225963" x="2692400" y="5245100"/>
          <p14:tracePt t="225980" x="2673350" y="5251450"/>
          <p14:tracePt t="225997" x="2660650" y="5270500"/>
          <p14:tracePt t="226013" x="2654300" y="5276850"/>
          <p14:tracePt t="226030" x="2641600" y="5289550"/>
          <p14:tracePt t="226047" x="2628900" y="5321300"/>
          <p14:tracePt t="226049" x="2628900" y="5327650"/>
          <p14:tracePt t="226063" x="2628900" y="5340350"/>
          <p14:tracePt t="226080" x="2628900" y="5353050"/>
          <p14:tracePt t="226096" x="2622550" y="5359400"/>
          <p14:tracePt t="226113" x="2616200" y="5372100"/>
          <p14:tracePt t="226130" x="2609850" y="5391150"/>
          <p14:tracePt t="226147" x="2609850" y="5403850"/>
          <p14:tracePt t="226148" x="2609850" y="5410200"/>
          <p14:tracePt t="226163" x="2609850" y="5422900"/>
          <p14:tracePt t="226180" x="2597150" y="5435600"/>
          <p14:tracePt t="226196" x="2597150" y="5454650"/>
          <p14:tracePt t="226213" x="2597150" y="5467350"/>
          <p14:tracePt t="226230" x="2597150" y="5486400"/>
          <p14:tracePt t="226246" x="2597150" y="5492750"/>
          <p14:tracePt t="226263" x="2597150" y="5499100"/>
          <p14:tracePt t="226280" x="2597150" y="5511800"/>
          <p14:tracePt t="226296" x="2597150" y="5524500"/>
          <p14:tracePt t="226314" x="2597150" y="5530850"/>
          <p14:tracePt t="226331" x="2597150" y="5549900"/>
          <p14:tracePt t="226351" x="2597150" y="5562600"/>
          <p14:tracePt t="226364" x="2597150" y="5575300"/>
          <p14:tracePt t="226380" x="2597150" y="5594350"/>
          <p14:tracePt t="226397" x="2597150" y="5600700"/>
          <p14:tracePt t="226413" x="2603500" y="5613400"/>
          <p14:tracePt t="226430" x="2616200" y="5632450"/>
          <p14:tracePt t="226446" x="2622550" y="5645150"/>
          <p14:tracePt t="226464" x="2635250" y="5664200"/>
          <p14:tracePt t="226480" x="2635250" y="5670550"/>
          <p14:tracePt t="226497" x="2647950" y="5676900"/>
          <p14:tracePt t="226513" x="2654300" y="5683250"/>
          <p14:tracePt t="226530" x="2667000" y="5695950"/>
          <p14:tracePt t="226548" x="2686050" y="5715000"/>
          <p14:tracePt t="226565" x="2698750" y="5721350"/>
          <p14:tracePt t="226580" x="2724150" y="5734050"/>
          <p14:tracePt t="226596" x="2743200" y="5746750"/>
          <p14:tracePt t="226614" x="2762250" y="5753100"/>
          <p14:tracePt t="226631" x="2781300" y="5759450"/>
          <p14:tracePt t="226633" x="2787650" y="5759450"/>
          <p14:tracePt t="226647" x="2800350" y="5765800"/>
          <p14:tracePt t="226663" x="2825750" y="5765800"/>
          <p14:tracePt t="226679" x="2844800" y="5772150"/>
          <p14:tracePt t="226697" x="2863850" y="5778500"/>
          <p14:tracePt t="226713" x="2876550" y="5784850"/>
          <p14:tracePt t="226716" x="2882900" y="5784850"/>
          <p14:tracePt t="226722" x="2889250" y="5784850"/>
          <p14:tracePt t="226730" x="2895600" y="5784850"/>
          <p14:tracePt t="226747" x="2908300" y="5784850"/>
          <p14:tracePt t="226765" x="2940050" y="5791200"/>
          <p14:tracePt t="226781" x="2959100" y="5791200"/>
          <p14:tracePt t="226785" x="2965450" y="5791200"/>
          <p14:tracePt t="226798" x="2978150" y="5791200"/>
          <p14:tracePt t="226813" x="3003550" y="5791200"/>
          <p14:tracePt t="226830" x="3028950" y="5791200"/>
          <p14:tracePt t="226847" x="3041650" y="5791200"/>
          <p14:tracePt t="226864" x="3060700" y="5791200"/>
          <p14:tracePt t="226897" x="3079750" y="5791200"/>
          <p14:tracePt t="226914" x="3098800" y="5791200"/>
          <p14:tracePt t="226930" x="3098800" y="5797550"/>
          <p14:tracePt t="226956" x="3098800" y="5803900"/>
          <p14:tracePt t="226971" x="3098800" y="5797550"/>
          <p14:tracePt t="226979" x="3105150" y="5791200"/>
          <p14:tracePt t="226996" x="3105150" y="5778500"/>
          <p14:tracePt t="227013" x="3111500" y="5759450"/>
          <p14:tracePt t="227030" x="3111500" y="5753100"/>
          <p14:tracePt t="227047" x="3117850" y="5740400"/>
          <p14:tracePt t="227052" x="3117850" y="5727700"/>
          <p14:tracePt t="227064" x="3117850" y="5721350"/>
          <p14:tracePt t="227080" x="3117850" y="5708650"/>
          <p14:tracePt t="227113" x="3117850" y="5702300"/>
          <p14:tracePt t="227150" x="3117850" y="5695950"/>
          <p14:tracePt t="227471" x="3124200" y="5695950"/>
          <p14:tracePt t="227482" x="3124200" y="5689600"/>
          <p14:tracePt t="227560" x="3130550" y="5689600"/>
          <p14:tracePt t="227568" x="3143250" y="5689600"/>
          <p14:tracePt t="227572" x="3149600" y="5689600"/>
          <p14:tracePt t="227579" x="3187700" y="5689600"/>
          <p14:tracePt t="227613" x="3498850" y="5638800"/>
          <p14:tracePt t="227646" x="3778250" y="5575300"/>
          <p14:tracePt t="227680" x="3981450" y="5467350"/>
          <p14:tracePt t="227696" x="4064000" y="5435600"/>
          <p14:tracePt t="227713" x="4152900" y="5397500"/>
          <p14:tracePt t="227730" x="4235450" y="5359400"/>
          <p14:tracePt t="227746" x="4330700" y="5321300"/>
          <p14:tracePt t="227764" x="4464050" y="5276850"/>
          <p14:tracePt t="227779" x="4572000" y="5257800"/>
          <p14:tracePt t="227796" x="4629150" y="5251450"/>
          <p14:tracePt t="227813" x="4667250" y="5245100"/>
          <p14:tracePt t="227878" x="4673600" y="5245100"/>
          <p14:tracePt t="227932" x="4667250" y="5245100"/>
          <p14:tracePt t="228033" x="4673600" y="5245100"/>
          <p14:tracePt t="228039" x="4686300" y="5245100"/>
          <p14:tracePt t="228046" x="4711700" y="5245100"/>
          <p14:tracePt t="228063" x="4870450" y="5219700"/>
          <p14:tracePt t="228080" x="5016500" y="5162550"/>
          <p14:tracePt t="228096" x="5219700" y="5080000"/>
          <p14:tracePt t="228112" x="5416550" y="4997450"/>
          <p14:tracePt t="228129" x="5505450" y="4946650"/>
          <p14:tracePt t="228147" x="5562600" y="4908550"/>
          <p14:tracePt t="228164" x="5594350" y="4889500"/>
          <p14:tracePt t="228180" x="5600700" y="4876800"/>
          <p14:tracePt t="228197" x="5607050" y="4870450"/>
          <p14:tracePt t="228213" x="5651500" y="4819650"/>
          <p14:tracePt t="228229" x="5676900" y="4781550"/>
          <p14:tracePt t="228247" x="5689600" y="4737100"/>
          <p14:tracePt t="228265" x="5708650" y="4711700"/>
          <p14:tracePt t="228269" x="5715000" y="4711700"/>
          <p14:tracePt t="228275" x="5721350" y="4699000"/>
          <p14:tracePt t="228285" x="5727700" y="4686300"/>
          <p14:tracePt t="228296" x="5740400" y="4667250"/>
          <p14:tracePt t="228313" x="5753100" y="4654550"/>
          <p14:tracePt t="228330" x="5765800" y="4641850"/>
          <p14:tracePt t="228333" x="5772150" y="4635500"/>
          <p14:tracePt t="228337" x="5772150" y="4629150"/>
          <p14:tracePt t="228347" x="5784850" y="4597400"/>
          <p14:tracePt t="228352" x="5784850" y="4591050"/>
          <p14:tracePt t="228364" x="5797550" y="4572000"/>
          <p14:tracePt t="228379" x="5797550" y="4540250"/>
          <p14:tracePt t="228397" x="5803900" y="4521200"/>
          <p14:tracePt t="228413" x="5810250" y="4508500"/>
          <p14:tracePt t="228416" x="5810250" y="4502150"/>
          <p14:tracePt t="228419" x="5810250" y="4495800"/>
          <p14:tracePt t="228430" x="5822950" y="4483100"/>
          <p14:tracePt t="228446" x="5822950" y="4464050"/>
          <p14:tracePt t="228448" x="5822950" y="4457700"/>
          <p14:tracePt t="228464" x="5822950" y="4451350"/>
          <p14:tracePt t="228480" x="5829300" y="4451350"/>
          <p14:tracePt t="228497" x="5829300" y="4445000"/>
          <p14:tracePt t="228527" x="5829300" y="4438650"/>
          <p14:tracePt t="228538" x="5829300" y="4432300"/>
          <p14:tracePt t="228546" x="5829300" y="4425950"/>
          <p14:tracePt t="228563" x="5829300" y="4419600"/>
          <p14:tracePt t="228579" x="5829300" y="4413250"/>
          <p14:tracePt t="228630" x="5822950" y="4406900"/>
          <p14:tracePt t="228801" x="5829300" y="4406900"/>
          <p14:tracePt t="228811" x="5835650" y="4406900"/>
          <p14:tracePt t="228822" x="5835650" y="4413250"/>
          <p14:tracePt t="228831" x="5842000" y="4419600"/>
          <p14:tracePt t="228864" x="5848350" y="4419600"/>
          <p14:tracePt t="228872" x="5848350" y="4425950"/>
          <p14:tracePt t="228880" x="5848350" y="4432300"/>
          <p14:tracePt t="228929" x="5848350" y="4438650"/>
          <p14:tracePt t="228949" x="5848350" y="4445000"/>
          <p14:tracePt t="228961" x="5854700" y="4451350"/>
          <p14:tracePt t="228996" x="5854700" y="4457700"/>
          <p14:tracePt t="229001" x="5861050" y="4457700"/>
          <p14:tracePt t="229012" x="5861050" y="4464050"/>
          <p14:tracePt t="229030" x="5867400" y="4470400"/>
          <p14:tracePt t="229046" x="5867400" y="4476750"/>
          <p14:tracePt t="229064" x="5873750" y="4495800"/>
          <p14:tracePt t="229097" x="5880100" y="4508500"/>
          <p14:tracePt t="229114" x="5892800" y="4521200"/>
          <p14:tracePt t="229130" x="5905500" y="4527550"/>
          <p14:tracePt t="229146" x="5924550" y="4552950"/>
          <p14:tracePt t="229163" x="5943600" y="4565650"/>
          <p14:tracePt t="229179" x="5956300" y="4578350"/>
          <p14:tracePt t="229196" x="5975350" y="4591050"/>
          <p14:tracePt t="229212" x="5988050" y="4597400"/>
          <p14:tracePt t="229229" x="5994400" y="4610100"/>
          <p14:tracePt t="229246" x="6000750" y="4610100"/>
          <p14:tracePt t="229262" x="6007100" y="4622800"/>
          <p14:tracePt t="229279" x="6013450" y="4629150"/>
          <p14:tracePt t="229296" x="6026150" y="4641850"/>
          <p14:tracePt t="229312" x="6032500" y="4654550"/>
          <p14:tracePt t="229330" x="6038850" y="4667250"/>
          <p14:tracePt t="229347" x="6051550" y="4679950"/>
          <p14:tracePt t="229363" x="6064250" y="4692650"/>
          <p14:tracePt t="229379" x="6064250" y="4699000"/>
          <p14:tracePt t="229397" x="6083300" y="4711700"/>
          <p14:tracePt t="229413" x="6089650" y="4724400"/>
          <p14:tracePt t="229430" x="6096000" y="4737100"/>
          <p14:tracePt t="229446" x="6108700" y="4749800"/>
          <p14:tracePt t="229462" x="6121400" y="4756150"/>
          <p14:tracePt t="229480" x="6127750" y="4768850"/>
          <p14:tracePt t="229496" x="6134100" y="4781550"/>
          <p14:tracePt t="229514" x="6140450" y="4787900"/>
          <p14:tracePt t="229531" x="6146800" y="4806950"/>
          <p14:tracePt t="229546" x="6153150" y="4819650"/>
          <p14:tracePt t="229563" x="6159500" y="4832350"/>
          <p14:tracePt t="229579" x="6165850" y="4845050"/>
          <p14:tracePt t="229596" x="6172200" y="4857750"/>
          <p14:tracePt t="229613" x="6178550" y="4876800"/>
          <p14:tracePt t="229630" x="6184900" y="4895850"/>
          <p14:tracePt t="229646" x="6191250" y="4908550"/>
          <p14:tracePt t="229663" x="6197600" y="4921250"/>
          <p14:tracePt t="229680" x="6210300" y="4933950"/>
          <p14:tracePt t="229684" x="6210300" y="4940300"/>
          <p14:tracePt t="229696" x="6216650" y="4946650"/>
          <p14:tracePt t="229713" x="6223000" y="4953000"/>
          <p14:tracePt t="229730" x="6229350" y="4978400"/>
          <p14:tracePt t="229746" x="6235700" y="4991100"/>
          <p14:tracePt t="229763" x="6235700" y="5003800"/>
          <p14:tracePt t="229781" x="6242050" y="5016500"/>
          <p14:tracePt t="229785" x="6248400" y="5016500"/>
          <p14:tracePt t="229798" x="6248400" y="5029200"/>
          <p14:tracePt t="229814" x="6254750" y="5035550"/>
          <p14:tracePt t="229831" x="6254750" y="5048250"/>
          <p14:tracePt t="229847" x="6261100" y="5060950"/>
          <p14:tracePt t="229863" x="6267450" y="5067300"/>
          <p14:tracePt t="229866" x="6267450" y="5073650"/>
          <p14:tracePt t="229894" x="6267450" y="5080000"/>
          <p14:tracePt t="229910" x="6273800" y="5080000"/>
          <p14:tracePt t="229919" x="6280150" y="5086350"/>
          <p14:tracePt t="229933" x="6286500" y="5092700"/>
          <p14:tracePt t="229946" x="6286500" y="5099050"/>
          <p14:tracePt t="229963" x="6292850" y="5111750"/>
          <p14:tracePt t="229980" x="6299200" y="5124450"/>
          <p14:tracePt t="229985" x="6305550" y="5137150"/>
          <p14:tracePt t="229996" x="6305550" y="5149850"/>
          <p14:tracePt t="230012" x="6311900" y="5162550"/>
          <p14:tracePt t="230031" x="6318250" y="5181600"/>
          <p14:tracePt t="230046" x="6330950" y="5194300"/>
          <p14:tracePt t="230062" x="6330950" y="5207000"/>
          <p14:tracePt t="230080" x="6337300" y="5219700"/>
          <p14:tracePt t="230098" x="6343650" y="5226050"/>
          <p14:tracePt t="230102" x="6343650" y="5232400"/>
          <p14:tracePt t="230106" x="6343650" y="5238750"/>
          <p14:tracePt t="230115" x="6350000" y="5245100"/>
          <p14:tracePt t="230129" x="6356350" y="5257800"/>
          <p14:tracePt t="230145" x="6369050" y="5264150"/>
          <p14:tracePt t="230163" x="6369050" y="5276850"/>
          <p14:tracePt t="230180" x="6375400" y="5295900"/>
          <p14:tracePt t="230196" x="6381750" y="5308600"/>
          <p14:tracePt t="230212" x="6388100" y="5334000"/>
          <p14:tracePt t="230230" x="6400800" y="5359400"/>
          <p14:tracePt t="230246" x="6407150" y="5365750"/>
          <p14:tracePt t="230262" x="6419850" y="5378450"/>
          <p14:tracePt t="230279" x="6432550" y="5391150"/>
          <p14:tracePt t="230295" x="6445250" y="5410200"/>
          <p14:tracePt t="230312" x="6457950" y="5422900"/>
          <p14:tracePt t="230329" x="6470650" y="5448300"/>
          <p14:tracePt t="230346" x="6477000" y="5467350"/>
          <p14:tracePt t="230363" x="6477000" y="5480050"/>
          <p14:tracePt t="230380" x="6477000" y="5492750"/>
          <p14:tracePt t="230383" x="6477000" y="5499100"/>
          <p14:tracePt t="230398" x="6483350" y="5511800"/>
          <p14:tracePt t="230412" x="6496050" y="5518150"/>
          <p14:tracePt t="230429" x="6508750" y="5530850"/>
          <p14:tracePt t="230446" x="6515100" y="5543550"/>
          <p14:tracePt t="230463" x="6521450" y="5562600"/>
          <p14:tracePt t="230479" x="6527800" y="5568950"/>
          <p14:tracePt t="230482" x="6527800" y="5575300"/>
          <p14:tracePt t="230496" x="6534150" y="5575300"/>
          <p14:tracePt t="230513" x="6534150" y="5581650"/>
          <p14:tracePt t="230530" x="6540500" y="5594350"/>
          <p14:tracePt t="230552" x="6546850" y="5600700"/>
          <p14:tracePt t="230563" x="6553200" y="5607050"/>
          <p14:tracePt t="230579" x="6553200" y="5619750"/>
          <p14:tracePt t="230598" x="6559550" y="5638800"/>
          <p14:tracePt t="230613" x="6565900" y="5638800"/>
          <p14:tracePt t="230616" x="6572250" y="5645150"/>
          <p14:tracePt t="230630" x="6572250" y="5657850"/>
          <p14:tracePt t="230645" x="6572250" y="5664200"/>
          <p14:tracePt t="230662" x="6584950" y="5676900"/>
          <p14:tracePt t="230680" x="6584950" y="5689600"/>
          <p14:tracePt t="230696" x="6597650" y="5695950"/>
          <p14:tracePt t="230699" x="6604000" y="5702300"/>
          <p14:tracePt t="230730" x="6604000" y="5708650"/>
          <p14:tracePt t="230738" x="6610350" y="5715000"/>
          <p14:tracePt t="230753" x="6610350" y="5721350"/>
          <p14:tracePt t="230765" x="6616700" y="5721350"/>
          <p14:tracePt t="230779" x="6616700" y="5727700"/>
          <p14:tracePt t="230795" x="6629400" y="5740400"/>
          <p14:tracePt t="230813" x="6629400" y="5753100"/>
          <p14:tracePt t="230830" x="6642100" y="5772150"/>
          <p14:tracePt t="230847" x="6642100" y="5778500"/>
          <p14:tracePt t="230863" x="6642100" y="5784850"/>
          <p14:tracePt t="230879" x="6642100" y="5797550"/>
          <p14:tracePt t="230895" x="6648450" y="5810250"/>
          <p14:tracePt t="230928" x="6648450" y="5816600"/>
          <p14:tracePt t="230936" x="6648450" y="5822950"/>
          <p14:tracePt t="230947" x="6654800" y="5829300"/>
          <p14:tracePt t="230962" x="6667500" y="5848350"/>
          <p14:tracePt t="230966" x="6667500" y="5854700"/>
          <p14:tracePt t="230979" x="6667500" y="5861050"/>
          <p14:tracePt t="230983" x="6667500" y="5867400"/>
          <p14:tracePt t="230995" x="6667500" y="5873750"/>
          <p14:tracePt t="231012" x="6667500" y="5899150"/>
          <p14:tracePt t="231030" x="6667500" y="5924550"/>
          <p14:tracePt t="231047" x="6680200" y="5943600"/>
          <p14:tracePt t="231063" x="6680200" y="5949950"/>
          <p14:tracePt t="231080" x="6680200" y="5956300"/>
          <p14:tracePt t="231100" x="6680200" y="5962650"/>
          <p14:tracePt t="231112" x="6680200" y="5969000"/>
          <p14:tracePt t="231131" x="6680200" y="5975350"/>
          <p14:tracePt t="231147" x="6680200" y="5988050"/>
          <p14:tracePt t="231162" x="6680200" y="6000750"/>
          <p14:tracePt t="231179" x="6680200" y="6007100"/>
          <p14:tracePt t="231196" x="6680200" y="6019800"/>
          <p14:tracePt t="231944" x="6680200" y="6026150"/>
          <p14:tracePt t="231953" x="6680200" y="6032500"/>
          <p14:tracePt t="231962" x="6680200" y="6038850"/>
          <p14:tracePt t="231979" x="6680200" y="6051550"/>
          <p14:tracePt t="231996" x="6680200" y="6057900"/>
          <p14:tracePt t="232012" x="6680200" y="6064250"/>
          <p14:tracePt t="233025" x="6680200" y="6070600"/>
          <p14:tracePt t="233126" x="6680200" y="6076950"/>
          <p14:tracePt t="233802" x="6680200" y="6070600"/>
          <p14:tracePt t="233806" x="6680200" y="6057900"/>
          <p14:tracePt t="233812" x="6680200" y="6045200"/>
          <p14:tracePt t="233829" x="6680200" y="5988050"/>
          <p14:tracePt t="233846" x="6673850" y="5918200"/>
          <p14:tracePt t="233861" x="6654800" y="5873750"/>
          <p14:tracePt t="233878" x="6642100" y="5810250"/>
          <p14:tracePt t="233895" x="6610350" y="5734050"/>
          <p14:tracePt t="233929" x="6477000" y="5422900"/>
          <p14:tracePt t="233962" x="6394450" y="5245100"/>
          <p14:tracePt t="233995" x="6337300" y="5156200"/>
          <p14:tracePt t="234012" x="6324600" y="5143500"/>
          <p14:tracePt t="234028" x="6299200" y="5118100"/>
          <p14:tracePt t="234030" x="6299200" y="5111750"/>
          <p14:tracePt t="234045" x="6273800" y="5067300"/>
          <p14:tracePt t="234061" x="6242050" y="5022850"/>
          <p14:tracePt t="234078" x="6229350" y="4991100"/>
          <p14:tracePt t="234095" x="6203950" y="4959350"/>
          <p14:tracePt t="234112" x="6172200" y="4933950"/>
          <p14:tracePt t="234128" x="6140450" y="4902200"/>
          <p14:tracePt t="234130" x="6134100" y="4895850"/>
          <p14:tracePt t="234145" x="6102350" y="4857750"/>
          <p14:tracePt t="234162" x="6064250" y="4806950"/>
          <p14:tracePt t="234178" x="6007100" y="4737100"/>
          <p14:tracePt t="234195" x="5962650" y="4686300"/>
          <p14:tracePt t="234212" x="5930900" y="4660900"/>
          <p14:tracePt t="234228" x="5899150" y="4629150"/>
          <p14:tracePt t="234230" x="5899150" y="4622800"/>
          <p14:tracePt t="234246" x="5873750" y="4603750"/>
          <p14:tracePt t="234262" x="5854700" y="4572000"/>
          <p14:tracePt t="234266" x="5848350" y="4565650"/>
          <p14:tracePt t="234278" x="5835650" y="4546600"/>
          <p14:tracePt t="234295" x="5822950" y="4533900"/>
          <p14:tracePt t="234312" x="5803900" y="4508500"/>
          <p14:tracePt t="234328" x="5791200" y="4483100"/>
          <p14:tracePt t="234345" x="5778500" y="4470400"/>
          <p14:tracePt t="234362" x="5772150" y="4464050"/>
          <p14:tracePt t="234379" x="5772150" y="4457700"/>
          <p14:tracePt t="234610" x="5778500" y="4464050"/>
          <p14:tracePt t="234645" x="5784850" y="4464050"/>
          <p14:tracePt t="234673" x="5791200" y="4464050"/>
          <p14:tracePt t="234745" x="5797550" y="4464050"/>
          <p14:tracePt t="234758" x="5797550" y="4470400"/>
          <p14:tracePt t="234770" x="5803900" y="4470400"/>
          <p14:tracePt t="234786" x="5810250" y="4470400"/>
          <p14:tracePt t="234794" x="5810250" y="4476750"/>
          <p14:tracePt t="234811" x="5816600" y="4476750"/>
          <p14:tracePt t="234828" x="5816600" y="4495800"/>
          <p14:tracePt t="234861" x="5816600" y="4502150"/>
          <p14:tracePt t="234878" x="5829300" y="4508500"/>
          <p14:tracePt t="234895" x="5848350" y="4514850"/>
          <p14:tracePt t="234911" x="5848350" y="4521200"/>
          <p14:tracePt t="234928" x="5854700" y="4527550"/>
          <p14:tracePt t="234945" x="5861050" y="4527550"/>
          <p14:tracePt t="234961" x="5861050" y="4533900"/>
          <p14:tracePt t="234987" x="5861050" y="4540250"/>
          <p14:tracePt t="235007" x="5867400" y="4540250"/>
          <p14:tracePt t="235015" x="5873750" y="4540250"/>
          <p14:tracePt t="235028" x="5880100" y="4546600"/>
          <p14:tracePt t="235046" x="5886450" y="4552950"/>
          <p14:tracePt t="235062" x="5892800" y="4559300"/>
          <p14:tracePt t="235095" x="5892800" y="4565650"/>
          <p14:tracePt t="235122" x="5899150" y="4572000"/>
          <p14:tracePt t="235147" x="5905500" y="4572000"/>
          <p14:tracePt t="235168" x="5911850" y="4578350"/>
          <p14:tracePt t="235177" x="5911850" y="4584700"/>
          <p14:tracePt t="235184" x="5911850" y="4591050"/>
          <p14:tracePt t="235194" x="5918200" y="4591050"/>
          <p14:tracePt t="235211" x="5924550" y="4603750"/>
          <p14:tracePt t="235228" x="5924550" y="4610100"/>
          <p14:tracePt t="235244" x="5930900" y="4622800"/>
          <p14:tracePt t="235246" x="5937250" y="4622800"/>
          <p14:tracePt t="235266" x="5937250" y="4629150"/>
          <p14:tracePt t="235278" x="5943600" y="4629150"/>
          <p14:tracePt t="235298" x="5943600" y="4635500"/>
          <p14:tracePt t="235314" x="5949950" y="4641850"/>
          <p14:tracePt t="235328" x="5956300" y="4648200"/>
          <p14:tracePt t="235348" x="5962650" y="4654550"/>
          <p14:tracePt t="235356" x="5969000" y="4654550"/>
          <p14:tracePt t="235368" x="5969000" y="4660900"/>
          <p14:tracePt t="235379" x="5969000" y="4667250"/>
          <p14:tracePt t="235395" x="5981700" y="4679950"/>
          <p14:tracePt t="235411" x="5988050" y="4699000"/>
          <p14:tracePt t="235428" x="6000750" y="4718050"/>
          <p14:tracePt t="235445" x="6007100" y="4724400"/>
          <p14:tracePt t="235462" x="6019800" y="4737100"/>
          <p14:tracePt t="235478" x="6019800" y="4743450"/>
          <p14:tracePt t="235495" x="6032500" y="4756150"/>
          <p14:tracePt t="235511" x="6051550" y="4775200"/>
          <p14:tracePt t="235528" x="6057900" y="4787900"/>
          <p14:tracePt t="235546" x="6076950" y="4819650"/>
          <p14:tracePt t="235562" x="6089650" y="4851400"/>
          <p14:tracePt t="235578" x="6108700" y="4876800"/>
          <p14:tracePt t="235595" x="6127750" y="4895850"/>
          <p14:tracePt t="235611" x="6146800" y="4921250"/>
          <p14:tracePt t="235614" x="6153150" y="4927600"/>
          <p14:tracePt t="235628" x="6159500" y="4946650"/>
          <p14:tracePt t="235646" x="6178550" y="4965700"/>
          <p14:tracePt t="235662" x="6197600" y="4984750"/>
          <p14:tracePt t="235678" x="6210300" y="5003800"/>
          <p14:tracePt t="235695" x="6223000" y="5016500"/>
          <p14:tracePt t="235711" x="6235700" y="5041900"/>
          <p14:tracePt t="235728" x="6242050" y="5060950"/>
          <p14:tracePt t="235744" x="6248400" y="5092700"/>
          <p14:tracePt t="235746" x="6254750" y="5092700"/>
          <p14:tracePt t="235761" x="6261100" y="5105400"/>
          <p14:tracePt t="235778" x="6267450" y="5124450"/>
          <p14:tracePt t="235795" x="6280150" y="5137150"/>
          <p14:tracePt t="235812" x="6292850" y="5162550"/>
          <p14:tracePt t="235828" x="6311900" y="5187950"/>
          <p14:tracePt t="235831" x="6311900" y="5194300"/>
          <p14:tracePt t="235834" x="6318250" y="5194300"/>
          <p14:tracePt t="235847" x="6324600" y="5219700"/>
          <p14:tracePt t="235863" x="6330950" y="5251450"/>
          <p14:tracePt t="235879" x="6343650" y="5264150"/>
          <p14:tracePt t="235894" x="6343650" y="5289550"/>
          <p14:tracePt t="235912" x="6350000" y="5302250"/>
          <p14:tracePt t="235928" x="6362700" y="5334000"/>
          <p14:tracePt t="235930" x="6369050" y="5340350"/>
          <p14:tracePt t="235945" x="6375400" y="5353050"/>
          <p14:tracePt t="235962" x="6388100" y="5372100"/>
          <p14:tracePt t="235979" x="6388100" y="5378450"/>
          <p14:tracePt t="235984" x="6388100" y="5384800"/>
          <p14:tracePt t="235986" x="6388100" y="5391150"/>
          <p14:tracePt t="236012" x="6400800" y="5403850"/>
          <p14:tracePt t="236030" x="6419850" y="5429250"/>
          <p14:tracePt t="236034" x="6419850" y="5435600"/>
          <p14:tracePt t="236045" x="6426200" y="5441950"/>
          <p14:tracePt t="236062" x="6438900" y="5461000"/>
          <p14:tracePt t="236078" x="6438900" y="5473700"/>
          <p14:tracePt t="236094" x="6445250" y="5486400"/>
          <p14:tracePt t="236111" x="6451600" y="5499100"/>
          <p14:tracePt t="236144" x="6451600" y="5511800"/>
          <p14:tracePt t="236161" x="6451600" y="5518150"/>
          <p14:tracePt t="236178" x="6470650" y="5530850"/>
          <p14:tracePt t="236195" x="6483350" y="5530850"/>
          <p14:tracePt t="236212" x="6483350" y="5537200"/>
          <p14:tracePt t="236228" x="6483350" y="5543550"/>
          <p14:tracePt t="236245" x="6489700" y="5543550"/>
          <p14:tracePt t="236262" x="6496050" y="5549900"/>
          <p14:tracePt t="236278" x="6496050" y="5562600"/>
          <p14:tracePt t="236311" x="6508750" y="5575300"/>
          <p14:tracePt t="236346" x="6521450" y="5594350"/>
          <p14:tracePt t="236378" x="6527800" y="5607050"/>
          <p14:tracePt t="236395" x="6527800" y="5619750"/>
          <p14:tracePt t="236412" x="6527800" y="5626100"/>
          <p14:tracePt t="236428" x="6534150" y="5638800"/>
          <p14:tracePt t="236450" x="6534150" y="5645150"/>
          <p14:tracePt t="236461" x="6534150" y="5657850"/>
          <p14:tracePt t="236479" x="6540500" y="5657850"/>
          <p14:tracePt t="236494" x="6546850" y="5664200"/>
          <p14:tracePt t="236513" x="6546850" y="5670550"/>
          <p14:tracePt t="236528" x="6553200" y="5683250"/>
          <p14:tracePt t="236546" x="6559550" y="5689600"/>
          <p14:tracePt t="236563" x="6559550" y="5708650"/>
          <p14:tracePt t="236579" x="6559550" y="5721350"/>
          <p14:tracePt t="236595" x="6559550" y="5727700"/>
          <p14:tracePt t="236611" x="6572250" y="5734050"/>
          <p14:tracePt t="236628" x="6578600" y="5746750"/>
          <p14:tracePt t="236645" x="6584950" y="5759450"/>
          <p14:tracePt t="236648" x="6591300" y="5765800"/>
          <p14:tracePt t="236661" x="6591300" y="5784850"/>
          <p14:tracePt t="236678" x="6597650" y="5791200"/>
          <p14:tracePt t="236695" x="6604000" y="5797550"/>
          <p14:tracePt t="236713" x="6610350" y="5810250"/>
          <p14:tracePt t="236729" x="6610350" y="5816600"/>
          <p14:tracePt t="236744" x="6616700" y="5829300"/>
          <p14:tracePt t="236761" x="6623050" y="5848350"/>
          <p14:tracePt t="236778" x="6629400" y="5848350"/>
          <p14:tracePt t="236796" x="6629400" y="5861050"/>
          <p14:tracePt t="236812" x="6642100" y="5867400"/>
          <p14:tracePt t="236828" x="6642100" y="5873750"/>
          <p14:tracePt t="236844" x="6648450" y="5880100"/>
          <p14:tracePt t="236861" x="6654800" y="5886450"/>
          <p14:tracePt t="236877" x="6654800" y="5892800"/>
          <p14:tracePt t="236894" x="6654800" y="5899150"/>
          <p14:tracePt t="236911" x="6654800" y="5905500"/>
          <p14:tracePt t="236958" x="6654800" y="5911850"/>
          <p14:tracePt t="237039" x="6661150" y="5918200"/>
          <p14:tracePt t="237080" x="6667500" y="5918200"/>
          <p14:tracePt t="237111" x="6673850" y="5924550"/>
          <p14:tracePt t="237122" x="6680200" y="5924550"/>
          <p14:tracePt t="237130" x="6680200" y="5930900"/>
          <p14:tracePt t="237145" x="6686550" y="5937250"/>
          <p14:tracePt t="237161" x="6692900" y="5943600"/>
          <p14:tracePt t="237178" x="6699250" y="5956300"/>
          <p14:tracePt t="237200" x="6699250" y="5962650"/>
          <p14:tracePt t="237212" x="6705600" y="5969000"/>
          <p14:tracePt t="237229" x="6711950" y="5975350"/>
          <p14:tracePt t="237245" x="6718300" y="5988050"/>
          <p14:tracePt t="237262" x="6724650" y="5994400"/>
          <p14:tracePt t="237278" x="6731000" y="6000750"/>
          <p14:tracePt t="237296" x="6731000" y="6013450"/>
          <p14:tracePt t="237312" x="6737350" y="6026150"/>
          <p14:tracePt t="237329" x="6750050" y="6032500"/>
          <p14:tracePt t="237361" x="6750050" y="6038850"/>
          <p14:tracePt t="237377" x="6750050" y="6051550"/>
          <p14:tracePt t="237395" x="6756400" y="6051550"/>
          <p14:tracePt t="237412" x="6762750" y="6064250"/>
          <p14:tracePt t="237847" x="6762750" y="6070600"/>
          <p14:tracePt t="237854" x="6762750" y="6076950"/>
          <p14:tracePt t="237870" x="6769100" y="6076950"/>
          <p14:tracePt t="237878" x="6775450" y="6089650"/>
          <p14:tracePt t="237894" x="6775450" y="6096000"/>
          <p14:tracePt t="237911" x="6775450" y="6102350"/>
          <p14:tracePt t="237927" x="6781800" y="6115050"/>
          <p14:tracePt t="237944" x="6788150" y="6127750"/>
          <p14:tracePt t="237977" x="6794500" y="6140450"/>
          <p14:tracePt t="238031" x="6800850" y="6140450"/>
          <p14:tracePt t="238819" x="6800850" y="6146800"/>
          <p14:tracePt t="238852" x="6794500" y="6146800"/>
          <p14:tracePt t="238863" x="6788150" y="6146800"/>
          <p14:tracePt t="239112" x="6788150" y="6140450"/>
          <p14:tracePt t="239116" x="6788150" y="6134100"/>
          <p14:tracePt t="239127" x="6762750" y="6108700"/>
          <p14:tracePt t="239144" x="6654800" y="5949950"/>
          <p14:tracePt t="239161" x="6426200" y="5708650"/>
          <p14:tracePt t="239177" x="6165850" y="5473700"/>
          <p14:tracePt t="239194" x="5880100" y="5207000"/>
          <p14:tracePt t="239211" x="5556250" y="4718050"/>
          <p14:tracePt t="239244" x="5194300" y="4032250"/>
          <p14:tracePt t="239277" x="4933950" y="3549650"/>
          <p14:tracePt t="239312" x="4711700" y="3225800"/>
          <p14:tracePt t="239317" x="4692650" y="3194050"/>
          <p14:tracePt t="239328" x="4629150" y="3105150"/>
          <p14:tracePt t="239345" x="4565650" y="3016250"/>
          <p14:tracePt t="239361" x="4521200" y="2959100"/>
          <p14:tracePt t="239363" x="4508500" y="2952750"/>
          <p14:tracePt t="239378" x="4476750" y="2927350"/>
          <p14:tracePt t="239394" x="4451350" y="2914650"/>
          <p14:tracePt t="239396" x="4438650" y="2908300"/>
          <p14:tracePt t="239412" x="4425950" y="2901950"/>
          <p14:tracePt t="239428" x="4400550" y="2882900"/>
          <p14:tracePt t="239444" x="4292600" y="2832100"/>
          <p14:tracePt t="239460" x="4095750" y="2768600"/>
          <p14:tracePt t="239477" x="3886200" y="2698750"/>
          <p14:tracePt t="239481" x="3829050" y="2679700"/>
          <p14:tracePt t="239494" x="3702050" y="2635250"/>
          <p14:tracePt t="239510" x="3581400" y="2571750"/>
          <p14:tracePt t="239513" x="3556000" y="2552700"/>
          <p14:tracePt t="239528" x="3479800" y="2508250"/>
          <p14:tracePt t="239544" x="3422650" y="2489200"/>
          <p14:tracePt t="239561" x="3409950" y="2476500"/>
          <p14:tracePt t="239577" x="3397250" y="2476500"/>
          <p14:tracePt t="239594" x="3390900" y="2476500"/>
          <p14:tracePt t="239611" x="3365500" y="2482850"/>
          <p14:tracePt t="239628" x="3359150" y="2489200"/>
          <p14:tracePt t="239644" x="3340100" y="2501900"/>
          <p14:tracePt t="239661" x="3302000" y="2540000"/>
          <p14:tracePt t="239678" x="3270250" y="2552700"/>
          <p14:tracePt t="239694" x="3238500" y="2571750"/>
          <p14:tracePt t="239696" x="3232150" y="2584450"/>
          <p14:tracePt t="239711" x="3213100" y="2603500"/>
          <p14:tracePt t="239728" x="3168650" y="2660650"/>
          <p14:tracePt t="239744" x="3136900" y="2698750"/>
          <p14:tracePt t="239761" x="3117850" y="2736850"/>
          <p14:tracePt t="239777" x="3098800" y="2762250"/>
          <p14:tracePt t="239794" x="3086100" y="2781300"/>
          <p14:tracePt t="239796" x="3086100" y="2787650"/>
          <p14:tracePt t="239810" x="3086100" y="2794000"/>
          <p14:tracePt t="239828" x="3067050" y="2819400"/>
          <p14:tracePt t="239845" x="3067050" y="2832100"/>
          <p14:tracePt t="239861" x="3067050" y="2851150"/>
          <p14:tracePt t="239877" x="3067050" y="2870200"/>
          <p14:tracePt t="239879" x="3067050" y="2876550"/>
          <p14:tracePt t="239894" x="3067050" y="2882900"/>
          <p14:tracePt t="239911" x="3067050" y="2895600"/>
          <p14:tracePt t="239928" x="3067050" y="2908300"/>
          <p14:tracePt t="239944" x="3067050" y="2927350"/>
          <p14:tracePt t="239960" x="3067050" y="2940050"/>
          <p14:tracePt t="239977" x="3067050" y="2965450"/>
          <p14:tracePt t="239980" x="3067050" y="2978150"/>
          <p14:tracePt t="239994" x="3060700" y="3009900"/>
          <p14:tracePt t="240010" x="3035300" y="3098800"/>
          <p14:tracePt t="240011" x="3028950" y="3111500"/>
          <p14:tracePt t="240027" x="3022600" y="3149600"/>
          <p14:tracePt t="240044" x="3016250" y="3175000"/>
          <p14:tracePt t="240060" x="3016250" y="3194050"/>
          <p14:tracePt t="240077" x="3009900" y="3200400"/>
          <p14:tracePt t="240094" x="3003550" y="3213100"/>
          <p14:tracePt t="240110" x="2997200" y="3232150"/>
          <p14:tracePt t="240127" x="2990850" y="3257550"/>
          <p14:tracePt t="240143" x="2990850" y="3276600"/>
          <p14:tracePt t="240160" x="2990850" y="3295650"/>
          <p14:tracePt t="240177" x="2997200" y="3308350"/>
          <p14:tracePt t="240193" x="3003550" y="3321050"/>
          <p14:tracePt t="240210" x="3016250" y="3333750"/>
          <p14:tracePt t="240227" x="3048000" y="3371850"/>
          <p14:tracePt t="240244" x="3086100" y="3397250"/>
          <p14:tracePt t="240261" x="3111500" y="3403600"/>
          <p14:tracePt t="240277" x="3117850" y="3409950"/>
          <p14:tracePt t="240294" x="3124200" y="3409950"/>
          <p14:tracePt t="240310" x="3130550" y="3409950"/>
          <p14:tracePt t="240510" x="3136900" y="3409950"/>
          <p14:tracePt t="240518" x="3143250" y="3409950"/>
          <p14:tracePt t="240829" x="3143250" y="3403600"/>
          <p14:tracePt t="240837" x="3143250" y="3397250"/>
          <p14:tracePt t="240845" x="3143250" y="3390900"/>
          <p14:tracePt t="240860" x="3143250" y="3378200"/>
          <p14:tracePt t="240877" x="3143250" y="3352800"/>
          <p14:tracePt t="240894" x="3136900" y="3340100"/>
          <p14:tracePt t="240910" x="3130550" y="3327400"/>
          <p14:tracePt t="240944" x="3117850" y="3302000"/>
          <p14:tracePt t="240977" x="3105150" y="3270250"/>
          <p14:tracePt t="241010" x="3098800" y="3232150"/>
          <p14:tracePt t="241027" x="3079750" y="3194050"/>
          <p14:tracePt t="241044" x="3079750" y="3181350"/>
          <p14:tracePt t="241060" x="3067050" y="3155950"/>
          <p14:tracePt t="241077" x="3060700" y="3149600"/>
          <p14:tracePt t="241094" x="3054350" y="3143250"/>
          <p14:tracePt t="241111" x="3054350" y="3136900"/>
          <p14:tracePt t="241127" x="3054350" y="3130550"/>
          <p14:tracePt t="241144" x="3048000" y="3130550"/>
          <p14:tracePt t="241161" x="3048000" y="3124200"/>
          <p14:tracePt t="241177" x="3041650" y="3117850"/>
          <p14:tracePt t="241211" x="3035300" y="3111500"/>
          <p14:tracePt t="241297" x="3035300" y="3117850"/>
          <p14:tracePt t="241300" x="3035300" y="3124200"/>
          <p14:tracePt t="241310" x="3028950" y="3143250"/>
          <p14:tracePt t="241327" x="3028950" y="3175000"/>
          <p14:tracePt t="241344" x="3028950" y="3206750"/>
          <p14:tracePt t="241360" x="3028950" y="3225800"/>
          <p14:tracePt t="241377" x="3028950" y="3257550"/>
          <p14:tracePt t="241394" x="3028950" y="3263900"/>
          <p14:tracePt t="241410" x="3028950" y="3270250"/>
          <p14:tracePt t="241427" x="3028950" y="3282950"/>
          <p14:tracePt t="241444" x="3028950" y="3295650"/>
          <p14:tracePt t="241460" x="3028950" y="3314700"/>
          <p14:tracePt t="241477" x="3028950" y="3321050"/>
          <p14:tracePt t="241494" x="3028950" y="3327400"/>
          <p14:tracePt t="241551" x="3028950" y="3333750"/>
          <p14:tracePt t="241579" x="3028950" y="3340100"/>
          <p14:tracePt t="241628" x="3028950" y="3346450"/>
          <p14:tracePt t="241643" x="3028950" y="3352800"/>
          <p14:tracePt t="241687" x="3028950" y="3359150"/>
          <p14:tracePt t="244394" x="3035300" y="3359150"/>
          <p14:tracePt t="244407" x="3041650" y="3359150"/>
          <p14:tracePt t="244442" x="3048000" y="3359150"/>
          <p14:tracePt t="244446" x="3054350" y="3352800"/>
          <p14:tracePt t="244459" x="3060700" y="3352800"/>
          <p14:tracePt t="244476" x="3073400" y="3346450"/>
          <p14:tracePt t="244478" x="3073400" y="3340100"/>
          <p14:tracePt t="244498" x="3079750" y="3340100"/>
          <p14:tracePt t="244526" x="3105150" y="3327400"/>
          <p14:tracePt t="244560" x="3117850" y="3321050"/>
          <p14:tracePt t="244594" x="3149600" y="3295650"/>
          <p14:tracePt t="244611" x="3155950" y="3289300"/>
          <p14:tracePt t="244627" x="3162300" y="3289300"/>
          <p14:tracePt t="244643" x="3175000" y="3270250"/>
          <p14:tracePt t="244659" x="3187700" y="3251200"/>
          <p14:tracePt t="244676" x="3194050" y="3251200"/>
          <p14:tracePt t="244695" x="3213100" y="3194050"/>
          <p14:tracePt t="244699" x="3219450" y="3175000"/>
          <p14:tracePt t="244711" x="3219450" y="3130550"/>
          <p14:tracePt t="244714" x="3219450" y="3124200"/>
          <p14:tracePt t="244719" x="3219450" y="3117850"/>
          <p14:tracePt t="244727" x="3219450" y="3111500"/>
          <p14:tracePt t="244743" x="3219450" y="3092450"/>
          <p14:tracePt t="244760" x="3219450" y="3073400"/>
          <p14:tracePt t="244762" x="3219450" y="3067050"/>
          <p14:tracePt t="244776" x="3219450" y="3054350"/>
          <p14:tracePt t="244793" x="3219450" y="3035300"/>
          <p14:tracePt t="244811" x="3219450" y="3016250"/>
          <p14:tracePt t="244827" x="3219450" y="3009900"/>
          <p14:tracePt t="244844" x="3206750" y="2997200"/>
          <p14:tracePt t="244892" x="3200400" y="2997200"/>
          <p14:tracePt t="244900" x="3194050" y="2990850"/>
          <p14:tracePt t="244948" x="3187700" y="2990850"/>
          <p14:tracePt t="245056" x="3181350" y="2990850"/>
          <p14:tracePt t="245164" x="3175000" y="2990850"/>
          <p14:tracePt t="245207" x="3175000" y="2997200"/>
          <p14:tracePt t="245224" x="3175000" y="3003550"/>
          <p14:tracePt t="246515" x="3175000" y="3009900"/>
          <p14:tracePt t="246527" x="3175000" y="3016250"/>
          <p14:tracePt t="247515" x="3181350" y="3016250"/>
          <p14:tracePt t="247522" x="3187700" y="3016250"/>
          <p14:tracePt t="249925" x="3194050" y="3022600"/>
          <p14:tracePt t="249971" x="3194050" y="3028950"/>
          <p14:tracePt t="249982" x="3194050" y="3035300"/>
          <p14:tracePt t="249990" x="3194050" y="3041650"/>
          <p14:tracePt t="250006" x="3194050" y="3048000"/>
          <p14:tracePt t="250015" x="3194050" y="3054350"/>
          <p14:tracePt t="250042" x="3194050" y="3067050"/>
          <p14:tracePt t="250075" x="3194050" y="3086100"/>
          <p14:tracePt t="250109" x="3194050" y="3117850"/>
          <p14:tracePt t="250126" x="3194050" y="3130550"/>
          <p14:tracePt t="250142" x="3181350" y="3149600"/>
          <p14:tracePt t="250158" x="3175000" y="3168650"/>
          <p14:tracePt t="250175" x="3155950" y="3194050"/>
          <p14:tracePt t="250192" x="3149600" y="3213100"/>
          <p14:tracePt t="250209" x="3136900" y="3244850"/>
          <p14:tracePt t="250225" x="3117850" y="3276600"/>
          <p14:tracePt t="250242" x="3111500" y="3308350"/>
          <p14:tracePt t="250258" x="3105150" y="3327400"/>
          <p14:tracePt t="250275" x="3105150" y="3333750"/>
          <p14:tracePt t="250292" x="3098800" y="3346450"/>
          <p14:tracePt t="250293" x="3098800" y="3352800"/>
          <p14:tracePt t="250309" x="3092450" y="3359150"/>
          <p14:tracePt t="250326" x="3086100" y="3378200"/>
          <p14:tracePt t="250342" x="3073400" y="3390900"/>
          <p14:tracePt t="250359" x="3060700" y="3397250"/>
          <p14:tracePt t="250375" x="3054350" y="3409950"/>
          <p14:tracePt t="250392" x="3048000" y="3409950"/>
          <p14:tracePt t="250408" x="3041650" y="3416300"/>
          <p14:tracePt t="250425" x="3035300" y="3422650"/>
          <p14:tracePt t="250482" x="3035300" y="3429000"/>
          <p14:tracePt t="250490" x="3028950" y="3435350"/>
          <p14:tracePt t="250498" x="3022600" y="3435350"/>
          <p14:tracePt t="250509" x="3022600" y="3441700"/>
          <p14:tracePt t="250530" x="3016250" y="3441700"/>
          <p14:tracePt t="250542" x="3009900" y="3441700"/>
          <p14:tracePt t="250562" x="3003550" y="3441700"/>
          <p14:tracePt t="250660" x="2997200" y="3441700"/>
          <p14:tracePt t="250671" x="2990850" y="3441700"/>
          <p14:tracePt t="250710" x="2984500" y="3441700"/>
          <p14:tracePt t="250723" x="2978150" y="3448050"/>
          <p14:tracePt t="250818" x="2971800" y="3448050"/>
          <p14:tracePt t="250830" x="2965450" y="3448050"/>
          <p14:tracePt t="250837" x="2959100" y="3448050"/>
          <p14:tracePt t="250845" x="2952750" y="3448050"/>
          <p14:tracePt t="250858" x="2946400" y="3441700"/>
          <p14:tracePt t="250875" x="2940050" y="3429000"/>
          <p14:tracePt t="250891" x="2914650" y="3403600"/>
          <p14:tracePt t="250908" x="2882900" y="3371850"/>
          <p14:tracePt t="250925" x="2857500" y="3333750"/>
          <p14:tracePt t="250941" x="2806700" y="3295650"/>
          <p14:tracePt t="250958" x="2787650" y="3270250"/>
          <p14:tracePt t="250975" x="2768600" y="3244850"/>
          <p14:tracePt t="250991" x="2755900" y="3238500"/>
          <p14:tracePt t="251008" x="2736850" y="3225800"/>
          <p14:tracePt t="251025" x="2717800" y="3213100"/>
          <p14:tracePt t="251041" x="2698750" y="3200400"/>
          <p14:tracePt t="251058" x="2673350" y="3181350"/>
          <p14:tracePt t="251075" x="2641600" y="3162300"/>
          <p14:tracePt t="251092" x="2590800" y="3130550"/>
          <p14:tracePt t="251110" x="2533650" y="3117850"/>
          <p14:tracePt t="251114" x="2527300" y="3111500"/>
          <p14:tracePt t="251127" x="2508250" y="3111500"/>
          <p14:tracePt t="251143" x="2482850" y="3105150"/>
          <p14:tracePt t="251147" x="2470150" y="3105150"/>
          <p14:tracePt t="251159" x="2444750" y="3092450"/>
          <p14:tracePt t="251175" x="2406650" y="3092450"/>
          <p14:tracePt t="251192" x="2387600" y="3092450"/>
          <p14:tracePt t="251208" x="2330450" y="3086100"/>
          <p14:tracePt t="251210" x="2317750" y="3086100"/>
          <p14:tracePt t="251225" x="2273300" y="3092450"/>
          <p14:tracePt t="251241" x="2222500" y="3079750"/>
          <p14:tracePt t="251259" x="2190750" y="3073400"/>
          <p14:tracePt t="251276" x="2165350" y="3073400"/>
          <p14:tracePt t="251280" x="2146300" y="3073400"/>
          <p14:tracePt t="251283" x="2133600" y="3073400"/>
          <p14:tracePt t="251287" x="2127250" y="3073400"/>
          <p14:tracePt t="251294" x="2114550" y="3073400"/>
          <p14:tracePt t="251303" x="2108200" y="3073400"/>
          <p14:tracePt t="251305" x="2095500" y="3073400"/>
          <p14:tracePt t="251326" x="2057400" y="3073400"/>
          <p14:tracePt t="251344" x="2044700" y="3073400"/>
          <p14:tracePt t="251358" x="2006600" y="3079750"/>
          <p14:tracePt t="251375" x="1981200" y="3086100"/>
          <p14:tracePt t="251392" x="1962150" y="3092450"/>
          <p14:tracePt t="251409" x="1943100" y="3098800"/>
          <p14:tracePt t="251426" x="1924050" y="3111500"/>
          <p14:tracePt t="251442" x="1905000" y="3117850"/>
          <p14:tracePt t="251458" x="1892300" y="3136900"/>
          <p14:tracePt t="251475" x="1866900" y="3155950"/>
          <p14:tracePt t="251480" x="1860550" y="3168650"/>
          <p14:tracePt t="251482" x="1847850" y="3181350"/>
          <p14:tracePt t="251492" x="1841500" y="3187700"/>
          <p14:tracePt t="251508" x="1822450" y="3200400"/>
          <p14:tracePt t="251509" x="1816100" y="3213100"/>
          <p14:tracePt t="251526" x="1803400" y="3232150"/>
          <p14:tracePt t="251543" x="1778000" y="3270250"/>
          <p14:tracePt t="251558" x="1765300" y="3308350"/>
          <p14:tracePt t="251575" x="1758950" y="3327400"/>
          <p14:tracePt t="251579" x="1752600" y="3340100"/>
          <p14:tracePt t="251582" x="1752600" y="3346450"/>
          <p14:tracePt t="251593" x="1746250" y="3371850"/>
          <p14:tracePt t="251608" x="1746250" y="3422650"/>
          <p14:tracePt t="251628" x="1746250" y="3486150"/>
          <p14:tracePt t="251633" x="1746250" y="3505200"/>
          <p14:tracePt t="251636" x="1746250" y="3524250"/>
          <p14:tracePt t="251638" x="1746250" y="3536950"/>
          <p14:tracePt t="251647" x="1739900" y="3575050"/>
          <p14:tracePt t="251649" x="1739900" y="3594100"/>
          <p14:tracePt t="251658" x="1739900" y="3625850"/>
          <p14:tracePt t="251675" x="1739900" y="3689350"/>
          <p14:tracePt t="251692" x="1739900" y="3727450"/>
          <p14:tracePt t="251709" x="1752600" y="3778250"/>
          <p14:tracePt t="251711" x="1758950" y="3784600"/>
          <p14:tracePt t="251726" x="1784350" y="3822700"/>
          <p14:tracePt t="251741" x="1803400" y="3841750"/>
          <p14:tracePt t="251758" x="1841500" y="3879850"/>
          <p14:tracePt t="251775" x="1879600" y="3886200"/>
          <p14:tracePt t="251792" x="1936750" y="3911600"/>
          <p14:tracePt t="251795" x="1968500" y="3917950"/>
          <p14:tracePt t="251798" x="2006600" y="3924300"/>
          <p14:tracePt t="251802" x="2038350" y="3924300"/>
          <p14:tracePt t="251811" x="2082800" y="3930650"/>
          <p14:tracePt t="251825" x="2222500" y="3956050"/>
          <p14:tracePt t="251842" x="2419350" y="3956050"/>
          <p14:tracePt t="251859" x="2565400" y="3956050"/>
          <p14:tracePt t="251876" x="2628900" y="3943350"/>
          <p14:tracePt t="251879" x="2641600" y="3937000"/>
          <p14:tracePt t="251882" x="2654300" y="3937000"/>
          <p14:tracePt t="251893" x="2673350" y="3917950"/>
          <p14:tracePt t="251909" x="2679700" y="3917950"/>
          <p14:tracePt t="251925" x="2679700" y="3898900"/>
          <p14:tracePt t="251942" x="2679700" y="3886200"/>
          <p14:tracePt t="251958" x="2679700" y="3867150"/>
          <p14:tracePt t="251975" x="2679700" y="3835400"/>
          <p14:tracePt t="251992" x="2673350" y="3829050"/>
          <p14:tracePt t="252009" x="2673350" y="3822700"/>
          <p14:tracePt t="252286" x="2686050" y="3848100"/>
          <p14:tracePt t="252297" x="2705100" y="3898900"/>
          <p14:tracePt t="252300" x="2717800" y="3917950"/>
          <p14:tracePt t="252306" x="2730500" y="3943350"/>
          <p14:tracePt t="252309" x="2743200" y="3968750"/>
          <p14:tracePt t="252316" x="2774950" y="4019550"/>
          <p14:tracePt t="252325" x="2819400" y="4095750"/>
          <p14:tracePt t="252358" x="3079750" y="4368800"/>
          <p14:tracePt t="252392" x="3390900" y="4641850"/>
          <p14:tracePt t="252398" x="3422650" y="4673600"/>
          <p14:tracePt t="252400" x="3448050" y="4692650"/>
          <p14:tracePt t="252426" x="3556000" y="4794250"/>
          <p14:tracePt t="252442" x="3594100" y="4857750"/>
          <p14:tracePt t="252444" x="3606800" y="4876800"/>
          <p14:tracePt t="252458" x="3651250" y="4927600"/>
          <p14:tracePt t="252474" x="3727450" y="5016500"/>
          <p14:tracePt t="252476" x="3740150" y="5035550"/>
          <p14:tracePt t="252493" x="3778250" y="5080000"/>
          <p14:tracePt t="252509" x="3790950" y="5086350"/>
          <p14:tracePt t="252542" x="3803650" y="5105400"/>
          <p14:tracePt t="252545" x="3810000" y="5111750"/>
          <p14:tracePt t="252547" x="3810000" y="5118100"/>
          <p14:tracePt t="252558" x="3816350" y="5124450"/>
          <p14:tracePt t="252576" x="3822700" y="5149850"/>
          <p14:tracePt t="252593" x="3835400" y="5162550"/>
          <p14:tracePt t="252608" x="3835400" y="5175250"/>
          <p14:tracePt t="252624" x="3835400" y="5181600"/>
          <p14:tracePt t="252642" x="3841750" y="5194300"/>
          <p14:tracePt t="252686" x="3848100" y="5194300"/>
          <p14:tracePt t="252750" x="3848100" y="5187950"/>
          <p14:tracePt t="252758" x="3848100" y="5175250"/>
          <p14:tracePt t="252767" x="3841750" y="5162550"/>
          <p14:tracePt t="252775" x="3835400" y="5137150"/>
          <p14:tracePt t="252791" x="3816350" y="5073650"/>
          <p14:tracePt t="252808" x="3790950" y="5041900"/>
          <p14:tracePt t="252824" x="3778250" y="5022850"/>
          <p14:tracePt t="252842" x="3759200" y="4997450"/>
          <p14:tracePt t="252859" x="3721100" y="4972050"/>
          <p14:tracePt t="252877" x="3683000" y="4953000"/>
          <p14:tracePt t="252893" x="3657600" y="4933950"/>
          <p14:tracePt t="252908" x="3619500" y="4914900"/>
          <p14:tracePt t="252914" x="3606800" y="4914900"/>
          <p14:tracePt t="252925" x="3568700" y="4914900"/>
          <p14:tracePt t="252941" x="3511550" y="4914900"/>
          <p14:tracePt t="252958" x="3441700" y="4921250"/>
          <p14:tracePt t="252975" x="3384550" y="4933950"/>
          <p14:tracePt t="252977" x="3371850" y="4940300"/>
          <p14:tracePt t="252991" x="3340100" y="4940300"/>
          <p14:tracePt t="253008" x="3314700" y="4953000"/>
          <p14:tracePt t="253025" x="3308350" y="4959350"/>
          <p14:tracePt t="253041" x="3295650" y="4965700"/>
          <p14:tracePt t="253058" x="3276600" y="4978400"/>
          <p14:tracePt t="253060" x="3276600" y="4984750"/>
          <p14:tracePt t="253075" x="3263900" y="5003800"/>
          <p14:tracePt t="253092" x="3251200" y="5029200"/>
          <p14:tracePt t="253108" x="3225800" y="5060950"/>
          <p14:tracePt t="253125" x="3213100" y="5080000"/>
          <p14:tracePt t="253141" x="3194050" y="5099050"/>
          <p14:tracePt t="253158" x="3187700" y="5124450"/>
          <p14:tracePt t="253160" x="3181350" y="5137150"/>
          <p14:tracePt t="253175" x="3175000" y="5149850"/>
          <p14:tracePt t="253192" x="3168650" y="5168900"/>
          <p14:tracePt t="253208" x="3168650" y="5194300"/>
          <p14:tracePt t="253224" x="3162300" y="5219700"/>
          <p14:tracePt t="253241" x="3162300" y="5257800"/>
          <p14:tracePt t="253258" x="3162300" y="5302250"/>
          <p14:tracePt t="253276" x="3168650" y="5378450"/>
          <p14:tracePt t="253292" x="3175000" y="5410200"/>
          <p14:tracePt t="253308" x="3187700" y="5429250"/>
          <p14:tracePt t="253325" x="3194050" y="5441950"/>
          <p14:tracePt t="253342" x="3200400" y="5473700"/>
          <p14:tracePt t="253344" x="3213100" y="5480050"/>
          <p14:tracePt t="253358" x="3232150" y="5499100"/>
          <p14:tracePt t="253376" x="3270250" y="5518150"/>
          <p14:tracePt t="253381" x="3270250" y="5530850"/>
          <p14:tracePt t="253392" x="3302000" y="5543550"/>
          <p14:tracePt t="253408" x="3333750" y="5556250"/>
          <p14:tracePt t="253424" x="3390900" y="5556250"/>
          <p14:tracePt t="253443" x="3454400" y="5549900"/>
          <p14:tracePt t="253458" x="3505200" y="5549900"/>
          <p14:tracePt t="253474" x="3543300" y="5549900"/>
          <p14:tracePt t="253476" x="3549650" y="5549900"/>
          <p14:tracePt t="253491" x="3587750" y="5543550"/>
          <p14:tracePt t="253507" x="3625850" y="5543550"/>
          <p14:tracePt t="253524" x="3683000" y="5524500"/>
          <p14:tracePt t="253541" x="3714750" y="5511800"/>
          <p14:tracePt t="253557" x="3771900" y="5492750"/>
          <p14:tracePt t="253575" x="3816350" y="5473700"/>
          <p14:tracePt t="253593" x="3848100" y="5454650"/>
          <p14:tracePt t="253609" x="3886200" y="5435600"/>
          <p14:tracePt t="253612" x="3892550" y="5429250"/>
          <p14:tracePt t="253626" x="3898900" y="5422900"/>
          <p14:tracePt t="253641" x="3905250" y="5416550"/>
          <p14:tracePt t="253658" x="3943350" y="5397500"/>
          <p14:tracePt t="253676" x="4006850" y="5372100"/>
          <p14:tracePt t="253692" x="4025900" y="5353050"/>
          <p14:tracePt t="253696" x="4032250" y="5346700"/>
          <p14:tracePt t="253709" x="4044950" y="5340350"/>
          <p14:tracePt t="253725" x="4064000" y="5327650"/>
          <p14:tracePt t="253728" x="4076700" y="5321300"/>
          <p14:tracePt t="253731" x="4076700" y="5314950"/>
          <p14:tracePt t="253742" x="4095750" y="5308600"/>
          <p14:tracePt t="253759" x="4108450" y="5276850"/>
          <p14:tracePt t="253764" x="4108450" y="5270500"/>
          <p14:tracePt t="253774" x="4114800" y="5264150"/>
          <p14:tracePt t="253791" x="4121150" y="5232400"/>
          <p14:tracePt t="253807" x="4121150" y="5200650"/>
          <p14:tracePt t="253824" x="4121150" y="5175250"/>
          <p14:tracePt t="253844" x="4121150" y="5149850"/>
          <p14:tracePt t="253858" x="4121150" y="5118100"/>
          <p14:tracePt t="253862" x="4121150" y="5105400"/>
          <p14:tracePt t="253878" x="4121150" y="5092700"/>
          <p14:tracePt t="253892" x="4121150" y="5080000"/>
          <p14:tracePt t="253909" x="4102100" y="5054600"/>
          <p14:tracePt t="253912" x="4095750" y="5054600"/>
          <p14:tracePt t="253915" x="4095750" y="5048250"/>
          <p14:tracePt t="253924" x="4083050" y="5041900"/>
          <p14:tracePt t="253941" x="4038600" y="5022850"/>
          <p14:tracePt t="253959" x="3968750" y="4997450"/>
          <p14:tracePt t="253962" x="3949700" y="4991100"/>
          <p14:tracePt t="253964" x="3924300" y="4984750"/>
          <p14:tracePt t="253975" x="3879850" y="4978400"/>
          <p14:tracePt t="253981" x="3854450" y="4972050"/>
          <p14:tracePt t="253984" x="3841750" y="4972050"/>
          <p14:tracePt t="253992" x="3810000" y="4965700"/>
          <p14:tracePt t="254008" x="3714750" y="4959350"/>
          <p14:tracePt t="254025" x="3657600" y="4959350"/>
          <p14:tracePt t="254028" x="3644900" y="4959350"/>
          <p14:tracePt t="254032" x="3638550" y="4959350"/>
          <p14:tracePt t="254041" x="3625850" y="4959350"/>
          <p14:tracePt t="254058" x="3594100" y="4959350"/>
          <p14:tracePt t="254060" x="3581400" y="4959350"/>
          <p14:tracePt t="254074" x="3562350" y="4959350"/>
          <p14:tracePt t="254093" x="3543300" y="4965700"/>
          <p14:tracePt t="254109" x="3530600" y="4972050"/>
          <p14:tracePt t="254125" x="3530600" y="4991100"/>
          <p14:tracePt t="254128" x="3530600" y="4997450"/>
          <p14:tracePt t="254132" x="3524250" y="5003800"/>
          <p14:tracePt t="254141" x="3517900" y="5010150"/>
          <p14:tracePt t="254159" x="3498850" y="5022850"/>
          <p14:tracePt t="254162" x="3492500" y="5029200"/>
          <p14:tracePt t="254164" x="3486150" y="5035550"/>
          <p14:tracePt t="254191" x="3467100" y="5054600"/>
          <p14:tracePt t="254207" x="3460750" y="5067300"/>
          <p14:tracePt t="254225" x="3448050" y="5086350"/>
          <p14:tracePt t="254229" x="3441700" y="5092700"/>
          <p14:tracePt t="254241" x="3441700" y="5111750"/>
          <p14:tracePt t="254258" x="3435350" y="5130800"/>
          <p14:tracePt t="254261" x="3435350" y="5137150"/>
          <p14:tracePt t="254265" x="3429000" y="5143500"/>
          <p14:tracePt t="254267" x="3429000" y="5149850"/>
          <p14:tracePt t="254291" x="3422650" y="5168900"/>
          <p14:tracePt t="254307" x="3422650" y="5187950"/>
          <p14:tracePt t="254324" x="3422650" y="5207000"/>
          <p14:tracePt t="254341" x="3422650" y="5219700"/>
          <p14:tracePt t="254357" x="3422650" y="5232400"/>
          <p14:tracePt t="254375" x="3422650" y="5245100"/>
          <p14:tracePt t="254394" x="3429000" y="5257800"/>
          <p14:tracePt t="254408" x="3429000" y="5264150"/>
          <p14:tracePt t="255724" x="3435350" y="5264150"/>
          <p14:tracePt t="255732" x="3441700" y="5264150"/>
          <p14:tracePt t="255741" x="3441700" y="5257800"/>
          <p14:tracePt t="255759" x="3441700" y="5251450"/>
          <p14:tracePt t="255784" x="3441700" y="5245100"/>
          <p14:tracePt t="255924" x="3448050" y="5245100"/>
          <p14:tracePt t="255936" x="3448050" y="5238750"/>
          <p14:tracePt t="255952" x="3454400" y="5238750"/>
          <p14:tracePt t="255974" x="3460750" y="5219700"/>
          <p14:tracePt t="256122" x="3467100" y="5219700"/>
          <p14:tracePt t="256410" x="3467100" y="5213350"/>
          <p14:tracePt t="259735" x="3473450" y="5207000"/>
          <p14:tracePt t="259739" x="3473450" y="5200650"/>
          <p14:tracePt t="259743" x="3473450" y="5194300"/>
          <p14:tracePt t="259756" x="3473450" y="5187950"/>
          <p14:tracePt t="259773" x="3479800" y="5175250"/>
          <p14:tracePt t="259790" x="3486150" y="5156200"/>
          <p14:tracePt t="259806" x="3498850" y="5143500"/>
          <p14:tracePt t="259823" x="3524250" y="5118100"/>
          <p14:tracePt t="259857" x="3581400" y="5067300"/>
          <p14:tracePt t="259890" x="3663950" y="5016500"/>
          <p14:tracePt t="259923" x="3721100" y="4991100"/>
          <p14:tracePt t="259940" x="3740150" y="4978400"/>
          <p14:tracePt t="259957" x="3752850" y="4965700"/>
          <p14:tracePt t="259959" x="3759200" y="4965700"/>
          <p14:tracePt t="259978" x="3784600" y="4959350"/>
          <p14:tracePt t="259983" x="3790950" y="4953000"/>
          <p14:tracePt t="259992" x="3803650" y="4946650"/>
          <p14:tracePt t="259995" x="3810000" y="4946650"/>
          <p14:tracePt t="259997" x="3816350" y="4946650"/>
          <p14:tracePt t="260007" x="3835400" y="4946650"/>
          <p14:tracePt t="260023" x="3873500" y="4946650"/>
          <p14:tracePt t="260040" x="3930650" y="4946650"/>
          <p14:tracePt t="260056" x="3981450" y="4946650"/>
          <p14:tracePt t="260074" x="4019550" y="4946650"/>
          <p14:tracePt t="260090" x="4057650" y="4946650"/>
          <p14:tracePt t="260106" x="4095750" y="4946650"/>
          <p14:tracePt t="260123" x="4127500" y="4959350"/>
          <p14:tracePt t="260140" x="4171950" y="4972050"/>
          <p14:tracePt t="260157" x="4197350" y="4978400"/>
          <p14:tracePt t="260174" x="4210050" y="4978400"/>
          <p14:tracePt t="260190" x="4229100" y="4978400"/>
          <p14:tracePt t="260207" x="4248150" y="4984750"/>
          <p14:tracePt t="260223" x="4279900" y="5003800"/>
          <p14:tracePt t="260240" x="4298950" y="5022850"/>
          <p14:tracePt t="260256" x="4324350" y="5041900"/>
          <p14:tracePt t="260273" x="4337050" y="5067300"/>
          <p14:tracePt t="260289" x="4343400" y="5086350"/>
          <p14:tracePt t="260306" x="4349750" y="5092700"/>
          <p14:tracePt t="260323" x="4362450" y="5111750"/>
          <p14:tracePt t="260340" x="4368800" y="5130800"/>
          <p14:tracePt t="260356" x="4381500" y="5149850"/>
          <p14:tracePt t="260373" x="4387850" y="5162550"/>
          <p14:tracePt t="260389" x="4400550" y="5175250"/>
          <p14:tracePt t="260406" x="4400550" y="5181600"/>
          <p14:tracePt t="260423" x="4400550" y="5194300"/>
          <p14:tracePt t="260439" x="4406900" y="5200650"/>
          <p14:tracePt t="260456" x="4406900" y="5213350"/>
          <p14:tracePt t="260473" x="4419600" y="5219700"/>
          <p14:tracePt t="260490" x="4419600" y="5226050"/>
          <p14:tracePt t="260506" x="4419600" y="5232400"/>
          <p14:tracePt t="260523" x="4425950" y="5238750"/>
          <p14:tracePt t="260540" x="4432300" y="5245100"/>
          <p14:tracePt t="260556" x="4432300" y="5251450"/>
          <p14:tracePt t="260635" x="4432300" y="5257800"/>
          <p14:tracePt t="260646" x="4432300" y="5264150"/>
          <p14:tracePt t="261266" x="4432300" y="5270500"/>
          <p14:tracePt t="261270" x="4438650" y="5270500"/>
          <p14:tracePt t="261279" x="4445000" y="5270500"/>
          <p14:tracePt t="261290" x="4451350" y="5270500"/>
          <p14:tracePt t="261314" x="4457700" y="5270500"/>
          <p14:tracePt t="261350" x="4464050" y="5276850"/>
          <p14:tracePt t="261362" x="4470400" y="5283200"/>
          <p14:tracePt t="261373" x="4470400" y="5289550"/>
          <p14:tracePt t="261406" x="4476750" y="5308600"/>
          <p14:tracePt t="261440" x="4476750" y="5314950"/>
          <p14:tracePt t="261621" x="4476750" y="5321300"/>
          <p14:tracePt t="261637" x="4476750" y="5327650"/>
          <p14:tracePt t="261641" x="4476750" y="5334000"/>
          <p14:tracePt t="261656" x="4476750" y="5340350"/>
          <p14:tracePt t="261673" x="4476750" y="5353050"/>
          <p14:tracePt t="261689" x="4476750" y="5372100"/>
          <p14:tracePt t="261706" x="4476750" y="5391150"/>
          <p14:tracePt t="261723" x="4476750" y="5403850"/>
          <p14:tracePt t="261739" x="4476750" y="5410200"/>
          <p14:tracePt t="261756" x="4476750" y="5422900"/>
          <p14:tracePt t="261773" x="4483100" y="5441950"/>
          <p14:tracePt t="261789" x="4489450" y="5467350"/>
          <p14:tracePt t="261806" x="4502150" y="5492750"/>
          <p14:tracePt t="261823" x="4502150" y="5518150"/>
          <p14:tracePt t="261839" x="4508500" y="5549900"/>
          <p14:tracePt t="261856" x="4527550" y="5600700"/>
          <p14:tracePt t="261873" x="4552950" y="5702300"/>
          <p14:tracePt t="261889" x="4552950" y="5746750"/>
          <p14:tracePt t="261906" x="4559300" y="5778500"/>
          <p14:tracePt t="261923" x="4559300" y="5784850"/>
          <p14:tracePt t="261961" x="4559300" y="5791200"/>
          <p14:tracePt t="261973" x="4559300" y="5797550"/>
          <p14:tracePt t="261989" x="4559300" y="5810250"/>
          <p14:tracePt t="262006" x="4559300" y="5816600"/>
          <p14:tracePt t="262023" x="4559300" y="5822950"/>
          <p14:tracePt t="262039" x="4565650" y="5829300"/>
          <p14:tracePt t="262056" x="4565650" y="5835650"/>
          <p14:tracePt t="262073" x="4572000" y="5842000"/>
          <p14:tracePt t="262089" x="4572000" y="5854700"/>
          <p14:tracePt t="262106" x="4578350" y="5873750"/>
          <p14:tracePt t="262123" x="4591050" y="5899150"/>
          <p14:tracePt t="262139" x="4597400" y="5918200"/>
          <p14:tracePt t="262157" x="4603750" y="5937250"/>
          <p14:tracePt t="262190" x="4603750" y="5943600"/>
          <p14:tracePt t="262206" x="4610100" y="5949950"/>
          <p14:tracePt t="262231" x="4616450" y="5956300"/>
          <p14:tracePt t="262263" x="4622800" y="5956300"/>
          <p14:tracePt t="262279" x="4629150" y="5956300"/>
          <p14:tracePt t="262286" x="4635500" y="5956300"/>
          <p14:tracePt t="262298" x="4641850" y="5956300"/>
          <p14:tracePt t="262306" x="4648200" y="5956300"/>
          <p14:tracePt t="262323" x="4673600" y="5956300"/>
          <p14:tracePt t="262339" x="4686300" y="5943600"/>
          <p14:tracePt t="262356" x="4699000" y="5911850"/>
          <p14:tracePt t="262373" x="4718050" y="5880100"/>
          <p14:tracePt t="262390" x="4730750" y="5848350"/>
          <p14:tracePt t="262406" x="4749800" y="5822950"/>
          <p14:tracePt t="262423" x="4756150" y="5816600"/>
          <p14:tracePt t="262439" x="4768850" y="5797550"/>
          <p14:tracePt t="262456" x="4775200" y="5778500"/>
          <p14:tracePt t="262473" x="4794250" y="5746750"/>
          <p14:tracePt t="262474" x="4800600" y="5740400"/>
          <p14:tracePt t="262490" x="4819650" y="5702300"/>
          <p14:tracePt t="262506" x="4826000" y="5651500"/>
          <p14:tracePt t="262523" x="4845050" y="5600700"/>
          <p14:tracePt t="262539" x="4870450" y="5499100"/>
          <p14:tracePt t="262556" x="4895850" y="5435600"/>
          <p14:tracePt t="262573" x="4908550" y="5384800"/>
          <p14:tracePt t="262574" x="4914900" y="5372100"/>
          <p14:tracePt t="262589" x="4933950" y="5308600"/>
          <p14:tracePt t="262606" x="4946650" y="5251450"/>
          <p14:tracePt t="262623" x="4959350" y="5175250"/>
          <p14:tracePt t="262639" x="4972050" y="5111750"/>
          <p14:tracePt t="262656" x="4991100" y="5048250"/>
          <p14:tracePt t="262672" x="5010150" y="4991100"/>
          <p14:tracePt t="262675" x="5010150" y="4978400"/>
          <p14:tracePt t="262689" x="5041900" y="4921250"/>
          <p14:tracePt t="262706" x="5080000" y="4864100"/>
          <p14:tracePt t="262723" x="5124450" y="4806950"/>
          <p14:tracePt t="262739" x="5156200" y="4756150"/>
          <p14:tracePt t="262756" x="5168900" y="4705350"/>
          <p14:tracePt t="262773" x="5207000" y="4660900"/>
          <p14:tracePt t="262790" x="5219700" y="4622800"/>
          <p14:tracePt t="262806" x="5245100" y="4591050"/>
          <p14:tracePt t="262823" x="5257800" y="4565650"/>
          <p14:tracePt t="262839" x="5295900" y="4527550"/>
          <p14:tracePt t="262856" x="5321300" y="4502150"/>
          <p14:tracePt t="262858" x="5321300" y="4489450"/>
          <p14:tracePt t="262873" x="5346700" y="4451350"/>
          <p14:tracePt t="262890" x="5378450" y="4419600"/>
          <p14:tracePt t="262907" x="5397500" y="4406900"/>
          <p14:tracePt t="262922" x="5429250" y="4387850"/>
          <p14:tracePt t="262939" x="5454650" y="4362450"/>
          <p14:tracePt t="262956" x="5467350" y="4362450"/>
          <p14:tracePt t="262972" x="5486400" y="4362450"/>
          <p14:tracePt t="262989" x="5505450" y="4349750"/>
          <p14:tracePt t="263006" x="5518150" y="4349750"/>
          <p14:tracePt t="263022" x="5524500" y="4349750"/>
          <p14:tracePt t="263039" x="5549900" y="4349750"/>
          <p14:tracePt t="263072" x="5568950" y="4349750"/>
          <p14:tracePt t="263089" x="5607050" y="4356100"/>
          <p14:tracePt t="263106" x="5619750" y="4362450"/>
          <p14:tracePt t="263123" x="5638800" y="4375150"/>
          <p14:tracePt t="263139" x="5645150" y="4381500"/>
          <p14:tracePt t="263156" x="5651500" y="4381500"/>
          <p14:tracePt t="263172" x="5657850" y="4381500"/>
          <p14:tracePt t="263189" x="5670550" y="4387850"/>
          <p14:tracePt t="263206" x="5683250" y="4394200"/>
          <p14:tracePt t="263222" x="5689600" y="4406900"/>
          <p14:tracePt t="263239" x="5708650" y="4419600"/>
          <p14:tracePt t="263256" x="5727700" y="4425950"/>
          <p14:tracePt t="263273" x="5746750" y="4438650"/>
          <p14:tracePt t="263290" x="5765800" y="4451350"/>
          <p14:tracePt t="263306" x="5784850" y="4464050"/>
          <p14:tracePt t="263323" x="5803900" y="4495800"/>
          <p14:tracePt t="263339" x="5842000" y="4533900"/>
          <p14:tracePt t="263344" x="5861050" y="4552950"/>
          <p14:tracePt t="263346" x="5867400" y="4572000"/>
          <p14:tracePt t="263356" x="5880100" y="4610100"/>
          <p14:tracePt t="263374" x="5918200" y="4654550"/>
          <p14:tracePt t="263378" x="5924550" y="4667250"/>
          <p14:tracePt t="263383" x="5930900" y="4679950"/>
          <p14:tracePt t="263393" x="5949950" y="4692650"/>
          <p14:tracePt t="263406" x="5988050" y="4737100"/>
          <p14:tracePt t="263422" x="6032500" y="4781550"/>
          <p14:tracePt t="263440" x="6064250" y="4819650"/>
          <p14:tracePt t="263457" x="6134100" y="4876800"/>
          <p14:tracePt t="263461" x="6146800" y="4889500"/>
          <p14:tracePt t="263473" x="6191250" y="4927600"/>
          <p14:tracePt t="263489" x="6248400" y="4984750"/>
          <p14:tracePt t="263507" x="6292850" y="5029200"/>
          <p14:tracePt t="263523" x="6350000" y="5086350"/>
          <p14:tracePt t="263525" x="6362700" y="5111750"/>
          <p14:tracePt t="263540" x="6413500" y="5168900"/>
          <p14:tracePt t="263556" x="6489700" y="5257800"/>
          <p14:tracePt t="263560" x="6508750" y="5289550"/>
          <p14:tracePt t="263563" x="6534150" y="5314950"/>
          <p14:tracePt t="263573" x="6565900" y="5359400"/>
          <p14:tracePt t="263589" x="6654800" y="5473700"/>
          <p14:tracePt t="263606" x="6705600" y="5524500"/>
          <p14:tracePt t="263623" x="6731000" y="5568950"/>
          <p14:tracePt t="263640" x="6762750" y="5613400"/>
          <p14:tracePt t="263644" x="6775450" y="5619750"/>
          <p14:tracePt t="263645" x="6781800" y="5638800"/>
          <p14:tracePt t="263658" x="6807200" y="5683250"/>
          <p14:tracePt t="263672" x="6851650" y="5746750"/>
          <p14:tracePt t="263690" x="6946900" y="5873750"/>
          <p14:tracePt t="263693" x="6959600" y="5899150"/>
          <p14:tracePt t="263698" x="6978650" y="5918200"/>
          <p14:tracePt t="263708" x="6997700" y="5949950"/>
          <p14:tracePt t="263722" x="7035800" y="6000750"/>
          <p14:tracePt t="263739" x="7054850" y="6032500"/>
          <p14:tracePt t="263756" x="7073900" y="6064250"/>
          <p14:tracePt t="263774" x="7080250" y="6083300"/>
          <p14:tracePt t="263791" x="7092950" y="6089650"/>
          <p14:tracePt t="263823" x="7092950" y="6096000"/>
          <p14:tracePt t="264000" x="7099300" y="6102350"/>
          <p14:tracePt t="264046" x="7105650" y="6102350"/>
          <p14:tracePt t="264318" x="0" y="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Elastičnost tražnje i TR</a:t>
            </a:r>
            <a:endParaRPr lang="en-US" dirty="0"/>
          </a:p>
        </p:txBody>
      </p:sp>
      <p:graphicFrame>
        <p:nvGraphicFramePr>
          <p:cNvPr id="6146" name="Object 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990600" y="2743200"/>
          <a:ext cx="7675724" cy="394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4560458" imgH="4557207" progId="">
                  <p:embed/>
                </p:oleObj>
              </mc:Choice>
              <mc:Fallback>
                <p:oleObj name="Visio" r:id="rId4" imgW="4560458" imgH="455720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743200"/>
                        <a:ext cx="7675724" cy="39438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5"/>
          <p:cNvSpPr txBox="1">
            <a:spLocks noGrp="1" noChangeArrowheads="1"/>
          </p:cNvSpPr>
          <p:nvPr>
            <p:ph sz="quarter" idx="2"/>
          </p:nvPr>
        </p:nvSpPr>
        <p:spPr bwMode="auto">
          <a:xfrm>
            <a:off x="457200" y="1219200"/>
            <a:ext cx="845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600" b="1" dirty="0"/>
              <a:t> </a:t>
            </a:r>
            <a:r>
              <a:rPr lang="sr-Latn-CS" sz="2000" dirty="0"/>
              <a:t>Tačka </a:t>
            </a:r>
            <a:r>
              <a:rPr lang="en-US" sz="2000" dirty="0"/>
              <a:t>A:</a:t>
            </a:r>
            <a:r>
              <a:rPr lang="sr-Latn-CS" sz="2000" dirty="0"/>
              <a:t> </a:t>
            </a:r>
            <a:r>
              <a:rPr lang="en-US" sz="2000" dirty="0"/>
              <a:t>TR=</a:t>
            </a:r>
            <a:r>
              <a:rPr lang="sr-Latn-CS" sz="2000" dirty="0"/>
              <a:t>12</a:t>
            </a:r>
            <a:r>
              <a:rPr lang="en-US" sz="2000" dirty="0"/>
              <a:t>*</a:t>
            </a:r>
            <a:r>
              <a:rPr lang="sr-Latn-CS" sz="2000" dirty="0"/>
              <a:t>4 = 48 </a:t>
            </a:r>
            <a:r>
              <a:rPr lang="en-US" sz="2000" dirty="0"/>
              <a:t> nj – </a:t>
            </a:r>
            <a:r>
              <a:rPr lang="sr-Latn-BA" sz="2000" dirty="0"/>
              <a:t>žuti </a:t>
            </a:r>
            <a:r>
              <a:rPr lang="en-US" sz="2000" dirty="0"/>
              <a:t>pravougaonik OQ</a:t>
            </a:r>
            <a:r>
              <a:rPr lang="en-US" sz="2000" baseline="-25000" dirty="0"/>
              <a:t>A</a:t>
            </a:r>
            <a:r>
              <a:rPr lang="en-US" sz="2000" dirty="0"/>
              <a:t>AP</a:t>
            </a:r>
            <a:r>
              <a:rPr lang="en-US" sz="2000" baseline="-25000" dirty="0"/>
              <a:t>A</a:t>
            </a:r>
            <a:endParaRPr lang="sr-Latn-CS" sz="2000" baseline="-25000" dirty="0"/>
          </a:p>
          <a:p>
            <a:pPr>
              <a:spcBef>
                <a:spcPct val="50000"/>
              </a:spcBef>
            </a:pPr>
            <a:r>
              <a:rPr lang="sr-Latn-CS" sz="2000" dirty="0"/>
              <a:t> Tačka B</a:t>
            </a:r>
            <a:r>
              <a:rPr lang="en-US" sz="2000" dirty="0"/>
              <a:t>:</a:t>
            </a:r>
            <a:r>
              <a:rPr lang="sr-Latn-CS" sz="2000" dirty="0"/>
              <a:t> </a:t>
            </a:r>
            <a:r>
              <a:rPr lang="en-US" sz="2000" dirty="0"/>
              <a:t>TR=</a:t>
            </a:r>
            <a:r>
              <a:rPr lang="sr-Latn-CS" sz="2000" dirty="0"/>
              <a:t>10</a:t>
            </a:r>
            <a:r>
              <a:rPr lang="en-US" sz="2000" dirty="0"/>
              <a:t>*</a:t>
            </a:r>
            <a:r>
              <a:rPr lang="sr-Latn-CS" sz="2000" dirty="0"/>
              <a:t>6 = 60 </a:t>
            </a:r>
            <a:r>
              <a:rPr lang="en-US" sz="2000" dirty="0"/>
              <a:t>nj – </a:t>
            </a:r>
            <a:r>
              <a:rPr lang="sr-Latn-BA" sz="2000" dirty="0"/>
              <a:t> </a:t>
            </a:r>
            <a:r>
              <a:rPr lang="en-US" sz="2000" dirty="0"/>
              <a:t>pravougaonik</a:t>
            </a:r>
            <a:r>
              <a:rPr lang="sr-Latn-BA" sz="2000" dirty="0"/>
              <a:t> </a:t>
            </a:r>
            <a:r>
              <a:rPr lang="en-US" sz="2000" dirty="0"/>
              <a:t>OQ</a:t>
            </a:r>
            <a:r>
              <a:rPr lang="en-US" sz="2000" baseline="-25000" dirty="0"/>
              <a:t>B</a:t>
            </a:r>
            <a:r>
              <a:rPr lang="en-US" sz="2000" dirty="0"/>
              <a:t>BP</a:t>
            </a:r>
            <a:r>
              <a:rPr lang="en-US" sz="2000" baseline="-25000" dirty="0"/>
              <a:t>B</a:t>
            </a:r>
            <a:r>
              <a:rPr lang="sr-Latn-BA" sz="2000" baseline="-25000" dirty="0"/>
              <a:t> </a:t>
            </a:r>
          </a:p>
          <a:p>
            <a:pPr>
              <a:spcBef>
                <a:spcPct val="50000"/>
              </a:spcBef>
            </a:pPr>
            <a:r>
              <a:rPr lang="sr-Latn-BA" sz="2000" dirty="0"/>
              <a:t>Smanjenje cijena dovodi do rasta</a:t>
            </a:r>
            <a:r>
              <a:rPr lang="en-US" sz="2000" dirty="0"/>
              <a:t> TR</a:t>
            </a:r>
            <a:r>
              <a:rPr lang="sr-Latn-BA" sz="2000" dirty="0"/>
              <a:t> (E&lt;G)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396240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b="1" dirty="0"/>
              <a:t>E -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4800601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b="1" dirty="0"/>
              <a:t>G +</a:t>
            </a:r>
            <a:endParaRPr lang="en-US" b="1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49"/>
    </mc:Choice>
    <mc:Fallback xmlns="">
      <p:transition spd="slow" advTm="10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45" x="1397000" y="3994150"/>
          <p14:tracePt t="9527" x="1397000" y="4000500"/>
          <p14:tracePt t="9591" x="1409700" y="4019550"/>
          <p14:tracePt t="9619" x="1428750" y="4019550"/>
          <p14:tracePt t="9644" x="1454150" y="4019550"/>
          <p14:tracePt t="9668" x="1473200" y="4025900"/>
          <p14:tracePt t="9690" x="1485900" y="4025900"/>
          <p14:tracePt t="9743" x="1485900" y="4032250"/>
          <p14:tracePt t="9774" x="1504950" y="4038600"/>
          <p14:tracePt t="9796" x="1517650" y="4038600"/>
          <p14:tracePt t="9818" x="1536700" y="4044950"/>
          <p14:tracePt t="9894" x="1543050" y="4044950"/>
          <p14:tracePt t="9915" x="1549400" y="4044950"/>
          <p14:tracePt t="9937" x="1549400" y="4051300"/>
          <p14:tracePt t="10048" x="1555750" y="4051300"/>
          <p14:tracePt t="10079" x="1562100" y="4051300"/>
          <p14:tracePt t="10167" x="1568450" y="4051300"/>
          <p14:tracePt t="10254" x="1574800" y="4051300"/>
          <p14:tracePt t="10307" x="1581150" y="4051300"/>
          <p14:tracePt t="10363" x="1587500" y="4051300"/>
          <p14:tracePt t="10385" x="1600200" y="4051300"/>
          <p14:tracePt t="10433" x="1606550" y="4051300"/>
          <p14:tracePt t="10546" x="1612900" y="4051300"/>
          <p14:tracePt t="10567" x="1644650" y="4051300"/>
          <p14:tracePt t="10589" x="1701800" y="4051300"/>
          <p14:tracePt t="10612" x="1758950" y="4051300"/>
          <p14:tracePt t="10634" x="1828800" y="4038600"/>
          <p14:tracePt t="10657" x="1879600" y="4032250"/>
          <p14:tracePt t="10679" x="1955800" y="4032250"/>
          <p14:tracePt t="10702" x="2044700" y="4032250"/>
          <p14:tracePt t="10727" x="2146300" y="4032250"/>
          <p14:tracePt t="10751" x="2305050" y="4032250"/>
          <p14:tracePt t="10774" x="2546350" y="4032250"/>
          <p14:tracePt t="10798" x="2743200" y="4038600"/>
          <p14:tracePt t="10823" x="2813050" y="4051300"/>
          <p14:tracePt t="10858" x="2819400" y="4051300"/>
          <p14:tracePt t="10900" x="2921000" y="4044950"/>
          <p14:tracePt t="10925" x="2959100" y="4038600"/>
          <p14:tracePt t="10953" x="2990850" y="4038600"/>
          <p14:tracePt t="10979" x="3035300" y="4019550"/>
          <p14:tracePt t="11004" x="3105150" y="4019550"/>
          <p14:tracePt t="11029" x="3168650" y="4013200"/>
          <p14:tracePt t="11051" x="3194050" y="4000500"/>
          <p14:tracePt t="11073" x="3206750" y="4000500"/>
          <p14:tracePt t="11095" x="3219450" y="3987800"/>
          <p14:tracePt t="11117" x="3232150" y="3987800"/>
          <p14:tracePt t="11139" x="3238500" y="3987800"/>
          <p14:tracePt t="11167" x="3244850" y="3987800"/>
          <p14:tracePt t="11189" x="3251200" y="3987800"/>
          <p14:tracePt t="11212" x="3257550" y="3981450"/>
          <p14:tracePt t="11234" x="3263900" y="3981450"/>
          <p14:tracePt t="11360" x="3270250" y="3981450"/>
          <p14:tracePt t="11397" x="3276600" y="3981450"/>
          <p14:tracePt t="11419" x="3282950" y="3981450"/>
          <p14:tracePt t="11455" x="3289300" y="3981450"/>
          <p14:tracePt t="11518" x="3295650" y="3981450"/>
          <p14:tracePt t="11559" x="3302000" y="3981450"/>
          <p14:tracePt t="11612" x="3308350" y="3987800"/>
          <p14:tracePt t="11665" x="3314700" y="4089400"/>
          <p14:tracePt t="11688" x="3314700" y="4133850"/>
          <p14:tracePt t="11710" x="3327400" y="4222750"/>
          <p14:tracePt t="11731" x="3333750" y="4273550"/>
          <p14:tracePt t="11753" x="3346450" y="4330700"/>
          <p14:tracePt t="11776" x="3340100" y="4375150"/>
          <p14:tracePt t="11798" x="3333750" y="4425950"/>
          <p14:tracePt t="11820" x="3333750" y="4495800"/>
          <p14:tracePt t="11842" x="3333750" y="4584700"/>
          <p14:tracePt t="11864" x="3333750" y="4654550"/>
          <p14:tracePt t="11887" x="3333750" y="4718050"/>
          <p14:tracePt t="11911" x="3333750" y="4756150"/>
          <p14:tracePt t="11933" x="3333750" y="4819650"/>
          <p14:tracePt t="11957" x="3333750" y="4889500"/>
          <p14:tracePt t="11979" x="3333750" y="4933950"/>
          <p14:tracePt t="12002" x="3321050" y="4978400"/>
          <p14:tracePt t="12025" x="3321050" y="4997450"/>
          <p14:tracePt t="12047" x="3321050" y="5022850"/>
          <p14:tracePt t="12071" x="3321050" y="5143500"/>
          <p14:tracePt t="12094" x="3308350" y="5264150"/>
          <p14:tracePt t="12117" x="3302000" y="5308600"/>
          <p14:tracePt t="12140" x="3289300" y="5334000"/>
          <p14:tracePt t="12164" x="3289300" y="5422900"/>
          <p14:tracePt t="12165" x="3289300" y="5454650"/>
          <p14:tracePt t="12190" x="3263900" y="5645150"/>
          <p14:tracePt t="12211" x="3238500" y="5765800"/>
          <p14:tracePt t="12235" x="3225800" y="5854700"/>
          <p14:tracePt t="12260" x="3219450" y="5861050"/>
          <p14:tracePt t="12288" x="3219450" y="5905500"/>
          <p14:tracePt t="12316" x="3194050" y="6019800"/>
          <p14:tracePt t="12317" x="3194050" y="6032500"/>
          <p14:tracePt t="12343" x="3187700" y="6083300"/>
          <p14:tracePt t="12365" x="3162300" y="6089650"/>
          <p14:tracePt t="12387" x="3149600" y="6134100"/>
          <p14:tracePt t="12410" x="3136900" y="6229350"/>
          <p14:tracePt t="12433" x="3136900" y="6305550"/>
          <p14:tracePt t="12455" x="3136900" y="6350000"/>
          <p14:tracePt t="12484" x="3136900" y="6362700"/>
          <p14:tracePt t="12506" x="3136900" y="6400800"/>
          <p14:tracePt t="12537" x="3136900" y="6445250"/>
          <p14:tracePt t="12579" x="3143250" y="6477000"/>
          <p14:tracePt t="12602" x="3155950" y="6496050"/>
          <p14:tracePt t="12635" x="3175000" y="6515100"/>
          <p14:tracePt t="12665" x="3206750" y="6546850"/>
          <p14:tracePt t="12692" x="3219450" y="6553200"/>
          <p14:tracePt t="12718" x="3257550" y="6578600"/>
          <p14:tracePt t="12740" x="3270250" y="6578600"/>
          <p14:tracePt t="12807" x="3276600" y="6578600"/>
          <p14:tracePt t="12868" x="3308350" y="6578600"/>
          <p14:tracePt t="12892" x="3327400" y="6578600"/>
          <p14:tracePt t="12914" x="3352800" y="6578600"/>
          <p14:tracePt t="12935" x="3371850" y="6572250"/>
          <p14:tracePt t="12958" x="3409950" y="6553200"/>
          <p14:tracePt t="12981" x="3454400" y="6527800"/>
          <p14:tracePt t="13003" x="3505200" y="6508750"/>
          <p14:tracePt t="13025" x="3524250" y="6502400"/>
          <p14:tracePt t="13047" x="3536950" y="6496050"/>
          <p14:tracePt t="13069" x="3556000" y="6489700"/>
          <p14:tracePt t="13090" x="3581400" y="6464300"/>
          <p14:tracePt t="13114" x="3587750" y="6445250"/>
          <p14:tracePt t="13136" x="3600450" y="6413500"/>
          <p14:tracePt t="13158" x="3613150" y="6394450"/>
          <p14:tracePt t="13180" x="3613150" y="6375400"/>
          <p14:tracePt t="13203" x="3613150" y="6343650"/>
          <p14:tracePt t="13226" x="3625850" y="6318250"/>
          <p14:tracePt t="13252" x="3625850" y="6305550"/>
          <p14:tracePt t="13274" x="3625850" y="6292850"/>
          <p14:tracePt t="13318" x="3619500" y="6286500"/>
          <p14:tracePt t="13340" x="3613150" y="6280150"/>
          <p14:tracePt t="13383" x="3600450" y="6273800"/>
          <p14:tracePt t="13404" x="3587750" y="6267450"/>
          <p14:tracePt t="13427" x="3568700" y="6261100"/>
          <p14:tracePt t="13450" x="3549650" y="6261100"/>
          <p14:tracePt t="13473" x="3524250" y="6261100"/>
          <p14:tracePt t="13496" x="3511550" y="6261100"/>
          <p14:tracePt t="13520" x="3473450" y="6261100"/>
          <p14:tracePt t="13542" x="3416300" y="6261100"/>
          <p14:tracePt t="13566" x="3397250" y="6273800"/>
          <p14:tracePt t="13590" x="3371850" y="6292850"/>
          <p14:tracePt t="13622" x="3346450" y="6318250"/>
          <p14:tracePt t="13648" x="3314700" y="6343650"/>
          <p14:tracePt t="13672" x="3289300" y="6369050"/>
          <p14:tracePt t="13696" x="3276600" y="6388100"/>
          <p14:tracePt t="13723" x="3257550" y="6432550"/>
          <p14:tracePt t="13755" x="3238500" y="6470650"/>
          <p14:tracePt t="13787" x="3238500" y="6496050"/>
          <p14:tracePt t="13810" x="3238500" y="6534150"/>
          <p14:tracePt t="13831" x="3238500" y="6553200"/>
          <p14:tracePt t="13853" x="3238500" y="6572250"/>
          <p14:tracePt t="13875" x="3238500" y="6591300"/>
          <p14:tracePt t="13928" x="3238500" y="6597650"/>
          <p14:tracePt t="13959" x="3244850" y="6604000"/>
          <p14:tracePt t="13981" x="3257550" y="6604000"/>
          <p14:tracePt t="14003" x="3263900" y="6604000"/>
          <p14:tracePt t="14047" x="3270250" y="6604000"/>
          <p14:tracePt t="14069" x="3276600" y="6604000"/>
          <p14:tracePt t="14091" x="3282950" y="6604000"/>
          <p14:tracePt t="14130" x="3289300" y="6604000"/>
          <p14:tracePt t="14152" x="3289300" y="6597650"/>
          <p14:tracePt t="14173" x="3295650" y="6597650"/>
          <p14:tracePt t="15476" x="3302000" y="6597650"/>
          <p14:tracePt t="15501" x="3302000" y="6559550"/>
          <p14:tracePt t="15525" x="3289300" y="6527800"/>
          <p14:tracePt t="15548" x="3263900" y="6477000"/>
          <p14:tracePt t="15576" x="3244850" y="6413500"/>
          <p14:tracePt t="15599" x="3238500" y="6394450"/>
          <p14:tracePt t="15625" x="3232150" y="6369050"/>
          <p14:tracePt t="15659" x="3219450" y="6356350"/>
          <p14:tracePt t="15742" x="3219450" y="6350000"/>
          <p14:tracePt t="15764" x="3213100" y="6343650"/>
          <p14:tracePt t="15786" x="3136900" y="6299200"/>
          <p14:tracePt t="15809" x="3022600" y="6235700"/>
          <p14:tracePt t="15835" x="2895600" y="6115050"/>
          <p14:tracePt t="15863" x="2800350" y="5969000"/>
          <p14:tracePt t="15887" x="2692400" y="5829300"/>
          <p14:tracePt t="15913" x="2552700" y="5645150"/>
          <p14:tracePt t="15946" x="2393950" y="5359400"/>
          <p14:tracePt t="15980" x="2273300" y="5105400"/>
          <p14:tracePt t="16004" x="2209800" y="4895850"/>
          <p14:tracePt t="16026" x="2178050" y="4724400"/>
          <p14:tracePt t="16050" x="2146300" y="4540250"/>
          <p14:tracePt t="16074" x="2139950" y="4451350"/>
          <p14:tracePt t="16099" x="2139950" y="4362450"/>
          <p14:tracePt t="16125" x="2127250" y="4330700"/>
          <p14:tracePt t="16148" x="2127250" y="4298950"/>
          <p14:tracePt t="16172" x="2127250" y="4273550"/>
          <p14:tracePt t="16195" x="2127250" y="4248150"/>
          <p14:tracePt t="16219" x="2127250" y="4210050"/>
          <p14:tracePt t="16244" x="2127250" y="4184650"/>
          <p14:tracePt t="16272" x="2127250" y="4165600"/>
          <p14:tracePt t="16301" x="2127250" y="4133850"/>
          <p14:tracePt t="16327" x="2127250" y="4102100"/>
          <p14:tracePt t="16353" x="2127250" y="4083050"/>
          <p14:tracePt t="16376" x="2127250" y="4038600"/>
          <p14:tracePt t="16398" x="2127250" y="4006850"/>
          <p14:tracePt t="16421" x="2133600" y="3981450"/>
          <p14:tracePt t="16560" x="2139950" y="3981450"/>
          <p14:tracePt t="16592" x="2146300" y="3975100"/>
          <p14:tracePt t="16660" x="2146300" y="3987800"/>
          <p14:tracePt t="16684" x="2139950" y="4064000"/>
          <p14:tracePt t="16706" x="2101850" y="4152900"/>
          <p14:tracePt t="16730" x="2057400" y="4286250"/>
          <p14:tracePt t="16732" x="2044700" y="4305300"/>
          <p14:tracePt t="16754" x="1993900" y="4419600"/>
          <p14:tracePt t="16756" x="1974850" y="4451350"/>
          <p14:tracePt t="16778" x="1930400" y="4610100"/>
          <p14:tracePt t="16800" x="1866900" y="4718050"/>
          <p14:tracePt t="16825" x="1809750" y="4800600"/>
          <p14:tracePt t="16848" x="1790700" y="4826000"/>
          <p14:tracePt t="16900" x="1790700" y="4819650"/>
          <p14:tracePt t="16922" x="1822450" y="4730750"/>
          <p14:tracePt t="16944" x="1911350" y="4597400"/>
          <p14:tracePt t="16968" x="2025650" y="4483100"/>
          <p14:tracePt t="16990" x="2108200" y="4406900"/>
          <p14:tracePt t="17020" x="2165350" y="4368800"/>
          <p14:tracePt t="17055" x="2184400" y="4349750"/>
          <p14:tracePt t="17086" x="2260600" y="4286250"/>
          <p14:tracePt t="17109" x="2413000" y="4197350"/>
          <p14:tracePt t="17132" x="2482850" y="4140200"/>
          <p14:tracePt t="17155" x="2495550" y="4121150"/>
          <p14:tracePt t="17178" x="2501900" y="4114800"/>
          <p14:tracePt t="17227" x="2501900" y="4108450"/>
          <p14:tracePt t="17285" x="2501900" y="4102100"/>
          <p14:tracePt t="17308" x="2508250" y="4038600"/>
          <p14:tracePt t="17332" x="2527300" y="3956050"/>
          <p14:tracePt t="17354" x="2540000" y="3917950"/>
          <p14:tracePt t="17377" x="2540000" y="3911600"/>
          <p14:tracePt t="17452" x="2540000" y="3917950"/>
          <p14:tracePt t="17476" x="2540000" y="3987800"/>
          <p14:tracePt t="17499" x="2540000" y="4152900"/>
          <p14:tracePt t="17522" x="2508250" y="4267200"/>
          <p14:tracePt t="17523" x="2501900" y="4286250"/>
          <p14:tracePt t="17549" x="2482850" y="4362450"/>
          <p14:tracePt t="17573" x="2432050" y="4457700"/>
          <p14:tracePt t="17601" x="2349500" y="4616450"/>
          <p14:tracePt t="17628" x="2279650" y="4768850"/>
          <p14:tracePt t="17651" x="2184400" y="4914900"/>
          <p14:tracePt t="17676" x="2095500" y="5022850"/>
          <p14:tracePt t="17700" x="2019300" y="5130800"/>
          <p14:tracePt t="17724" x="1981200" y="5175250"/>
          <p14:tracePt t="17751" x="1974850" y="5181600"/>
          <p14:tracePt t="17793" x="1974850" y="5175250"/>
          <p14:tracePt t="17833" x="2108200" y="4940300"/>
          <p14:tracePt t="17854" x="2216150" y="4832350"/>
          <p14:tracePt t="17876" x="2317750" y="4730750"/>
          <p14:tracePt t="17898" x="2374900" y="4667250"/>
          <p14:tracePt t="17920" x="2425700" y="4610100"/>
          <p14:tracePt t="17943" x="2501900" y="4521200"/>
          <p14:tracePt t="17967" x="2616200" y="4387850"/>
          <p14:tracePt t="17990" x="2724150" y="4267200"/>
          <p14:tracePt t="18013" x="2838450" y="4165600"/>
          <p14:tracePt t="18037" x="2876550" y="4133850"/>
          <p14:tracePt t="18059" x="2876550" y="4121150"/>
          <p14:tracePt t="18112" x="2882900" y="4121150"/>
          <p14:tracePt t="18165" x="2889250" y="4121150"/>
          <p14:tracePt t="18200" x="2870200" y="4248150"/>
          <p14:tracePt t="18224" x="2768600" y="4400550"/>
          <p14:tracePt t="18247" x="2603500" y="4610100"/>
          <p14:tracePt t="18271" x="2476500" y="4775200"/>
          <p14:tracePt t="18294" x="2330450" y="4927600"/>
          <p14:tracePt t="18318" x="2127250" y="5207000"/>
          <p14:tracePt t="18343" x="1981200" y="5410200"/>
          <p14:tracePt t="18365" x="1924050" y="5492750"/>
          <p14:tracePt t="18387" x="1898650" y="5524500"/>
          <p14:tracePt t="18409" x="1885950" y="5530850"/>
          <p14:tracePt t="18473" x="1898650" y="5524500"/>
          <p14:tracePt t="18499" x="2025650" y="5384800"/>
          <p14:tracePt t="18522" x="2222500" y="5238750"/>
          <p14:tracePt t="18544" x="2559050" y="5048250"/>
          <p14:tracePt t="18569" x="2755900" y="4959350"/>
          <p14:tracePt t="18592" x="2794000" y="4933950"/>
          <p14:tracePt t="18614" x="2806700" y="4933950"/>
          <p14:tracePt t="18636" x="2806700" y="4927600"/>
          <p14:tracePt t="18720" x="2813050" y="4927600"/>
          <p14:tracePt t="18742" x="2813050" y="4978400"/>
          <p14:tracePt t="18745" x="2813050" y="4997450"/>
          <p14:tracePt t="18768" x="2774950" y="5118100"/>
          <p14:tracePt t="18790" x="2717800" y="5219700"/>
          <p14:tracePt t="18813" x="2597150" y="5435600"/>
          <p14:tracePt t="18835" x="2489200" y="5581650"/>
          <p14:tracePt t="18858" x="2457450" y="5638800"/>
          <p14:tracePt t="18879" x="2444750" y="5651500"/>
          <p14:tracePt t="18900" x="2444750" y="5657850"/>
          <p14:tracePt t="18921" x="2444750" y="5664200"/>
          <p14:tracePt t="18947" x="2438400" y="5670550"/>
          <p14:tracePt t="18998" x="2571750" y="5619750"/>
          <p14:tracePt t="19025" x="2959100" y="5486400"/>
          <p14:tracePt t="19049" x="3136900" y="5435600"/>
          <p14:tracePt t="19073" x="3149600" y="5422900"/>
          <p14:tracePt t="19157" x="3155950" y="5422900"/>
          <p14:tracePt t="19214" x="2844800" y="5759450"/>
          <p14:tracePt t="19244" x="2692400" y="5886450"/>
          <p14:tracePt t="19272" x="2673350" y="5911850"/>
          <p14:tracePt t="19357" x="2679700" y="5911850"/>
          <p14:tracePt t="19417" x="2914650" y="5829300"/>
          <p14:tracePt t="19444" x="2952750" y="5816600"/>
          <p14:tracePt t="19493" x="2959100" y="5816600"/>
          <p14:tracePt t="19524" x="2952750" y="5816600"/>
          <p14:tracePt t="19546" x="2914650" y="5886450"/>
          <p14:tracePt t="19574" x="2857500" y="6013450"/>
          <p14:tracePt t="19596" x="2819400" y="6076950"/>
          <p14:tracePt t="19620" x="2819400" y="6083300"/>
          <p14:tracePt t="19642" x="2819400" y="6089650"/>
          <p14:tracePt t="19686" x="2851150" y="6070600"/>
          <p14:tracePt t="19709" x="2933700" y="5994400"/>
          <p14:tracePt t="19733" x="3035300" y="5969000"/>
          <p14:tracePt t="19756" x="3067050" y="5962650"/>
          <p14:tracePt t="19778" x="3073400" y="5962650"/>
          <p14:tracePt t="19800" x="3079750" y="5962650"/>
          <p14:tracePt t="19822" x="3086100" y="5962650"/>
          <p14:tracePt t="19843" x="3092450" y="5962650"/>
          <p14:tracePt t="19868" x="3092450" y="5988050"/>
          <p14:tracePt t="19890" x="3092450" y="6038850"/>
          <p14:tracePt t="19932" x="3086100" y="6064250"/>
          <p14:tracePt t="19955" x="3086100" y="6070600"/>
          <p14:tracePt t="20026" x="3092450" y="6076950"/>
          <p14:tracePt t="20063" x="3232150" y="6032500"/>
          <p14:tracePt t="20086" x="3282950" y="6026150"/>
          <p14:tracePt t="20108" x="3289300" y="6026150"/>
          <p14:tracePt t="20180" x="3289300" y="6038850"/>
          <p14:tracePt t="20204" x="3244850" y="6121400"/>
          <p14:tracePt t="20229" x="3194050" y="6216650"/>
          <p14:tracePt t="20254" x="3168650" y="6254750"/>
          <p14:tracePt t="20281" x="3168650" y="6261100"/>
          <p14:tracePt t="20344" x="3168650" y="6254750"/>
          <p14:tracePt t="20378" x="3225800" y="6203950"/>
          <p14:tracePt t="20404" x="3244850" y="6197600"/>
          <p14:tracePt t="20429" x="3251200" y="6184900"/>
          <p14:tracePt t="20473" x="3257550" y="6184900"/>
          <p14:tracePt t="20496" x="3257550" y="6229350"/>
          <p14:tracePt t="20517" x="3257550" y="6254750"/>
          <p14:tracePt t="20539" x="3257550" y="6267450"/>
          <p14:tracePt t="20816" x="3257550" y="6261100"/>
          <p14:tracePt t="20853" x="3257550" y="6235700"/>
          <p14:tracePt t="20879" x="3257550" y="6223000"/>
          <p14:tracePt t="20900" x="3257550" y="6210300"/>
          <p14:tracePt t="20922" x="3257550" y="6203950"/>
          <p14:tracePt t="20944" x="3257550" y="6197600"/>
          <p14:tracePt t="20969" x="3257550" y="6178550"/>
          <p14:tracePt t="20991" x="3257550" y="6146800"/>
          <p14:tracePt t="21014" x="3257550" y="6121400"/>
          <p14:tracePt t="21036" x="3257550" y="6102350"/>
          <p14:tracePt t="21061" x="3257550" y="6070600"/>
          <p14:tracePt t="21085" x="3257550" y="6007100"/>
          <p14:tracePt t="21108" x="3257550" y="5930900"/>
          <p14:tracePt t="21129" x="3257550" y="5867400"/>
          <p14:tracePt t="21151" x="3263900" y="5772150"/>
          <p14:tracePt t="21173" x="3282950" y="5651500"/>
          <p14:tracePt t="21196" x="3302000" y="5480050"/>
          <p14:tracePt t="21220" x="3295650" y="5264150"/>
          <p14:tracePt t="21242" x="3295650" y="5156200"/>
          <p14:tracePt t="21245" x="3295650" y="5137150"/>
          <p14:tracePt t="21266" x="3295650" y="5067300"/>
          <p14:tracePt t="21289" x="3282950" y="4984750"/>
          <p14:tracePt t="21312" x="3276600" y="4908550"/>
          <p14:tracePt t="21336" x="3263900" y="4851400"/>
          <p14:tracePt t="21358" x="3263900" y="4781550"/>
          <p14:tracePt t="21380" x="3257550" y="4711700"/>
          <p14:tracePt t="21413" x="3270250" y="4603750"/>
          <p14:tracePt t="21540" x="3282950" y="4133850"/>
          <p14:tracePt t="21562" x="3282950" y="4057650"/>
          <p14:tracePt t="21586" x="3282950" y="4000500"/>
          <p14:tracePt t="21587" x="3282950" y="3987800"/>
          <p14:tracePt t="21609" x="3282950" y="3962400"/>
          <p14:tracePt t="21630" x="3282950" y="3924300"/>
          <p14:tracePt t="21654" x="3270250" y="3867150"/>
          <p14:tracePt t="21655" x="3270250" y="3854450"/>
          <p14:tracePt t="21684" x="3270250" y="3784600"/>
          <p14:tracePt t="21713" x="3282950" y="3727450"/>
          <p14:tracePt t="21738" x="3282950" y="3708400"/>
          <p14:tracePt t="21765" x="3282950" y="3689350"/>
          <p14:tracePt t="21824" x="3289300" y="3689350"/>
          <p14:tracePt t="21850" x="3282950" y="3740150"/>
          <p14:tracePt t="21872" x="3263900" y="3797300"/>
          <p14:tracePt t="21893" x="3232150" y="3841750"/>
          <p14:tracePt t="21915" x="3213100" y="3873500"/>
          <p14:tracePt t="21937" x="3206750" y="3879850"/>
          <p14:tracePt t="21962" x="3181350" y="3892550"/>
          <p14:tracePt t="21985" x="3086100" y="3892550"/>
          <p14:tracePt t="22008" x="2952750" y="3886200"/>
          <p14:tracePt t="22029" x="2870200" y="3873500"/>
          <p14:tracePt t="22052" x="2762250" y="3860800"/>
          <p14:tracePt t="22076" x="2654300" y="3848100"/>
          <p14:tracePt t="22101" x="2552700" y="3848100"/>
          <p14:tracePt t="22123" x="2457450" y="3848100"/>
          <p14:tracePt t="22145" x="2362200" y="3848100"/>
          <p14:tracePt t="22168" x="2292350" y="3841750"/>
          <p14:tracePt t="22191" x="2247900" y="3829050"/>
          <p14:tracePt t="22221" x="2222500" y="3829050"/>
          <p14:tracePt t="22245" x="2184400" y="3829050"/>
          <p14:tracePt t="22269" x="2146300" y="3829050"/>
          <p14:tracePt t="22293" x="2070100" y="3835400"/>
          <p14:tracePt t="22315" x="2038350" y="3854450"/>
          <p14:tracePt t="22339" x="2006600" y="3860800"/>
          <p14:tracePt t="22362" x="1962150" y="3879850"/>
          <p14:tracePt t="22386" x="1930400" y="3879850"/>
          <p14:tracePt t="22388" x="1924050" y="3879850"/>
          <p14:tracePt t="22410" x="1892300" y="3892550"/>
          <p14:tracePt t="22432" x="1866900" y="3892550"/>
          <p14:tracePt t="22457" x="1860550" y="3911600"/>
          <p14:tracePt t="22479" x="1835150" y="3943350"/>
          <p14:tracePt t="22507" x="1816100" y="3968750"/>
          <p14:tracePt t="22537" x="1809750" y="3981450"/>
          <p14:tracePt t="22569" x="1809750" y="4025900"/>
          <p14:tracePt t="22597" x="1809750" y="4057650"/>
          <p14:tracePt t="22619" x="1809750" y="4108450"/>
          <p14:tracePt t="22641" x="1809750" y="4216400"/>
          <p14:tracePt t="22662" x="1803400" y="4318000"/>
          <p14:tracePt t="22686" x="1809750" y="4432300"/>
          <p14:tracePt t="22687" x="1816100" y="4445000"/>
          <p14:tracePt t="22711" x="1816100" y="4540250"/>
          <p14:tracePt t="22733" x="1816100" y="4616450"/>
          <p14:tracePt t="22755" x="1816100" y="4749800"/>
          <p14:tracePt t="22779" x="1816100" y="4864100"/>
          <p14:tracePt t="22801" x="1816100" y="4972050"/>
          <p14:tracePt t="22826" x="1816100" y="5073650"/>
          <p14:tracePt t="22848" x="1816100" y="5207000"/>
          <p14:tracePt t="22871" x="1816100" y="5340350"/>
          <p14:tracePt t="22894" x="1803400" y="5473700"/>
          <p14:tracePt t="22915" x="1790700" y="5594350"/>
          <p14:tracePt t="22939" x="1771650" y="5708650"/>
          <p14:tracePt t="22962" x="1752600" y="5822950"/>
          <p14:tracePt t="22984" x="1752600" y="5880100"/>
          <p14:tracePt t="23007" x="1746250" y="5911850"/>
          <p14:tracePt t="23032" x="1746250" y="5937250"/>
          <p14:tracePt t="23056" x="1746250" y="5969000"/>
          <p14:tracePt t="23086" x="1746250" y="6013450"/>
          <p14:tracePt t="23110" x="1746250" y="6051550"/>
          <p14:tracePt t="23131" x="1739900" y="6083300"/>
          <p14:tracePt t="23153" x="1739900" y="6134100"/>
          <p14:tracePt t="23174" x="1739900" y="6197600"/>
          <p14:tracePt t="23200" x="1739900" y="6248400"/>
          <p14:tracePt t="23221" x="1739900" y="6273800"/>
          <p14:tracePt t="23243" x="1739900" y="6299200"/>
          <p14:tracePt t="23266" x="1739900" y="6318250"/>
          <p14:tracePt t="23288" x="1746250" y="6324600"/>
          <p14:tracePt t="23313" x="1752600" y="6330950"/>
          <p14:tracePt t="23335" x="1758950" y="6337300"/>
          <p14:tracePt t="23415" x="1765300" y="6343650"/>
          <p14:tracePt t="23446" x="1771650" y="6350000"/>
          <p14:tracePt t="23467" x="1784350" y="6350000"/>
          <p14:tracePt t="23490" x="1816100" y="6350000"/>
          <p14:tracePt t="23512" x="1854200" y="6350000"/>
          <p14:tracePt t="23536" x="1892300" y="6350000"/>
          <p14:tracePt t="23538" x="1898650" y="6350000"/>
          <p14:tracePt t="23562" x="1993900" y="6350000"/>
          <p14:tracePt t="23585" x="2070100" y="6350000"/>
          <p14:tracePt t="23622" x="2203450" y="6330950"/>
          <p14:tracePt t="23652" x="2279650" y="6330950"/>
          <p14:tracePt t="23680" x="2324100" y="6324600"/>
          <p14:tracePt t="23706" x="2374900" y="6318250"/>
          <p14:tracePt t="23729" x="2438400" y="6318250"/>
          <p14:tracePt t="23751" x="2495550" y="6318250"/>
          <p14:tracePt t="23774" x="2546350" y="6305550"/>
          <p14:tracePt t="23796" x="2559050" y="6305550"/>
          <p14:tracePt t="23821" x="2571750" y="6299200"/>
          <p14:tracePt t="23842" x="2578100" y="6299200"/>
          <p14:tracePt t="23865" x="2590800" y="6299200"/>
          <p14:tracePt t="23888" x="2597150" y="6299200"/>
          <p14:tracePt t="23909" x="2609850" y="6299200"/>
          <p14:tracePt t="23931" x="2622550" y="6299200"/>
          <p14:tracePt t="23955" x="2647950" y="6299200"/>
          <p14:tracePt t="23976" x="2660650" y="6299200"/>
          <p14:tracePt t="23998" x="2686050" y="6299200"/>
          <p14:tracePt t="24021" x="2698750" y="6299200"/>
          <p14:tracePt t="24043" x="2724150" y="6299200"/>
          <p14:tracePt t="24069" x="2730500" y="6299200"/>
          <p14:tracePt t="24307" x="2736850" y="6299200"/>
          <p14:tracePt t="24351" x="2755900" y="6280150"/>
          <p14:tracePt t="24373" x="2768600" y="6280150"/>
          <p14:tracePt t="24397" x="2781300" y="6267450"/>
          <p14:tracePt t="24419" x="2819400" y="6267450"/>
          <p14:tracePt t="24445" x="2851150" y="6261100"/>
          <p14:tracePt t="24474" x="2876550" y="6261100"/>
          <p14:tracePt t="24497" x="2882900" y="6261100"/>
          <p14:tracePt t="24523" x="2889250" y="6261100"/>
          <p14:tracePt t="24550" x="2895600" y="6261100"/>
          <p14:tracePt t="24573" x="2908300" y="6254750"/>
          <p14:tracePt t="24597" x="2921000" y="6223000"/>
          <p14:tracePt t="24620" x="2927350" y="6165850"/>
          <p14:tracePt t="24621" x="2927350" y="6159500"/>
          <p14:tracePt t="24643" x="2946400" y="6007100"/>
          <p14:tracePt t="24665" x="2946400" y="5810250"/>
          <p14:tracePt t="24690" x="2946400" y="5632450"/>
          <p14:tracePt t="24726" x="2946400" y="5524500"/>
          <p14:tracePt t="24758" x="2946400" y="5454650"/>
          <p14:tracePt t="24784" x="2946400" y="5384800"/>
          <p14:tracePt t="24807" x="2946400" y="5327650"/>
          <p14:tracePt t="24829" x="2946400" y="5264150"/>
          <p14:tracePt t="24855" x="2952750" y="5156200"/>
          <p14:tracePt t="24878" x="2965450" y="5092700"/>
          <p14:tracePt t="24900" x="2965450" y="5041900"/>
          <p14:tracePt t="24922" x="2971800" y="4978400"/>
          <p14:tracePt t="24946" x="2984500" y="4927600"/>
          <p14:tracePt t="24971" x="2997200" y="4857750"/>
          <p14:tracePt t="24993" x="3016250" y="4794250"/>
          <p14:tracePt t="25015" x="3028950" y="4743450"/>
          <p14:tracePt t="25037" x="3054350" y="4610100"/>
          <p14:tracePt t="25059" x="3086100" y="4483100"/>
          <p14:tracePt t="25081" x="3124200" y="4406900"/>
          <p14:tracePt t="25107" x="3124200" y="4368800"/>
          <p14:tracePt t="25130" x="3136900" y="4318000"/>
          <p14:tracePt t="25151" x="3143250" y="4254500"/>
          <p14:tracePt t="25173" x="3155950" y="4203700"/>
          <p14:tracePt t="25195" x="3162300" y="4191000"/>
          <p14:tracePt t="25218" x="3162300" y="4184650"/>
          <p14:tracePt t="25239" x="3168650" y="4171950"/>
          <p14:tracePt t="25586" x="3168650" y="4184650"/>
          <p14:tracePt t="25610" x="3168650" y="4216400"/>
          <p14:tracePt t="25631" x="3149600" y="4248150"/>
          <p14:tracePt t="25654" x="3073400" y="4343400"/>
          <p14:tracePt t="25676" x="2800350" y="4489450"/>
          <p14:tracePt t="25700" x="2387600" y="4660900"/>
          <p14:tracePt t="25748" x="2032000" y="4756150"/>
          <p14:tracePt t="25750" x="2019300" y="4762500"/>
          <p14:tracePt t="25776" x="1949450" y="4775200"/>
          <p14:tracePt t="25810" x="1898650" y="4781550"/>
          <p14:tracePt t="25844" x="1873250" y="4781550"/>
          <p14:tracePt t="25889" x="1803400" y="4781550"/>
          <p14:tracePt t="25916" x="1670050" y="4737100"/>
          <p14:tracePt t="25939" x="1536700" y="4679950"/>
          <p14:tracePt t="25962" x="1428750" y="4635500"/>
          <p14:tracePt t="25985" x="1333500" y="4546600"/>
          <p14:tracePt t="26009" x="1308100" y="4521200"/>
          <p14:tracePt t="26030" x="1295400" y="4508500"/>
          <p14:tracePt t="26052" x="1295400" y="4495800"/>
          <p14:tracePt t="26094" x="1295400" y="4489450"/>
          <p14:tracePt t="26118" x="1295400" y="4476750"/>
          <p14:tracePt t="26140" x="1295400" y="4457700"/>
          <p14:tracePt t="26162" x="1301750" y="4432300"/>
          <p14:tracePt t="26186" x="1333500" y="4387850"/>
          <p14:tracePt t="26209" x="1346200" y="4362450"/>
          <p14:tracePt t="26231" x="1358900" y="4343400"/>
          <p14:tracePt t="26255" x="1390650" y="4311650"/>
          <p14:tracePt t="26279" x="1428750" y="4254500"/>
          <p14:tracePt t="26301" x="1441450" y="4222750"/>
          <p14:tracePt t="26323" x="1460500" y="4210050"/>
          <p14:tracePt t="26345" x="1460500" y="4197350"/>
          <p14:tracePt t="26368" x="1466850" y="4184650"/>
          <p14:tracePt t="26393" x="1473200" y="4159250"/>
          <p14:tracePt t="26415" x="1479550" y="4152900"/>
          <p14:tracePt t="26437" x="1485900" y="4140200"/>
          <p14:tracePt t="26459" x="1498600" y="4121150"/>
          <p14:tracePt t="26481" x="1517650" y="4114800"/>
          <p14:tracePt t="26503" x="1543050" y="4095750"/>
          <p14:tracePt t="26526" x="1568450" y="4064000"/>
          <p14:tracePt t="26547" x="1593850" y="4032250"/>
          <p14:tracePt t="26578" x="1606550" y="3987800"/>
          <p14:tracePt t="26603" x="1612900" y="3956050"/>
          <p14:tracePt t="26627" x="1612900" y="3937000"/>
          <p14:tracePt t="26648" x="1612900" y="3911600"/>
          <p14:tracePt t="26672" x="1612900" y="3892550"/>
          <p14:tracePt t="26697" x="1612900" y="3867150"/>
          <p14:tracePt t="26719" x="1612900" y="3848100"/>
          <p14:tracePt t="26741" x="1600200" y="3829050"/>
          <p14:tracePt t="26765" x="1587500" y="3816350"/>
          <p14:tracePt t="26787" x="1581150" y="3803650"/>
          <p14:tracePt t="26809" x="1568450" y="3797300"/>
          <p14:tracePt t="26831" x="1555750" y="3790950"/>
          <p14:tracePt t="26880" x="1524000" y="3784600"/>
          <p14:tracePt t="26902" x="1492250" y="3784600"/>
          <p14:tracePt t="26927" x="1479550" y="3784600"/>
          <p14:tracePt t="26957" x="1460500" y="3784600"/>
          <p14:tracePt t="26993" x="1441450" y="3797300"/>
          <p14:tracePt t="27018" x="1428750" y="3835400"/>
          <p14:tracePt t="27040" x="1416050" y="3873500"/>
          <p14:tracePt t="27062" x="1416050" y="3937000"/>
          <p14:tracePt t="27085" x="1428750" y="4019550"/>
          <p14:tracePt t="27107" x="1454150" y="4070350"/>
          <p14:tracePt t="27133" x="1460500" y="4095750"/>
          <p14:tracePt t="27154" x="1473200" y="4102100"/>
          <p14:tracePt t="27176" x="1479550" y="4102100"/>
          <p14:tracePt t="27200" x="1498600" y="4114800"/>
          <p14:tracePt t="27228" x="1517650" y="4114800"/>
          <p14:tracePt t="27254" x="1536700" y="4114800"/>
          <p14:tracePt t="27285" x="1549400" y="4114800"/>
          <p14:tracePt t="27309" x="1581150" y="4102100"/>
          <p14:tracePt t="27331" x="1593850" y="4089400"/>
          <p14:tracePt t="27352" x="1600200" y="4070350"/>
          <p14:tracePt t="27375" x="1606550" y="4057650"/>
          <p14:tracePt t="27396" x="1619250" y="4057650"/>
          <p14:tracePt t="27418" x="1625600" y="4057650"/>
          <p14:tracePt t="27467" x="1619250" y="4064000"/>
          <p14:tracePt t="27506" x="1612900" y="4140200"/>
          <p14:tracePt t="27538" x="1606550" y="4235450"/>
          <p14:tracePt t="27572" x="1593850" y="4311650"/>
          <p14:tracePt t="27594" x="1593850" y="4349750"/>
          <p14:tracePt t="27617" x="1593850" y="4375150"/>
          <p14:tracePt t="27639" x="1587500" y="4381500"/>
          <p14:tracePt t="27660" x="1587500" y="4387850"/>
          <p14:tracePt t="27762" x="1587500" y="4394200"/>
          <p14:tracePt t="27784" x="1555750" y="4362450"/>
          <p14:tracePt t="27806" x="1536700" y="4305300"/>
          <p14:tracePt t="27830" x="1530350" y="4292600"/>
          <p14:tracePt t="27851" x="1524000" y="4286250"/>
          <p14:tracePt t="27873" x="1511300" y="4279900"/>
          <p14:tracePt t="27895" x="1511300" y="4273550"/>
          <p14:tracePt t="27917" x="1511300" y="4267200"/>
          <p14:tracePt t="28007" x="1504950" y="4267200"/>
          <p14:tracePt t="28040" x="1498600" y="4267200"/>
          <p14:tracePt t="28070" x="1479550" y="4267200"/>
          <p14:tracePt t="28099" x="1454150" y="4267200"/>
          <p14:tracePt t="28122" x="1447800" y="4267200"/>
          <p14:tracePt t="28144" x="1416050" y="4279900"/>
          <p14:tracePt t="28166" x="1416050" y="4298950"/>
          <p14:tracePt t="28188" x="1403350" y="4318000"/>
          <p14:tracePt t="28211" x="1397000" y="4343400"/>
          <p14:tracePt t="28234" x="1384300" y="4375150"/>
          <p14:tracePt t="28259" x="1377950" y="4400550"/>
          <p14:tracePt t="28282" x="1377950" y="4438650"/>
          <p14:tracePt t="28304" x="1397000" y="4451350"/>
          <p14:tracePt t="28326" x="1409700" y="4470400"/>
          <p14:tracePt t="28349" x="1428750" y="4502150"/>
          <p14:tracePt t="28372" x="1441450" y="4508500"/>
          <p14:tracePt t="28394" x="1460500" y="4521200"/>
          <p14:tracePt t="28416" x="1479550" y="4533900"/>
          <p14:tracePt t="28440" x="1511300" y="4533900"/>
          <p14:tracePt t="28461" x="1530350" y="4533900"/>
          <p14:tracePt t="28483" x="1549400" y="4533900"/>
          <p14:tracePt t="28505" x="1562100" y="4533900"/>
          <p14:tracePt t="28530" x="1593850" y="4521200"/>
          <p14:tracePt t="28554" x="1612900" y="4495800"/>
          <p14:tracePt t="28582" x="1625600" y="4451350"/>
          <p14:tracePt t="28609" x="1638300" y="4425950"/>
          <p14:tracePt t="28636" x="1638300" y="4413250"/>
          <p14:tracePt t="28658" x="1638300" y="4394200"/>
          <p14:tracePt t="28681" x="1638300" y="4381500"/>
          <p14:tracePt t="28705" x="1631950" y="4375150"/>
          <p14:tracePt t="28727" x="1625600" y="4368800"/>
          <p14:tracePt t="28750" x="1612900" y="4362450"/>
          <p14:tracePt t="28774" x="1600200" y="4362450"/>
          <p14:tracePt t="28795" x="1587500" y="4362450"/>
          <p14:tracePt t="28817" x="1574800" y="4362450"/>
          <p14:tracePt t="28863" x="1568450" y="4368800"/>
          <p14:tracePt t="28884" x="1568450" y="4375150"/>
          <p14:tracePt t="28906" x="1568450" y="4387850"/>
          <p14:tracePt t="28950" x="1568450" y="4406900"/>
          <p14:tracePt t="29086" x="1574800" y="4406900"/>
          <p14:tracePt t="29124" x="1619250" y="4406900"/>
          <p14:tracePt t="29155" x="1670050" y="4406900"/>
          <p14:tracePt t="29187" x="1758950" y="4394200"/>
          <p14:tracePt t="29209" x="1835150" y="4387850"/>
          <p14:tracePt t="29231" x="1892300" y="4381500"/>
          <p14:tracePt t="29254" x="1949450" y="4387850"/>
          <p14:tracePt t="29277" x="2012950" y="4387850"/>
          <p14:tracePt t="29300" x="2089150" y="4394200"/>
          <p14:tracePt t="29323" x="2127250" y="4394200"/>
          <p14:tracePt t="29345" x="2165350" y="4394200"/>
          <p14:tracePt t="29369" x="2228850" y="4400550"/>
          <p14:tracePt t="29392" x="2279650" y="4406900"/>
          <p14:tracePt t="29414" x="2419350" y="4406900"/>
          <p14:tracePt t="29438" x="2463800" y="4406900"/>
          <p14:tracePt t="29460" x="2489200" y="4406900"/>
          <p14:tracePt t="29483" x="2546350" y="4406900"/>
          <p14:tracePt t="29511" x="2628900" y="4406900"/>
          <p14:tracePt t="29542" x="2711450" y="4413250"/>
          <p14:tracePt t="29566" x="2800350" y="4413250"/>
          <p14:tracePt t="29590" x="2908300" y="4413250"/>
          <p14:tracePt t="29614" x="2978150" y="4413250"/>
          <p14:tracePt t="29640" x="3041650" y="4413250"/>
          <p14:tracePt t="29662" x="3067050" y="4406900"/>
          <p14:tracePt t="29687" x="3098800" y="4406900"/>
          <p14:tracePt t="29709" x="3130550" y="4406900"/>
          <p14:tracePt t="29733" x="3162300" y="4406900"/>
          <p14:tracePt t="29757" x="3200400" y="4406900"/>
          <p14:tracePt t="29782" x="3232150" y="4406900"/>
          <p14:tracePt t="29806" x="3263900" y="4406900"/>
          <p14:tracePt t="29828" x="3289300" y="4406900"/>
          <p14:tracePt t="29849" x="3308350" y="4406900"/>
          <p14:tracePt t="29876" x="3352800" y="4406900"/>
          <p14:tracePt t="29877" x="3365500" y="4406900"/>
          <p14:tracePt t="29904" x="3416300" y="4406900"/>
          <p14:tracePt t="29927" x="3473450" y="4406900"/>
          <p14:tracePt t="29952" x="3536950" y="4406900"/>
          <p14:tracePt t="29979" x="3613150" y="4400550"/>
          <p14:tracePt t="30002" x="3689350" y="4400550"/>
          <p14:tracePt t="30024" x="3759200" y="4400550"/>
          <p14:tracePt t="30046" x="3816350" y="4400550"/>
          <p14:tracePt t="30068" x="3848100" y="4400550"/>
          <p14:tracePt t="30090" x="3867150" y="4400550"/>
          <p14:tracePt t="30117" x="3898900" y="4400550"/>
          <p14:tracePt t="30139" x="3930650" y="4400550"/>
          <p14:tracePt t="30163" x="3968750" y="4400550"/>
          <p14:tracePt t="30185" x="3987800" y="4400550"/>
          <p14:tracePt t="30212" x="4000500" y="4400550"/>
          <p14:tracePt t="30243" x="4032250" y="4400550"/>
          <p14:tracePt t="30278" x="4051300" y="4400550"/>
          <p14:tracePt t="30306" x="4057650" y="4406900"/>
          <p14:tracePt t="30358" x="4064000" y="4406900"/>
          <p14:tracePt t="30380" x="4083050" y="4406900"/>
          <p14:tracePt t="30405" x="4095750" y="4406900"/>
          <p14:tracePt t="30426" x="4095750" y="4400550"/>
          <p14:tracePt t="30449" x="4076700" y="4375150"/>
          <p14:tracePt t="30471" x="4070350" y="4375150"/>
          <p14:tracePt t="30493" x="4051300" y="4387850"/>
          <p14:tracePt t="30519" x="4019550" y="4368800"/>
          <p14:tracePt t="30542" x="4025900" y="4375150"/>
          <p14:tracePt t="30564" x="4032250" y="4375150"/>
          <p14:tracePt t="30586" x="4044950" y="4381500"/>
          <p14:tracePt t="30609" x="4064000" y="4406900"/>
          <p14:tracePt t="30637" x="4064000" y="4464050"/>
          <p14:tracePt t="30659" x="4064000" y="4489450"/>
          <p14:tracePt t="30681" x="4070350" y="4508500"/>
          <p14:tracePt t="30703" x="4070350" y="4521200"/>
          <p14:tracePt t="30725" x="4070350" y="4540250"/>
          <p14:tracePt t="30748" x="4070350" y="4565650"/>
          <p14:tracePt t="30772" x="4070350" y="4584700"/>
          <p14:tracePt t="30794" x="4070350" y="4616450"/>
          <p14:tracePt t="30818" x="4076700" y="4635500"/>
          <p14:tracePt t="30841" x="4083050" y="4667250"/>
          <p14:tracePt t="30864" x="4083050" y="4692650"/>
          <p14:tracePt t="30894" x="4089400" y="4737100"/>
          <p14:tracePt t="30917" x="4095750" y="4794250"/>
          <p14:tracePt t="30940" x="4102100" y="4851400"/>
          <p14:tracePt t="30963" x="4102100" y="4889500"/>
          <p14:tracePt t="30994" x="4102100" y="4953000"/>
          <p14:tracePt t="31020" x="4121150" y="5035550"/>
          <p14:tracePt t="31043" x="4133850" y="5086350"/>
          <p14:tracePt t="31065" x="4140200" y="5156200"/>
          <p14:tracePt t="31088" x="4140200" y="5207000"/>
          <p14:tracePt t="31110" x="4140200" y="5264150"/>
          <p14:tracePt t="31137" x="4159250" y="5384800"/>
          <p14:tracePt t="31160" x="4171950" y="5441950"/>
          <p14:tracePt t="31183" x="4171950" y="5461000"/>
          <p14:tracePt t="31204" x="4178300" y="5480050"/>
          <p14:tracePt t="31227" x="4178300" y="5499100"/>
          <p14:tracePt t="31253" x="4178300" y="5537200"/>
          <p14:tracePt t="31282" x="4165600" y="5588000"/>
          <p14:tracePt t="31307" x="4159250" y="5626100"/>
          <p14:tracePt t="31341" x="4152900" y="5670550"/>
          <p14:tracePt t="31371" x="4140200" y="5708650"/>
          <p14:tracePt t="31404" x="4140200" y="5746750"/>
          <p14:tracePt t="31426" x="4133850" y="5784850"/>
          <p14:tracePt t="31449" x="4127500" y="5822950"/>
          <p14:tracePt t="31473" x="4121150" y="5880100"/>
          <p14:tracePt t="31495" x="4114800" y="5930900"/>
          <p14:tracePt t="31520" x="4102100" y="5975350"/>
          <p14:tracePt t="31542" x="4102100" y="6026150"/>
          <p14:tracePt t="31572" x="4102100" y="6108700"/>
          <p14:tracePt t="31594" x="4102100" y="6134100"/>
          <p14:tracePt t="31618" x="4102100" y="6172200"/>
          <p14:tracePt t="31643" x="4102100" y="6203950"/>
          <p14:tracePt t="31667" x="4102100" y="6229350"/>
          <p14:tracePt t="31689" x="4102100" y="6248400"/>
          <p14:tracePt t="31710" x="4102100" y="6261100"/>
          <p14:tracePt t="31733" x="4102100" y="6286500"/>
          <p14:tracePt t="31780" x="4102100" y="6318250"/>
          <p14:tracePt t="31802" x="4102100" y="6343650"/>
          <p14:tracePt t="31823" x="4102100" y="6350000"/>
          <p14:tracePt t="31844" x="4102100" y="6356350"/>
          <p14:tracePt t="31866" x="4102100" y="6362700"/>
          <p14:tracePt t="31891" x="4108450" y="6362700"/>
          <p14:tracePt t="31913" x="4114800" y="6375400"/>
          <p14:tracePt t="31995" x="4121150" y="6381750"/>
          <p14:tracePt t="32065" x="4127500" y="6381750"/>
          <p14:tracePt t="32086" x="4127500" y="6375400"/>
          <p14:tracePt t="32108" x="4133850" y="6350000"/>
          <p14:tracePt t="32130" x="4146550" y="6337300"/>
          <p14:tracePt t="32268" x="4140200" y="6337300"/>
          <p14:tracePt t="32290" x="4127500" y="6337300"/>
          <p14:tracePt t="32313" x="4102100" y="6337300"/>
          <p14:tracePt t="32336" x="4089400" y="6337300"/>
          <p14:tracePt t="32358" x="4076700" y="6337300"/>
          <p14:tracePt t="32381" x="4057650" y="6343650"/>
          <p14:tracePt t="32407" x="4025900" y="6356350"/>
          <p14:tracePt t="32439" x="4000500" y="6369050"/>
          <p14:tracePt t="32469" x="3968750" y="6394450"/>
          <p14:tracePt t="32498" x="3943350" y="6419850"/>
          <p14:tracePt t="32523" x="3917950" y="6438900"/>
          <p14:tracePt t="32545" x="3905250" y="6438900"/>
          <p14:tracePt t="32568" x="3898900" y="6457950"/>
          <p14:tracePt t="32590" x="3892550" y="6470650"/>
          <p14:tracePt t="32613" x="3886200" y="6508750"/>
          <p14:tracePt t="32639" x="3879850" y="6540500"/>
          <p14:tracePt t="32665" x="3879850" y="6565900"/>
          <p14:tracePt t="32689" x="3879850" y="6584950"/>
          <p14:tracePt t="32713" x="3886200" y="6604000"/>
          <p14:tracePt t="32734" x="3905250" y="6623050"/>
          <p14:tracePt t="32760" x="3937000" y="6642100"/>
          <p14:tracePt t="32788" x="3968750" y="6642100"/>
          <p14:tracePt t="32811" x="3981450" y="6642100"/>
          <p14:tracePt t="32833" x="4000500" y="6642100"/>
          <p14:tracePt t="32862" x="4070350" y="6642100"/>
          <p14:tracePt t="32889" x="4121150" y="6610350"/>
          <p14:tracePt t="32911" x="4146550" y="6597650"/>
          <p14:tracePt t="32933" x="4152900" y="6597650"/>
          <p14:tracePt t="32955" x="4178300" y="6597650"/>
          <p14:tracePt t="32976" x="4184650" y="6578600"/>
          <p14:tracePt t="33000" x="4197350" y="6559550"/>
          <p14:tracePt t="33024" x="4197350" y="6521450"/>
          <p14:tracePt t="33046" x="4197350" y="6483350"/>
          <p14:tracePt t="33068" x="4197350" y="6457950"/>
          <p14:tracePt t="33089" x="4197350" y="6445250"/>
          <p14:tracePt t="33110" x="4197350" y="6432550"/>
          <p14:tracePt t="33135" x="4197350" y="6413500"/>
          <p14:tracePt t="33158" x="4197350" y="6394450"/>
          <p14:tracePt t="33180" x="4191000" y="6394450"/>
          <p14:tracePt t="33202" x="4184650" y="6381750"/>
          <p14:tracePt t="33224" x="4184650" y="6375400"/>
          <p14:tracePt t="33247" x="4165600" y="6362700"/>
          <p14:tracePt t="33270" x="4159250" y="6362700"/>
          <p14:tracePt t="33292" x="4146550" y="6356350"/>
          <p14:tracePt t="33313" x="4133850" y="6356350"/>
          <p14:tracePt t="33336" x="4127500" y="6356350"/>
          <p14:tracePt t="33865" x="4121150" y="6356350"/>
          <p14:tracePt t="33906" x="4070350" y="6356350"/>
          <p14:tracePt t="33929" x="3968750" y="6356350"/>
          <p14:tracePt t="33954" x="3886200" y="6356350"/>
          <p14:tracePt t="33979" x="3670300" y="6362700"/>
          <p14:tracePt t="34006" x="3295650" y="6324600"/>
          <p14:tracePt t="34033" x="2895600" y="6121400"/>
          <p14:tracePt t="34079" x="2654300" y="5949950"/>
          <p14:tracePt t="34102" x="2584450" y="5880100"/>
          <p14:tracePt t="34124" x="2508250" y="5727700"/>
          <p14:tracePt t="34150" x="2406650" y="5499100"/>
          <p14:tracePt t="34174" x="2298700" y="5238750"/>
          <p14:tracePt t="34196" x="2203450" y="4984750"/>
          <p14:tracePt t="34219" x="2133600" y="4813300"/>
          <p14:tracePt t="34241" x="2101850" y="4743450"/>
          <p14:tracePt t="34264" x="2089150" y="4718050"/>
          <p14:tracePt t="34289" x="2089150" y="4692650"/>
          <p14:tracePt t="34311" x="2089150" y="4660900"/>
          <p14:tracePt t="34334" x="2089150" y="4641850"/>
          <p14:tracePt t="34357" x="2089150" y="4616450"/>
          <p14:tracePt t="34379" x="2089150" y="4603750"/>
          <p14:tracePt t="34402" x="2089150" y="4597400"/>
          <p14:tracePt t="34424" x="2095500" y="4591050"/>
          <p14:tracePt t="34448" x="2101850" y="4584700"/>
          <p14:tracePt t="34470" x="2108200" y="4578350"/>
          <p14:tracePt t="34492" x="2120900" y="4552950"/>
          <p14:tracePt t="34516" x="2133600" y="4508500"/>
          <p14:tracePt t="34541" x="2152650" y="4464050"/>
          <p14:tracePt t="34564" x="2159000" y="4438650"/>
          <p14:tracePt t="34587" x="2165350" y="4425950"/>
          <p14:tracePt t="34614" x="2184400" y="4400550"/>
          <p14:tracePt t="34615" x="2184400" y="4394200"/>
          <p14:tracePt t="34649" x="2190750" y="4368800"/>
          <p14:tracePt t="34680" x="2203450" y="4356100"/>
          <p14:tracePt t="34702" x="2216150" y="4356100"/>
          <p14:tracePt t="34724" x="2216150" y="4349750"/>
          <p14:tracePt t="34800" x="2222500" y="4349750"/>
          <p14:tracePt t="34833" x="2228850" y="4356100"/>
          <p14:tracePt t="34855" x="2228850" y="4375150"/>
          <p14:tracePt t="34878" x="2228850" y="4394200"/>
          <p14:tracePt t="34902" x="2228850" y="4406900"/>
          <p14:tracePt t="34929" x="2228850" y="4464050"/>
          <p14:tracePt t="34953" x="2209800" y="4527550"/>
          <p14:tracePt t="34977" x="2197100" y="4578350"/>
          <p14:tracePt t="35000" x="2165350" y="4667250"/>
          <p14:tracePt t="35023" x="2127250" y="4756150"/>
          <p14:tracePt t="35050" x="2076450" y="4870450"/>
          <p14:tracePt t="35052" x="2070100" y="4889500"/>
          <p14:tracePt t="35074" x="2025650" y="4972050"/>
          <p14:tracePt t="35096" x="1962150" y="5060950"/>
          <p14:tracePt t="35118" x="1917700" y="5130800"/>
          <p14:tracePt t="35140" x="1892300" y="5175250"/>
          <p14:tracePt t="35162" x="1879600" y="5194300"/>
          <p14:tracePt t="35185" x="1879600" y="5200650"/>
          <p14:tracePt t="35256" x="1879600" y="5194300"/>
          <p14:tracePt t="35278" x="1924050" y="5118100"/>
          <p14:tracePt t="35305" x="2032000" y="4978400"/>
          <p14:tracePt t="35330" x="2165350" y="4845050"/>
          <p14:tracePt t="35359" x="2330450" y="4705350"/>
          <p14:tracePt t="35387" x="2432050" y="4610100"/>
          <p14:tracePt t="35414" x="2540000" y="4514850"/>
          <p14:tracePt t="35415" x="2552700" y="4508500"/>
          <p14:tracePt t="35440" x="2609850" y="4451350"/>
          <p14:tracePt t="35462" x="2628900" y="4438650"/>
          <p14:tracePt t="35485" x="2635250" y="4432300"/>
          <p14:tracePt t="35581" x="2641600" y="4432300"/>
          <p14:tracePt t="35617" x="2616200" y="4552950"/>
          <p14:tracePt t="35640" x="2546350" y="4718050"/>
          <p14:tracePt t="35665" x="2419350" y="4921250"/>
          <p14:tracePt t="35690" x="2317750" y="5099050"/>
          <p14:tracePt t="35720" x="2197100" y="5314950"/>
          <p14:tracePt t="35753" x="2146300" y="5422900"/>
          <p14:tracePt t="35782" x="2127250" y="5461000"/>
          <p14:tracePt t="35805" x="2120900" y="5467350"/>
          <p14:tracePt t="35865" x="2127250" y="5467350"/>
          <p14:tracePt t="35890" x="2152650" y="5397500"/>
          <p14:tracePt t="35914" x="2305050" y="5200650"/>
          <p14:tracePt t="35937" x="2520950" y="5054600"/>
          <p14:tracePt t="35959" x="2673350" y="4965700"/>
          <p14:tracePt t="35981" x="2806700" y="4870450"/>
          <p14:tracePt t="36004" x="2889250" y="4800600"/>
          <p14:tracePt t="36026" x="2933700" y="4749800"/>
          <p14:tracePt t="36048" x="2984500" y="4673600"/>
          <p14:tracePt t="36071" x="3022600" y="4635500"/>
          <p14:tracePt t="36092" x="3028950" y="4622800"/>
          <p14:tracePt t="36175" x="3035300" y="4622800"/>
          <p14:tracePt t="36207" x="2971800" y="4762500"/>
          <p14:tracePt t="36229" x="2857500" y="4927600"/>
          <p14:tracePt t="36252" x="2705100" y="5124450"/>
          <p14:tracePt t="36276" x="2527300" y="5327650"/>
          <p14:tracePt t="36301" x="2355850" y="5543550"/>
          <p14:tracePt t="36324" x="2222500" y="5702300"/>
          <p14:tracePt t="36345" x="2165350" y="5797550"/>
          <p14:tracePt t="36367" x="2127250" y="5854700"/>
          <p14:tracePt t="36388" x="2101850" y="5880100"/>
          <p14:tracePt t="36414" x="2095500" y="5886450"/>
          <p14:tracePt t="36436" x="2095500" y="5892800"/>
          <p14:tracePt t="36479" x="2139950" y="5772150"/>
          <p14:tracePt t="36502" x="2254250" y="5600700"/>
          <p14:tracePt t="36524" x="2451100" y="5391150"/>
          <p14:tracePt t="36547" x="2647950" y="5194300"/>
          <p14:tracePt t="36572" x="2813050" y="5029200"/>
          <p14:tracePt t="36594" x="2901950" y="4914900"/>
          <p14:tracePt t="36616" x="3035300" y="4768850"/>
          <p14:tracePt t="36638" x="3092450" y="4705350"/>
          <p14:tracePt t="36663" x="3162300" y="4635500"/>
          <p14:tracePt t="36691" x="3194050" y="4591050"/>
          <p14:tracePt t="36714" x="3194050" y="4584700"/>
          <p14:tracePt t="36796" x="3187700" y="4603750"/>
          <p14:tracePt t="36827" x="3092450" y="4851400"/>
          <p14:tracePt t="36854" x="2965450" y="5156200"/>
          <p14:tracePt t="36855" x="2946400" y="5194300"/>
          <p14:tracePt t="36880" x="2768600" y="5467350"/>
          <p14:tracePt t="36902" x="2667000" y="5670550"/>
          <p14:tracePt t="36928" x="2578100" y="5822950"/>
          <p14:tracePt t="36953" x="2540000" y="5899150"/>
          <p14:tracePt t="36976" x="2508250" y="5943600"/>
          <p14:tracePt t="36997" x="2495550" y="5949950"/>
          <p14:tracePt t="37040" x="2495550" y="5892800"/>
          <p14:tracePt t="37066" x="2578100" y="5721350"/>
          <p14:tracePt t="37088" x="2711450" y="5537200"/>
          <p14:tracePt t="37110" x="2870200" y="5403850"/>
          <p14:tracePt t="37132" x="3003550" y="5251450"/>
          <p14:tracePt t="37155" x="3073400" y="5181600"/>
          <p14:tracePt t="37178" x="3136900" y="5099050"/>
          <p14:tracePt t="37201" x="3232150" y="4984750"/>
          <p14:tracePt t="37224" x="3321050" y="4870450"/>
          <p14:tracePt t="37246" x="3359150" y="4826000"/>
          <p14:tracePt t="37269" x="3371850" y="4813300"/>
          <p14:tracePt t="37325" x="3378200" y="4813300"/>
          <p14:tracePt t="37354" x="3390900" y="4813300"/>
          <p14:tracePt t="37376" x="3403600" y="4965700"/>
          <p14:tracePt t="37399" x="3302000" y="5207000"/>
          <p14:tracePt t="37423" x="3168650" y="5511800"/>
          <p14:tracePt t="37448" x="2990850" y="5835650"/>
          <p14:tracePt t="37470" x="2908300" y="5962650"/>
          <p14:tracePt t="37492" x="2876550" y="6032500"/>
          <p14:tracePt t="37516" x="2863850" y="6064250"/>
          <p14:tracePt t="37580" x="2863850" y="6057900"/>
          <p14:tracePt t="37609" x="2901950" y="5969000"/>
          <p14:tracePt t="37631" x="3048000" y="5791200"/>
          <p14:tracePt t="37653" x="3232150" y="5664200"/>
          <p14:tracePt t="37676" x="3467100" y="5473700"/>
          <p14:tracePt t="37698" x="3581400" y="5359400"/>
          <p14:tracePt t="37722" x="3676650" y="5289550"/>
          <p14:tracePt t="37723" x="3683000" y="5283200"/>
          <p14:tracePt t="37746" x="3702050" y="5257800"/>
          <p14:tracePt t="37769" x="3740150" y="5232400"/>
          <p14:tracePt t="37792" x="3746500" y="5226050"/>
          <p14:tracePt t="37844" x="3752850" y="5226050"/>
          <p14:tracePt t="37867" x="3771900" y="5321300"/>
          <p14:tracePt t="37894" x="3771900" y="5556250"/>
          <p14:tracePt t="37932" x="3625850" y="6038850"/>
          <p14:tracePt t="37965" x="3543300" y="6191250"/>
          <p14:tracePt t="37989" x="3536950" y="6210300"/>
          <p14:tracePt t="38014" x="3536950" y="6216650"/>
          <p14:tracePt t="38068" x="3517900" y="6184900"/>
          <p14:tracePt t="38093" x="3606800" y="6038850"/>
          <p14:tracePt t="38199" x="3905250" y="5753100"/>
          <p14:tracePt t="38247" x="3911600" y="5753100"/>
          <p14:tracePt t="38270" x="3917950" y="5753100"/>
          <p14:tracePt t="38293" x="3930650" y="5772150"/>
          <p14:tracePt t="38316" x="3930650" y="5886450"/>
          <p14:tracePt t="38317" x="3930650" y="5911850"/>
          <p14:tracePt t="38343" x="3911600" y="6064250"/>
          <p14:tracePt t="38364" x="3879850" y="6165850"/>
          <p14:tracePt t="38386" x="3867150" y="6210300"/>
          <p14:tracePt t="38408" x="3867150" y="6216650"/>
          <p14:tracePt t="38522" x="3873500" y="6210300"/>
          <p14:tracePt t="38559" x="3898900" y="6184900"/>
          <p14:tracePt t="38580" x="3917950" y="6172200"/>
          <p14:tracePt t="38603" x="3943350" y="6153150"/>
          <p14:tracePt t="38625" x="3949700" y="6140450"/>
          <p14:tracePt t="38647" x="3956050" y="6140450"/>
          <p14:tracePt t="38670" x="3962400" y="6140450"/>
          <p14:tracePt t="38692" x="3968750" y="6140450"/>
          <p14:tracePt t="38716" x="3981450" y="6140450"/>
          <p14:tracePt t="38738" x="3981450" y="6178550"/>
          <p14:tracePt t="38761" x="3968750" y="6229350"/>
          <p14:tracePt t="38782" x="3962400" y="6242050"/>
          <p14:tracePt t="38834" x="3962400" y="6248400"/>
          <p14:tracePt t="38855" x="3962400" y="6254750"/>
          <p14:tracePt t="38907" x="3962400" y="6261100"/>
          <p14:tracePt t="38941" x="3962400" y="6273800"/>
          <p14:tracePt t="40246" x="3956050" y="6273800"/>
          <p14:tracePt t="40272" x="3917950" y="6273800"/>
          <p14:tracePt t="40294" x="3860800" y="6273800"/>
          <p14:tracePt t="40319" x="3727450" y="6242050"/>
          <p14:tracePt t="40348" x="3352800" y="6096000"/>
          <p14:tracePt t="40379" x="2686050" y="5892800"/>
          <p14:tracePt t="40426" x="2343150" y="5727700"/>
          <p14:tracePt t="40471" x="2228850" y="5530850"/>
          <p14:tracePt t="40495" x="2120900" y="5384800"/>
          <p14:tracePt t="40518" x="2044700" y="5238750"/>
          <p14:tracePt t="40542" x="1981200" y="5124450"/>
          <p14:tracePt t="40564" x="1943100" y="5073650"/>
          <p14:tracePt t="40587" x="1911350" y="5022850"/>
          <p14:tracePt t="40611" x="1860550" y="4940300"/>
          <p14:tracePt t="40634" x="1809750" y="4857750"/>
          <p14:tracePt t="40655" x="1758950" y="4781550"/>
          <p14:tracePt t="40680" x="1727200" y="4724400"/>
          <p14:tracePt t="40706" x="1727200" y="4692650"/>
          <p14:tracePt t="40730" x="1727200" y="4686300"/>
          <p14:tracePt t="40758" x="1727200" y="4654550"/>
          <p14:tracePt t="40781" x="1727200" y="4629150"/>
          <p14:tracePt t="40803" x="1727200" y="4610100"/>
          <p14:tracePt t="40825" x="1727200" y="4591050"/>
          <p14:tracePt t="40850" x="1727200" y="4578350"/>
          <p14:tracePt t="40884" x="1727200" y="4559300"/>
          <p14:tracePt t="40906" x="1727200" y="4546600"/>
          <p14:tracePt t="40928" x="1727200" y="4527550"/>
          <p14:tracePt t="40952" x="1727200" y="4502150"/>
          <p14:tracePt t="40974" x="1727200" y="4483100"/>
          <p14:tracePt t="40996" x="1727200" y="4470400"/>
          <p14:tracePt t="41020" x="1727200" y="4464050"/>
          <p14:tracePt t="41042" x="1733550" y="4445000"/>
          <p14:tracePt t="41065" x="1739900" y="4432300"/>
          <p14:tracePt t="41087" x="1739900" y="4425950"/>
          <p14:tracePt t="41108" x="1752600" y="4413250"/>
          <p14:tracePt t="41139" x="1758950" y="4406900"/>
          <p14:tracePt t="41170" x="1771650" y="4394200"/>
          <p14:tracePt t="41200" x="1778000" y="4387850"/>
          <p14:tracePt t="41224" x="1790700" y="4387850"/>
          <p14:tracePt t="41246" x="1790700" y="4381500"/>
          <p14:tracePt t="41379" x="1797050" y="4381500"/>
          <p14:tracePt t="41430" x="1803400" y="4362450"/>
          <p14:tracePt t="41960" x="1809750" y="4362450"/>
          <p14:tracePt t="41993" x="1809750" y="4356100"/>
          <p14:tracePt t="42362" x="1816100" y="4356100"/>
          <p14:tracePt t="42388" x="1816100" y="4445000"/>
          <p14:tracePt t="42411" x="1822450" y="4578350"/>
          <p14:tracePt t="42434" x="1822450" y="4711700"/>
          <p14:tracePt t="42458" x="1828800" y="4813300"/>
          <p14:tracePt t="42483" x="1828800" y="4914900"/>
          <p14:tracePt t="42506" x="1828800" y="5054600"/>
          <p14:tracePt t="42536" x="1828800" y="5213350"/>
          <p14:tracePt t="42560" x="1828800" y="5327650"/>
          <p14:tracePt t="42562" x="1828800" y="5346700"/>
          <p14:tracePt t="42585" x="1828800" y="5435600"/>
          <p14:tracePt t="42607" x="1828800" y="5543550"/>
          <p14:tracePt t="42630" x="1828800" y="5645150"/>
          <p14:tracePt t="42651" x="1828800" y="5734050"/>
          <p14:tracePt t="42674" x="1828800" y="5829300"/>
          <p14:tracePt t="42697" x="1828800" y="5918200"/>
          <p14:tracePt t="42720" x="1828800" y="5994400"/>
          <p14:tracePt t="42743" x="1828800" y="6102350"/>
          <p14:tracePt t="42767" x="1828800" y="6191250"/>
          <p14:tracePt t="42789" x="1822450" y="6261100"/>
          <p14:tracePt t="42811" x="1822450" y="6292850"/>
          <p14:tracePt t="42833" x="1822450" y="6305550"/>
          <p14:tracePt t="42857" x="1822450" y="6311900"/>
          <p14:tracePt t="42879" x="1822450" y="6324600"/>
          <p14:tracePt t="42900" x="1822450" y="6330950"/>
          <p14:tracePt t="42924" x="1822450" y="6356350"/>
          <p14:tracePt t="42947" x="1822450" y="6375400"/>
          <p14:tracePt t="43106" x="1822450" y="6381750"/>
          <p14:tracePt t="43136" x="1854200" y="6381750"/>
          <p14:tracePt t="43159" x="1930400" y="6369050"/>
          <p14:tracePt t="43161" x="1943100" y="6369050"/>
          <p14:tracePt t="43183" x="2127250" y="6356350"/>
          <p14:tracePt t="43207" x="2317750" y="6343650"/>
          <p14:tracePt t="43231" x="2387600" y="6343650"/>
          <p14:tracePt t="43258" x="2432050" y="6343650"/>
          <p14:tracePt t="43286" x="2514600" y="6343650"/>
          <p14:tracePt t="43312" x="2616200" y="6343650"/>
          <p14:tracePt t="43345" x="2813050" y="6375400"/>
          <p14:tracePt t="43388" x="3035300" y="6413500"/>
          <p14:tracePt t="43418" x="3225800" y="6451600"/>
          <p14:tracePt t="43443" x="3448050" y="6477000"/>
          <p14:tracePt t="43465" x="3619500" y="6477000"/>
          <p14:tracePt t="43487" x="3721100" y="6477000"/>
          <p14:tracePt t="43511" x="3810000" y="6477000"/>
          <p14:tracePt t="43533" x="3848100" y="6477000"/>
          <p14:tracePt t="43556" x="3879850" y="6477000"/>
          <p14:tracePt t="43582" x="3905250" y="6477000"/>
          <p14:tracePt t="43603" x="3911600" y="6470650"/>
          <p14:tracePt t="43629" x="3924300" y="6464300"/>
          <p14:tracePt t="43651" x="3943350" y="6451600"/>
          <p14:tracePt t="43673" x="3956050" y="6419850"/>
          <p14:tracePt t="43695" x="3962400" y="6381750"/>
          <p14:tracePt t="43718" x="3975100" y="6356350"/>
          <p14:tracePt t="43740" x="3975100" y="6337300"/>
          <p14:tracePt t="43742" x="3981450" y="6337300"/>
          <p14:tracePt t="43764" x="3981450" y="6324600"/>
          <p14:tracePt t="43786" x="3994150" y="6305550"/>
          <p14:tracePt t="43809" x="3994150" y="6292850"/>
          <p14:tracePt t="43831" x="4000500" y="6273800"/>
          <p14:tracePt t="43853" x="4013200" y="6254750"/>
          <p14:tracePt t="43876" x="4025900" y="6242050"/>
          <p14:tracePt t="43931" x="4032250" y="6235700"/>
          <p14:tracePt t="43963" x="4051300" y="6229350"/>
          <p14:tracePt t="43984" x="4057650" y="6229350"/>
          <p14:tracePt t="44006" x="4070350" y="6229350"/>
          <p14:tracePt t="44050" x="4076700" y="6229350"/>
          <p14:tracePt t="44072" x="4089400" y="6216650"/>
          <p14:tracePt t="44094" x="4102100" y="6216650"/>
          <p14:tracePt t="44115" x="4102100" y="6210300"/>
          <p14:tracePt t="44139" x="4108450" y="6203950"/>
          <p14:tracePt t="44162" x="4114800" y="6191250"/>
          <p14:tracePt t="44184" x="4127500" y="6165850"/>
          <p14:tracePt t="44207" x="4127500" y="6134100"/>
          <p14:tracePt t="44229" x="4127500" y="6076950"/>
          <p14:tracePt t="44251" x="4133850" y="5867400"/>
          <p14:tracePt t="44278" x="4114800" y="5734050"/>
          <p14:tracePt t="44382" x="4057650" y="5378450"/>
          <p14:tracePt t="44405" x="4032250" y="5289550"/>
          <p14:tracePt t="44435" x="4013200" y="5187950"/>
          <p14:tracePt t="44471" x="3987800" y="5054600"/>
          <p14:tracePt t="44501" x="3987800" y="4953000"/>
          <p14:tracePt t="44525" x="3975100" y="4889500"/>
          <p14:tracePt t="44547" x="3975100" y="4857750"/>
          <p14:tracePt t="44571" x="3968750" y="4813300"/>
          <p14:tracePt t="44594" x="3968750" y="4768850"/>
          <p14:tracePt t="44620" x="3968750" y="4737100"/>
          <p14:tracePt t="44644" x="3968750" y="4692650"/>
          <p14:tracePt t="44666" x="3968750" y="4641850"/>
          <p14:tracePt t="44689" x="3968750" y="4610100"/>
          <p14:tracePt t="44716" x="3968750" y="4584700"/>
          <p14:tracePt t="44740" x="3975100" y="4552950"/>
          <p14:tracePt t="44767" x="3987800" y="4533900"/>
          <p14:tracePt t="44792" x="3987800" y="4521200"/>
          <p14:tracePt t="44814" x="4000500" y="4502150"/>
          <p14:tracePt t="44836" x="4000500" y="4489450"/>
          <p14:tracePt t="44858" x="4006850" y="4470400"/>
          <p14:tracePt t="44884" x="4019550" y="4457700"/>
          <p14:tracePt t="44907" x="4019550" y="4432300"/>
          <p14:tracePt t="44930" x="4032250" y="4406900"/>
          <p14:tracePt t="44951" x="4044950" y="4394200"/>
          <p14:tracePt t="44973" x="4051300" y="4387850"/>
          <p14:tracePt t="44994" x="4051300" y="4381500"/>
          <p14:tracePt t="45022" x="4051300" y="4368800"/>
          <p14:tracePt t="45043" x="4051300" y="4362450"/>
          <p14:tracePt t="45068" x="4051300" y="4356100"/>
          <p14:tracePt t="45170" x="4044950" y="4349750"/>
          <p14:tracePt t="45193" x="4025900" y="4349750"/>
          <p14:tracePt t="45215" x="3987800" y="4349750"/>
          <p14:tracePt t="45237" x="3943350" y="4349750"/>
          <p14:tracePt t="45260" x="3898900" y="4349750"/>
          <p14:tracePt t="45283" x="3835400" y="4349750"/>
          <p14:tracePt t="45306" x="3778250" y="4349750"/>
          <p14:tracePt t="45327" x="3689350" y="4349750"/>
          <p14:tracePt t="45350" x="3606800" y="4349750"/>
          <p14:tracePt t="45373" x="3511550" y="4349750"/>
          <p14:tracePt t="45402" x="3429000" y="4349750"/>
          <p14:tracePt t="45424" x="3378200" y="4349750"/>
          <p14:tracePt t="45447" x="3308350" y="4349750"/>
          <p14:tracePt t="45471" x="3251200" y="4349750"/>
          <p14:tracePt t="45494" x="3206750" y="4343400"/>
          <p14:tracePt t="45523" x="3136900" y="4343400"/>
          <p14:tracePt t="45552" x="3067050" y="4324350"/>
          <p14:tracePt t="45587" x="2971800" y="4324350"/>
          <p14:tracePt t="45612" x="2901950" y="4324350"/>
          <p14:tracePt t="45639" x="2806700" y="4324350"/>
          <p14:tracePt t="45662" x="2743200" y="4324350"/>
          <p14:tracePt t="45686" x="2667000" y="4324350"/>
          <p14:tracePt t="45708" x="2571750" y="4324350"/>
          <p14:tracePt t="45731" x="2470150" y="4324350"/>
          <p14:tracePt t="45754" x="2381250" y="4324350"/>
          <p14:tracePt t="45755" x="2368550" y="4324350"/>
          <p14:tracePt t="45780" x="2330450" y="4318000"/>
          <p14:tracePt t="45802" x="2311400" y="4311650"/>
          <p14:tracePt t="45826" x="2254250" y="4311650"/>
          <p14:tracePt t="45849" x="2146300" y="4311650"/>
          <p14:tracePt t="45874" x="2032000" y="4298950"/>
          <p14:tracePt t="45906" x="1924050" y="4260850"/>
          <p14:tracePt t="45907" x="1917700" y="4260850"/>
          <p14:tracePt t="45931" x="1885950" y="4260850"/>
          <p14:tracePt t="45953" x="1854200" y="4260850"/>
          <p14:tracePt t="45976" x="1809750" y="4260850"/>
          <p14:tracePt t="45997" x="1803400" y="4248150"/>
          <p14:tracePt t="46019" x="1790700" y="4248150"/>
          <p14:tracePt t="46041" x="1778000" y="4248150"/>
          <p14:tracePt t="46063" x="1771650" y="4248150"/>
          <p14:tracePt t="46108" x="1758950" y="4248150"/>
          <p14:tracePt t="46132" x="1746250" y="4248150"/>
          <p14:tracePt t="46158" x="1739900" y="4286250"/>
          <p14:tracePt t="46181" x="1739900" y="4324350"/>
          <p14:tracePt t="46204" x="1758950" y="4356100"/>
          <p14:tracePt t="46225" x="1771650" y="4381500"/>
          <p14:tracePt t="46248" x="1778000" y="4419600"/>
          <p14:tracePt t="46272" x="1790700" y="4445000"/>
          <p14:tracePt t="46294" x="1790700" y="4451350"/>
          <p14:tracePt t="46316" x="1790700" y="4457700"/>
          <p14:tracePt t="46338" x="1790700" y="4464050"/>
          <p14:tracePt t="46360" x="1803400" y="4483100"/>
          <p14:tracePt t="46382" x="1809750" y="4508500"/>
          <p14:tracePt t="46405" x="1809750" y="4521200"/>
          <p14:tracePt t="46427" x="1816100" y="4540250"/>
          <p14:tracePt t="46451" x="1816100" y="4546600"/>
          <p14:tracePt t="46473" x="1816100" y="4552950"/>
          <p14:tracePt t="46495" x="1816100" y="4559300"/>
          <p14:tracePt t="46520" x="1816100" y="4572000"/>
          <p14:tracePt t="46543" x="1816100" y="4584700"/>
          <p14:tracePt t="46570" x="1816100" y="4603750"/>
          <p14:tracePt t="46593" x="1816100" y="4622800"/>
          <p14:tracePt t="46616" x="1816100" y="4635500"/>
          <p14:tracePt t="46656" x="1816100" y="4679950"/>
          <p14:tracePt t="46685" x="1822450" y="4699000"/>
          <p14:tracePt t="46709" x="1822450" y="4718050"/>
          <p14:tracePt t="46731" x="1822450" y="4756150"/>
          <p14:tracePt t="46753" x="1822450" y="4781550"/>
          <p14:tracePt t="46777" x="1822450" y="4813300"/>
          <p14:tracePt t="46801" x="1822450" y="4845050"/>
          <p14:tracePt t="46822" x="1816100" y="4876800"/>
          <p14:tracePt t="46845" x="1809750" y="4902200"/>
          <p14:tracePt t="46867" x="1809750" y="4927600"/>
          <p14:tracePt t="46890" x="1809750" y="4953000"/>
          <p14:tracePt t="46916" x="1809750" y="4997450"/>
          <p14:tracePt t="46941" x="1809750" y="5029200"/>
          <p14:tracePt t="46962" x="1803400" y="5054600"/>
          <p14:tracePt t="46985" x="1803400" y="5086350"/>
          <p14:tracePt t="47007" x="1803400" y="5118100"/>
          <p14:tracePt t="47028" x="1803400" y="5130800"/>
          <p14:tracePt t="47050" x="1803400" y="5149850"/>
          <p14:tracePt t="47072" x="1803400" y="5181600"/>
          <p14:tracePt t="47093" x="1803400" y="5207000"/>
          <p14:tracePt t="47117" x="1803400" y="5232400"/>
          <p14:tracePt t="47139" x="1809750" y="5257800"/>
          <p14:tracePt t="47161" x="1809750" y="5295900"/>
          <p14:tracePt t="47185" x="1809750" y="5334000"/>
          <p14:tracePt t="47207" x="1809750" y="5365750"/>
          <p14:tracePt t="47229" x="1809750" y="5391150"/>
          <p14:tracePt t="47251" x="1809750" y="5422900"/>
          <p14:tracePt t="47252" x="1809750" y="5429250"/>
          <p14:tracePt t="47275" x="1809750" y="5461000"/>
          <p14:tracePt t="47297" x="1809750" y="5486400"/>
          <p14:tracePt t="47320" x="1816100" y="5524500"/>
          <p14:tracePt t="47341" x="1816100" y="5549900"/>
          <p14:tracePt t="47364" x="1816100" y="5588000"/>
          <p14:tracePt t="47386" x="1816100" y="5613400"/>
          <p14:tracePt t="47411" x="1822450" y="5651500"/>
          <p14:tracePt t="47435" x="1816100" y="5708650"/>
          <p14:tracePt t="47463" x="1803400" y="5778500"/>
          <p14:tracePt t="47488" x="1790700" y="5829300"/>
          <p14:tracePt t="47509" x="1784350" y="5867400"/>
          <p14:tracePt t="47533" x="1778000" y="5918200"/>
          <p14:tracePt t="47555" x="1771650" y="5956300"/>
          <p14:tracePt t="47577" x="1771650" y="5994400"/>
          <p14:tracePt t="47601" x="1771650" y="6032500"/>
          <p14:tracePt t="47624" x="1771650" y="6076950"/>
          <p14:tracePt t="47647" x="1771650" y="6115050"/>
          <p14:tracePt t="47669" x="1771650" y="6153150"/>
          <p14:tracePt t="47692" x="1771650" y="6197600"/>
          <p14:tracePt t="47715" x="1771650" y="6223000"/>
          <p14:tracePt t="47743" x="1771650" y="6242050"/>
          <p14:tracePt t="47773" x="1771650" y="6254750"/>
          <p14:tracePt t="47813" x="1771650" y="6261100"/>
          <p14:tracePt t="47861" x="1771650" y="6267450"/>
          <p14:tracePt t="47883" x="1778000" y="6292850"/>
          <p14:tracePt t="47906" x="1784350" y="6330950"/>
          <p14:tracePt t="47930" x="1790700" y="6362700"/>
          <p14:tracePt t="47956" x="1790700" y="6388100"/>
          <p14:tracePt t="47977" x="1790700" y="6394450"/>
          <p14:tracePt t="48553" x="1797050" y="6400800"/>
          <p14:tracePt t="48593" x="1803400" y="6400800"/>
          <p14:tracePt t="48616" x="1828800" y="6400800"/>
          <p14:tracePt t="48638" x="1854200" y="6400800"/>
          <p14:tracePt t="48661" x="1911350" y="6400800"/>
          <p14:tracePt t="48684" x="1974850" y="6400800"/>
          <p14:tracePt t="48709" x="2038350" y="6400800"/>
          <p14:tracePt t="48735" x="2171700" y="6400800"/>
          <p14:tracePt t="48762" x="2241550" y="6400800"/>
          <p14:tracePt t="48788" x="2317750" y="6394450"/>
          <p14:tracePt t="48812" x="2387600" y="6375400"/>
          <p14:tracePt t="48838" x="2463800" y="6375400"/>
          <p14:tracePt t="48873" x="2584450" y="6369050"/>
          <p14:tracePt t="48906" x="2647950" y="6356350"/>
          <p14:tracePt t="48930" x="2724150" y="6356350"/>
          <p14:tracePt t="48952" x="2774950" y="6350000"/>
          <p14:tracePt t="48975" x="2819400" y="6343650"/>
          <p14:tracePt t="49001" x="2857500" y="6343650"/>
          <p14:tracePt t="49023" x="2901950" y="6343650"/>
          <p14:tracePt t="49046" x="2927350" y="6343650"/>
          <p14:tracePt t="49068" x="2959100" y="6343650"/>
          <p14:tracePt t="49089" x="2990850" y="6343650"/>
          <p14:tracePt t="49112" x="3028950" y="6343650"/>
          <p14:tracePt t="49136" x="3060700" y="6343650"/>
          <p14:tracePt t="49160" x="3098800" y="6343650"/>
          <p14:tracePt t="49181" x="3143250" y="6343650"/>
          <p14:tracePt t="49204" x="3181350" y="6343650"/>
          <p14:tracePt t="49226" x="3213100" y="6343650"/>
          <p14:tracePt t="49250" x="3295650" y="6356350"/>
          <p14:tracePt t="49252" x="3308350" y="6356350"/>
          <p14:tracePt t="49275" x="3397250" y="6375400"/>
          <p14:tracePt t="49298" x="3467100" y="6381750"/>
          <p14:tracePt t="49299" x="3479800" y="6394450"/>
          <p14:tracePt t="49321" x="3498850" y="6400800"/>
          <p14:tracePt t="49342" x="3517900" y="6400800"/>
          <p14:tracePt t="49364" x="3575050" y="6413500"/>
          <p14:tracePt t="49387" x="3619500" y="6419850"/>
          <p14:tracePt t="49409" x="3644900" y="6426200"/>
          <p14:tracePt t="49430" x="3670300" y="6426200"/>
          <p14:tracePt t="49453" x="3695700" y="6426200"/>
          <p14:tracePt t="49476" x="3708400" y="6432550"/>
          <p14:tracePt t="49498" x="3721100" y="6432550"/>
          <p14:tracePt t="49521" x="3746500" y="6432550"/>
          <p14:tracePt t="49543" x="3759200" y="6445250"/>
          <p14:tracePt t="49568" x="3784600" y="6445250"/>
          <p14:tracePt t="49590" x="3797300" y="6445250"/>
          <p14:tracePt t="49613" x="3829050" y="6445250"/>
          <p14:tracePt t="49635" x="3860800" y="6445250"/>
          <p14:tracePt t="49657" x="3886200" y="6445250"/>
          <p14:tracePt t="49679" x="3905250" y="6445250"/>
          <p14:tracePt t="49703" x="3930650" y="6445250"/>
          <p14:tracePt t="49724" x="3956050" y="6445250"/>
          <p14:tracePt t="49747" x="3962400" y="6445250"/>
          <p14:tracePt t="49771" x="3987800" y="6445250"/>
          <p14:tracePt t="49793" x="4000500" y="6445250"/>
          <p14:tracePt t="49817" x="4019550" y="6445250"/>
          <p14:tracePt t="49839" x="4038600" y="6432550"/>
          <p14:tracePt t="49861" x="4057650" y="6419850"/>
          <p14:tracePt t="49971" x="4064000" y="6419850"/>
          <p14:tracePt t="51033" x="4057650" y="6419850"/>
          <p14:tracePt t="51298" x="4044950" y="6419850"/>
          <p14:tracePt t="51372" x="3746500" y="6369050"/>
          <p14:tracePt t="51398" x="3594100" y="6337300"/>
          <p14:tracePt t="51422" x="3467100" y="6318250"/>
          <p14:tracePt t="51448" x="3308350" y="6305550"/>
          <p14:tracePt t="51477" x="3181350" y="6216650"/>
          <p14:tracePt t="51502" x="3035300" y="6172200"/>
          <p14:tracePt t="51525" x="2870200" y="6140450"/>
          <p14:tracePt t="51551" x="2806700" y="6115050"/>
          <p14:tracePt t="51575" x="2774950" y="6115050"/>
          <p14:tracePt t="51600" x="2755900" y="6115050"/>
          <p14:tracePt t="51623" x="2749550" y="6102350"/>
          <p14:tracePt t="51645" x="2743200" y="6096000"/>
          <p14:tracePt t="51666" x="2730500" y="6096000"/>
          <p14:tracePt t="51688" x="2724150" y="6083300"/>
          <p14:tracePt t="51709" x="2711450" y="6083300"/>
          <p14:tracePt t="52184" x="2711450" y="6070600"/>
          <p14:tracePt t="52210" x="2692400" y="6045200"/>
          <p14:tracePt t="52232" x="2673350" y="6032500"/>
          <p14:tracePt t="52257" x="2647950" y="6019800"/>
          <p14:tracePt t="52278" x="2616200" y="6007100"/>
          <p14:tracePt t="52301" x="2590800" y="5988050"/>
          <p14:tracePt t="52324" x="2559050" y="5975350"/>
          <p14:tracePt t="52352" x="2540000" y="5962650"/>
          <p14:tracePt t="52389" x="2520950" y="5949950"/>
          <p14:tracePt t="52410" x="2508250" y="5937250"/>
          <p14:tracePt t="52432" x="2482850" y="5918200"/>
          <p14:tracePt t="52456" x="2470150" y="5905500"/>
          <p14:tracePt t="52489" x="2444750" y="5886450"/>
          <p14:tracePt t="52517" x="2438400" y="5880100"/>
          <p14:tracePt t="52541" x="2432050" y="5867400"/>
          <p14:tracePt t="52571" x="2406650" y="5835650"/>
          <p14:tracePt t="52601" x="2393950" y="5803900"/>
          <p14:tracePt t="52632" x="2374900" y="5772150"/>
          <p14:tracePt t="52657" x="2362200" y="5759450"/>
          <p14:tracePt t="52679" x="2349500" y="5734050"/>
          <p14:tracePt t="52702" x="2336800" y="5721350"/>
          <p14:tracePt t="52723" x="2324100" y="5689600"/>
          <p14:tracePt t="52752" x="2305050" y="5676900"/>
          <p14:tracePt t="52780" x="2279650" y="5645150"/>
          <p14:tracePt t="52806" x="2260600" y="5588000"/>
          <p14:tracePt t="52832" x="2247900" y="5518150"/>
          <p14:tracePt t="52857" x="2228850" y="5467350"/>
          <p14:tracePt t="52881" x="2228850" y="5435600"/>
          <p14:tracePt t="52903" x="2203450" y="5403850"/>
          <p14:tracePt t="52925" x="2203450" y="5384800"/>
          <p14:tracePt t="52948" x="2203450" y="5353050"/>
          <p14:tracePt t="52970" x="2203450" y="5314950"/>
          <p14:tracePt t="52994" x="2203450" y="5270500"/>
          <p14:tracePt t="53016" x="2203450" y="5213350"/>
          <p14:tracePt t="53043" x="2203450" y="5143500"/>
          <p14:tracePt t="53065" x="2203450" y="5105400"/>
          <p14:tracePt t="53090" x="2203450" y="5060950"/>
          <p14:tracePt t="53120" x="2203450" y="5022850"/>
          <p14:tracePt t="53143" x="2203450" y="4984750"/>
          <p14:tracePt t="53164" x="2203450" y="4946650"/>
          <p14:tracePt t="53186" x="2203450" y="4933950"/>
          <p14:tracePt t="53207" x="2209800" y="4921250"/>
          <p14:tracePt t="53243" x="2273300" y="4895850"/>
          <p14:tracePt t="53244" x="2279650" y="4895850"/>
          <p14:tracePt t="53273" x="2305050" y="4895850"/>
          <p14:tracePt t="53303" x="2324100" y="4895850"/>
          <p14:tracePt t="53324" x="2336800" y="4895850"/>
          <p14:tracePt t="53346" x="2355850" y="4895850"/>
          <p14:tracePt t="53369" x="2368550" y="4895850"/>
          <p14:tracePt t="53391" x="2393950" y="4895850"/>
          <p14:tracePt t="53413" x="2482850" y="4895850"/>
          <p14:tracePt t="53435" x="2616200" y="4883150"/>
          <p14:tracePt t="53457" x="2698750" y="4857750"/>
          <p14:tracePt t="53481" x="2711450" y="4845050"/>
          <p14:tracePt t="53505" x="2717800" y="4845050"/>
          <p14:tracePt t="53527" x="2717800" y="4838700"/>
          <p14:tracePt t="53550" x="2717800" y="4813300"/>
          <p14:tracePt t="53572" x="2705100" y="4787900"/>
          <p14:tracePt t="53594" x="2679700" y="4762500"/>
          <p14:tracePt t="53618" x="2654300" y="4724400"/>
          <p14:tracePt t="53640" x="2616200" y="4686300"/>
          <p14:tracePt t="53662" x="2609850" y="4679950"/>
          <p14:tracePt t="53684" x="2597150" y="4667250"/>
          <p14:tracePt t="53706" x="2590800" y="4654550"/>
          <p14:tracePt t="53728" x="2584450" y="4648200"/>
          <p14:tracePt t="53774" x="2578100" y="4641850"/>
          <p14:tracePt t="53815" x="2584450" y="4641850"/>
          <p14:tracePt t="53837" x="2597150" y="4641850"/>
          <p14:tracePt t="53859" x="2603500" y="4641850"/>
          <p14:tracePt t="53950" x="2609850" y="4641850"/>
          <p14:tracePt t="53971" x="2609850" y="4648200"/>
          <p14:tracePt t="53997" x="2616200" y="4660900"/>
          <p14:tracePt t="54101" x="2622550" y="4660900"/>
          <p14:tracePt t="54126" x="2635250" y="4673600"/>
          <p14:tracePt t="54150" x="2641600" y="4686300"/>
          <p14:tracePt t="54172" x="2641600" y="4692650"/>
          <p14:tracePt t="54196" x="2641600" y="4699000"/>
          <p14:tracePt t="54286" x="2641600" y="4705350"/>
          <p14:tracePt t="54334" x="2635250" y="4705350"/>
          <p14:tracePt t="54363" x="2622550" y="4705350"/>
          <p14:tracePt t="54393" x="2578100" y="4705350"/>
          <p14:tracePt t="54414" x="2559050" y="4705350"/>
          <p14:tracePt t="54435" x="2501900" y="4705350"/>
          <p14:tracePt t="54458" x="2381250" y="4699000"/>
          <p14:tracePt t="54481" x="2260600" y="4692650"/>
          <p14:tracePt t="54504" x="2139950" y="4686300"/>
          <p14:tracePt t="54527" x="2095500" y="4667250"/>
          <p14:tracePt t="54548" x="2076450" y="4660900"/>
          <p14:tracePt t="54571" x="2076450" y="4654550"/>
          <p14:tracePt t="54621" x="2076450" y="4648200"/>
          <p14:tracePt t="54684" x="2076450" y="4641850"/>
          <p14:tracePt t="54715" x="2063750" y="4559300"/>
          <p14:tracePt t="54739" x="2051050" y="4514850"/>
          <p14:tracePt t="54762" x="2051050" y="4508500"/>
          <p14:tracePt t="54822" x="2044700" y="4502150"/>
          <p14:tracePt t="54855" x="2038350" y="4502150"/>
          <p14:tracePt t="54881" x="2025650" y="4495800"/>
          <p14:tracePt t="54904" x="2012950" y="4489450"/>
          <p14:tracePt t="54927" x="1993900" y="4489450"/>
          <p14:tracePt t="54949" x="1974850" y="4476750"/>
          <p14:tracePt t="54971" x="1962150" y="4476750"/>
          <p14:tracePt t="54993" x="1949450" y="4470400"/>
          <p14:tracePt t="55015" x="1936750" y="4464050"/>
          <p14:tracePt t="55038" x="1911350" y="4451350"/>
          <p14:tracePt t="55059" x="1905000" y="4445000"/>
          <p14:tracePt t="55104" x="1892300" y="4438650"/>
          <p14:tracePt t="55127" x="1885950" y="4425950"/>
          <p14:tracePt t="55149" x="1885950" y="4400550"/>
          <p14:tracePt t="55171" x="1885950" y="4381500"/>
          <p14:tracePt t="55193" x="1885950" y="4362450"/>
          <p14:tracePt t="55215" x="1885950" y="4349750"/>
          <p14:tracePt t="55237" x="1885950" y="4337050"/>
          <p14:tracePt t="55302" x="1885950" y="4330700"/>
          <p14:tracePt t="55324" x="1885950" y="4318000"/>
          <p14:tracePt t="55346" x="1873250" y="4343400"/>
          <p14:tracePt t="55370" x="1873250" y="4330700"/>
          <p14:tracePt t="55596" x="1873250" y="4337050"/>
          <p14:tracePt t="55662" x="1879600" y="4394200"/>
          <p14:tracePt t="55685" x="1873250" y="4425950"/>
          <p14:tracePt t="55728" x="1873250" y="4432300"/>
          <p14:tracePt t="56231" x="1866900" y="4432300"/>
          <p14:tracePt t="56255" x="1866900" y="4425950"/>
          <p14:tracePt t="56278" x="1866900" y="4419600"/>
          <p14:tracePt t="56302" x="1866900" y="4413250"/>
          <p14:tracePt t="56325" x="1866900" y="4400550"/>
          <p14:tracePt t="56379" x="1866900" y="4394200"/>
          <p14:tracePt t="56401" x="1866900" y="4387850"/>
          <p14:tracePt t="56610" x="1866900" y="4381500"/>
          <p14:tracePt t="56632" x="1866900" y="4375150"/>
          <p14:tracePt t="56654" x="1866900" y="4368800"/>
          <p14:tracePt t="56703" x="1873250" y="4368800"/>
          <p14:tracePt t="56734" x="1873250" y="4362450"/>
          <p14:tracePt t="56758" x="1873250" y="4356100"/>
          <p14:tracePt t="56782" x="1885950" y="4349750"/>
          <p14:tracePt t="56809" x="1892300" y="4343400"/>
          <p14:tracePt t="56833" x="1898650" y="4343400"/>
          <p14:tracePt t="57046" x="1905000" y="4343400"/>
          <p14:tracePt t="57077" x="1898650" y="4343400"/>
          <p14:tracePt t="57139" x="1898650" y="4349750"/>
          <p14:tracePt t="57162" x="1892300" y="4349750"/>
          <p14:tracePt t="57234" x="1892300" y="4356100"/>
          <p14:tracePt t="57256" x="1885950" y="4356100"/>
          <p14:tracePt t="57299" x="1885950" y="4362450"/>
          <p14:tracePt t="57324" x="1873250" y="4362450"/>
          <p14:tracePt t="57345" x="1866900" y="4356100"/>
          <p14:tracePt t="57368" x="1860550" y="4337050"/>
          <p14:tracePt t="57389" x="1854200" y="4330700"/>
          <p14:tracePt t="57411" x="1854200" y="4318000"/>
          <p14:tracePt t="57434" x="1854200" y="4305300"/>
          <p14:tracePt t="57457" x="1854200" y="4279900"/>
          <p14:tracePt t="57479" x="1854200" y="4260850"/>
          <p14:tracePt t="57502" x="1847850" y="4241800"/>
          <p14:tracePt t="57529" x="1847850" y="4216400"/>
          <p14:tracePt t="57558" x="1841500" y="4191000"/>
          <p14:tracePt t="57588" x="1835150" y="4178300"/>
          <p14:tracePt t="57617" x="1828800" y="4171950"/>
          <p14:tracePt t="57645" x="1828800" y="4165600"/>
          <p14:tracePt t="57669" x="1828800" y="4146550"/>
          <p14:tracePt t="57693" x="1828800" y="4133850"/>
          <p14:tracePt t="57714" x="1828800" y="4127500"/>
          <p14:tracePt t="57758" x="1828800" y="4121150"/>
          <p14:tracePt t="57780" x="1828800" y="4114800"/>
          <p14:tracePt t="57802" x="1822450" y="4108450"/>
          <p14:tracePt t="57824" x="1822450" y="4102100"/>
          <p14:tracePt t="57845" x="1816100" y="4095750"/>
          <p14:tracePt t="57867" x="1816100" y="4089400"/>
          <p14:tracePt t="57889" x="1816100" y="4076700"/>
          <p14:tracePt t="57910" x="1816100" y="4064000"/>
          <p14:tracePt t="57934" x="1816100" y="4044950"/>
          <p14:tracePt t="57957" x="1816100" y="4032250"/>
          <p14:tracePt t="57979" x="1803400" y="4025900"/>
          <p14:tracePt t="58026" x="1803400" y="4019550"/>
          <p14:tracePt t="58047" x="1797050" y="4019550"/>
          <p14:tracePt t="58074" x="1790700" y="4013200"/>
          <p14:tracePt t="58098" x="1790700" y="4006850"/>
          <p14:tracePt t="58125" x="1790700" y="4000500"/>
          <p14:tracePt t="58147" x="1790700" y="3994150"/>
          <p14:tracePt t="58182" x="1784350" y="3994150"/>
          <p14:tracePt t="58210" x="1778000" y="3987800"/>
          <p14:tracePt t="58234" x="1784350" y="3968750"/>
          <p14:tracePt t="58258" x="1790700" y="3956050"/>
          <p14:tracePt t="58288" x="1797050" y="3975100"/>
          <p14:tracePt t="58395" x="1790700" y="3975100"/>
          <p14:tracePt t="58439" x="1771650" y="3987800"/>
          <p14:tracePt t="58461" x="1771650" y="3994150"/>
          <p14:tracePt t="59095" x="1771650" y="4000500"/>
          <p14:tracePt t="59117" x="1771650" y="4013200"/>
          <p14:tracePt t="59139" x="1778000" y="4025900"/>
          <p14:tracePt t="59163" x="1778000" y="4032250"/>
          <p14:tracePt t="59188" x="1778000" y="4038600"/>
          <p14:tracePt t="59212" x="1778000" y="4051300"/>
          <p14:tracePt t="59241" x="1778000" y="4064000"/>
          <p14:tracePt t="59269" x="1784350" y="4083050"/>
          <p14:tracePt t="59300" x="1790700" y="4095750"/>
          <p14:tracePt t="59330" x="1797050" y="4108450"/>
          <p14:tracePt t="59355" x="1797050" y="4121150"/>
          <p14:tracePt t="59386" x="1803400" y="4140200"/>
          <p14:tracePt t="59416" x="1803400" y="4159250"/>
          <p14:tracePt t="59445" x="1816100" y="4171950"/>
          <p14:tracePt t="59470" x="1816100" y="4191000"/>
          <p14:tracePt t="59501" x="1828800" y="4210050"/>
          <p14:tracePt t="59533" x="1828800" y="4229100"/>
          <p14:tracePt t="59565" x="1828800" y="4235450"/>
          <p14:tracePt t="59596" x="1828800" y="4254500"/>
          <p14:tracePt t="59624" x="1828800" y="4273550"/>
          <p14:tracePt t="59625" x="1835150" y="4279900"/>
          <p14:tracePt t="59649" x="1841500" y="4292600"/>
          <p14:tracePt t="59670" x="1841500" y="4298950"/>
          <p14:tracePt t="59693" x="1841500" y="4311650"/>
          <p14:tracePt t="59714" x="1841500" y="4318000"/>
          <p14:tracePt t="59777" x="1841500" y="4324350"/>
          <p14:tracePt t="60227" x="1841500" y="4330700"/>
          <p14:tracePt t="60266" x="1854200" y="4330700"/>
          <p14:tracePt t="60290" x="1860550" y="4330700"/>
          <p14:tracePt t="60315" x="1866900" y="4330700"/>
          <p14:tracePt t="60338" x="1873250" y="4330700"/>
          <p14:tracePt t="60362" x="1892300" y="4330700"/>
          <p14:tracePt t="60387" x="1924050" y="4330700"/>
          <p14:tracePt t="60415" x="1968500" y="4330700"/>
          <p14:tracePt t="60445" x="1987550" y="4330700"/>
          <p14:tracePt t="60469" x="2012950" y="4330700"/>
          <p14:tracePt t="60497" x="2051050" y="4330700"/>
          <p14:tracePt t="60522" x="2089150" y="4330700"/>
          <p14:tracePt t="60544" x="2108200" y="4330700"/>
          <p14:tracePt t="60567" x="2114550" y="4330700"/>
          <p14:tracePt t="60613" x="2178050" y="4330700"/>
          <p14:tracePt t="60640" x="2209800" y="4330700"/>
          <p14:tracePt t="60662" x="2222500" y="4330700"/>
          <p14:tracePt t="60684" x="2228850" y="4330700"/>
          <p14:tracePt t="60707" x="2241550" y="4330700"/>
          <p14:tracePt t="60730" x="2273300" y="4330700"/>
          <p14:tracePt t="60755" x="2311400" y="4330700"/>
          <p14:tracePt t="60779" x="2343150" y="4330700"/>
          <p14:tracePt t="60802" x="2406650" y="4337050"/>
          <p14:tracePt t="60824" x="2457450" y="4337050"/>
          <p14:tracePt t="60848" x="2533650" y="4337050"/>
          <p14:tracePt t="60849" x="2546350" y="4337050"/>
          <p14:tracePt t="60888" x="2622550" y="4343400"/>
          <p14:tracePt t="60930" x="2692400" y="4343400"/>
          <p14:tracePt t="60964" x="2781300" y="4343400"/>
          <p14:tracePt t="60997" x="2851150" y="4343400"/>
          <p14:tracePt t="61030" x="2901950" y="4343400"/>
          <p14:tracePt t="61061" x="2946400" y="4343400"/>
          <p14:tracePt t="61086" x="2978150" y="4343400"/>
          <p14:tracePt t="61109" x="3003550" y="4343400"/>
          <p14:tracePt t="61140" x="3035300" y="4343400"/>
          <p14:tracePt t="61162" x="3060700" y="4343400"/>
          <p14:tracePt t="61185" x="3092450" y="4343400"/>
          <p14:tracePt t="61209" x="3124200" y="4343400"/>
          <p14:tracePt t="61231" x="3149600" y="4343400"/>
          <p14:tracePt t="61254" x="3155950" y="4343400"/>
          <p14:tracePt t="61256" x="3162300" y="4343400"/>
          <p14:tracePt t="61278" x="3168650" y="4343400"/>
          <p14:tracePt t="61301" x="3194050" y="4343400"/>
          <p14:tracePt t="61323" x="3213100" y="4343400"/>
          <p14:tracePt t="61345" x="3232150" y="4343400"/>
          <p14:tracePt t="61367" x="3251200" y="4343400"/>
          <p14:tracePt t="61395" x="3263900" y="4343400"/>
          <p14:tracePt t="61419" x="3276600" y="4343400"/>
          <p14:tracePt t="61474" x="3295650" y="4343400"/>
          <p14:tracePt t="61496" x="3308350" y="4330700"/>
          <p14:tracePt t="61725" x="3314700" y="4330700"/>
          <p14:tracePt t="61862" x="3302000" y="4330700"/>
          <p14:tracePt t="61908" x="3079750" y="4305300"/>
          <p14:tracePt t="61932" x="2921000" y="4305300"/>
          <p14:tracePt t="61956" x="2755900" y="4305300"/>
          <p14:tracePt t="61982" x="2597150" y="4292600"/>
          <p14:tracePt t="62016" x="2432050" y="4273550"/>
          <p14:tracePt t="62054" x="2305050" y="4241800"/>
          <p14:tracePt t="62085" x="2209800" y="4229100"/>
          <p14:tracePt t="62109" x="2108200" y="4210050"/>
          <p14:tracePt t="62133" x="2006600" y="4197350"/>
          <p14:tracePt t="62156" x="1943100" y="4191000"/>
          <p14:tracePt t="62179" x="1911350" y="4178300"/>
          <p14:tracePt t="62201" x="1898650" y="4178300"/>
          <p14:tracePt t="62223" x="1873250" y="4171950"/>
          <p14:tracePt t="62251" x="1854200" y="4171950"/>
          <p14:tracePt t="62274" x="1847850" y="4165600"/>
          <p14:tracePt t="62298" x="1828800" y="4140200"/>
          <p14:tracePt t="62325" x="1803400" y="4108450"/>
          <p14:tracePt t="62349" x="1784350" y="4089400"/>
          <p14:tracePt t="62374" x="1771650" y="4064000"/>
          <p14:tracePt t="62397" x="1752600" y="4057650"/>
          <p14:tracePt t="62420" x="1746250" y="4057650"/>
          <p14:tracePt t="62452" x="1739900" y="4057650"/>
          <p14:tracePt t="62504" x="1739900" y="4051300"/>
          <p14:tracePt t="62525" x="1739900" y="4044950"/>
          <p14:tracePt t="62546" x="1739900" y="4038600"/>
          <p14:tracePt t="62584" x="1739900" y="4032250"/>
          <p14:tracePt t="62608" x="1739900" y="4019550"/>
          <p14:tracePt t="62630" x="1746250" y="4000500"/>
          <p14:tracePt t="62652" x="1733550" y="4000500"/>
          <p14:tracePt t="62673" x="1733550" y="3994150"/>
          <p14:tracePt t="62716" x="1733550" y="3981450"/>
          <p14:tracePt t="62808" x="1733550" y="3975100"/>
          <p14:tracePt t="62830" x="1739900" y="3975100"/>
          <p14:tracePt t="62865" x="1746250" y="4038600"/>
          <p14:tracePt t="62903" x="1746250" y="4152900"/>
          <p14:tracePt t="62925" x="1746250" y="4229100"/>
          <p14:tracePt t="62948" x="1746250" y="4273550"/>
          <p14:tracePt t="62971" x="1746250" y="4311650"/>
          <p14:tracePt t="62994" x="1752600" y="4337050"/>
          <p14:tracePt t="62995" x="1752600" y="4343400"/>
          <p14:tracePt t="63019" x="1752600" y="4349750"/>
          <p14:tracePt t="63128" x="1752600" y="4356100"/>
          <p14:tracePt t="63157" x="1765300" y="4381500"/>
          <p14:tracePt t="63185" x="1790700" y="4413250"/>
          <p14:tracePt t="63207" x="1790700" y="4425950"/>
          <p14:tracePt t="63256" x="1797050" y="4425950"/>
          <p14:tracePt t="63277" x="1803400" y="4419600"/>
          <p14:tracePt t="63300" x="1809750" y="4387850"/>
          <p14:tracePt t="63322" x="1809750" y="4375150"/>
          <p14:tracePt t="63344" x="1809750" y="4368800"/>
          <p14:tracePt t="63546" x="1816100" y="4368800"/>
          <p14:tracePt t="63585" x="1854200" y="4368800"/>
          <p14:tracePt t="63607" x="1879600" y="4375150"/>
          <p14:tracePt t="63633" x="1911350" y="4381500"/>
          <p14:tracePt t="63654" x="1955800" y="4387850"/>
          <p14:tracePt t="63678" x="2000250" y="4400550"/>
          <p14:tracePt t="63679" x="2006600" y="4400550"/>
          <p14:tracePt t="63707" x="2025650" y="4400550"/>
          <p14:tracePt t="63730" x="2051050" y="4400550"/>
          <p14:tracePt t="63753" x="2082800" y="4400550"/>
          <p14:tracePt t="63776" x="2114550" y="4400550"/>
          <p14:tracePt t="63798" x="2146300" y="4400550"/>
          <p14:tracePt t="63821" x="2178050" y="4400550"/>
          <p14:tracePt t="63844" x="2228850" y="4400550"/>
          <p14:tracePt t="63868" x="2286000" y="4425950"/>
          <p14:tracePt t="63891" x="2317750" y="4419600"/>
          <p14:tracePt t="63913" x="2362200" y="4413250"/>
          <p14:tracePt t="63936" x="2438400" y="4413250"/>
          <p14:tracePt t="63964" x="2489200" y="4413250"/>
          <p14:tracePt t="63987" x="2514600" y="4413250"/>
          <p14:tracePt t="64010" x="2559050" y="4413250"/>
          <p14:tracePt t="64032" x="2597150" y="4413250"/>
          <p14:tracePt t="64055" x="2647950" y="4425950"/>
          <p14:tracePt t="64082" x="2692400" y="4432300"/>
          <p14:tracePt t="64106" x="2736850" y="4432300"/>
          <p14:tracePt t="64108" x="2749550" y="4432300"/>
          <p14:tracePt t="64132" x="2781300" y="4432300"/>
          <p14:tracePt t="64155" x="2813050" y="4432300"/>
          <p14:tracePt t="64184" x="2838450" y="4432300"/>
          <p14:tracePt t="64222" x="2882900" y="4432300"/>
          <p14:tracePt t="64250" x="2921000" y="4445000"/>
          <p14:tracePt t="64251" x="2933700" y="4445000"/>
          <p14:tracePt t="64276" x="2959100" y="4445000"/>
          <p14:tracePt t="64297" x="2978150" y="4445000"/>
          <p14:tracePt t="64320" x="2997200" y="4445000"/>
          <p14:tracePt t="64342" x="3028950" y="4451350"/>
          <p14:tracePt t="64365" x="3048000" y="4451350"/>
          <p14:tracePt t="64387" x="3060700" y="4445000"/>
          <p14:tracePt t="64410" x="3079750" y="4445000"/>
          <p14:tracePt t="64433" x="3124200" y="4445000"/>
          <p14:tracePt t="64457" x="3168650" y="4445000"/>
          <p14:tracePt t="64478" x="3200400" y="4445000"/>
          <p14:tracePt t="64500" x="3206750" y="4438650"/>
          <p14:tracePt t="64523" x="3213100" y="4438650"/>
          <p14:tracePt t="64675" x="3206750" y="4432300"/>
          <p14:tracePt t="64713" x="3194050" y="4425950"/>
          <p14:tracePt t="64735" x="3187700" y="4425950"/>
          <p14:tracePt t="64756" x="3194050" y="4425950"/>
          <p14:tracePt t="64779" x="3194050" y="4387850"/>
          <p14:tracePt t="64801" x="3194050" y="4343400"/>
          <p14:tracePt t="64823" x="3200400" y="4298950"/>
          <p14:tracePt t="64849" x="3200400" y="4279900"/>
          <p14:tracePt t="64871" x="3206750" y="4248150"/>
          <p14:tracePt t="64893" x="3219450" y="4216400"/>
          <p14:tracePt t="64916" x="3225800" y="4184650"/>
          <p14:tracePt t="64938" x="3238500" y="4171950"/>
          <p14:tracePt t="64963" x="3244850" y="4133850"/>
          <p14:tracePt t="64964" x="3244850" y="4121150"/>
          <p14:tracePt t="64990" x="3257550" y="4095750"/>
          <p14:tracePt t="65015" x="3263900" y="4070350"/>
          <p14:tracePt t="65041" x="3263900" y="4064000"/>
          <p14:tracePt t="65067" x="3263900" y="4051300"/>
          <p14:tracePt t="65091" x="3263900" y="4032250"/>
          <p14:tracePt t="65112" x="3263900" y="4013200"/>
          <p14:tracePt t="65134" x="3270250" y="4000500"/>
          <p14:tracePt t="65156" x="3270250" y="3981450"/>
          <p14:tracePt t="65208" x="3270250" y="3975100"/>
          <p14:tracePt t="65233" x="3270250" y="3981450"/>
          <p14:tracePt t="65255" x="3270250" y="4057650"/>
          <p14:tracePt t="65280" x="3238500" y="4165600"/>
          <p14:tracePt t="65315" x="3206750" y="4235450"/>
          <p14:tracePt t="65348" x="3200400" y="4241800"/>
          <p14:tracePt t="65437" x="3200400" y="4229100"/>
          <p14:tracePt t="65472" x="3213100" y="4127500"/>
          <p14:tracePt t="65495" x="3213100" y="4102100"/>
          <p14:tracePt t="65517" x="3213100" y="4083050"/>
          <p14:tracePt t="65562" x="3213100" y="4076700"/>
          <p14:tracePt t="65625" x="3213100" y="4089400"/>
          <p14:tracePt t="65666" x="3155950" y="4298950"/>
          <p14:tracePt t="65689" x="3111500" y="4400550"/>
          <p14:tracePt t="65713" x="3098800" y="4413250"/>
          <p14:tracePt t="65757" x="3079750" y="4375150"/>
          <p14:tracePt t="65780" x="3060700" y="4210050"/>
          <p14:tracePt t="65801" x="3067050" y="4102100"/>
          <p14:tracePt t="65824" x="3073400" y="4064000"/>
          <p14:tracePt t="65846" x="3073400" y="4038600"/>
          <p14:tracePt t="65868" x="3073400" y="4025900"/>
          <p14:tracePt t="65912" x="3073400" y="4019550"/>
          <p14:tracePt t="65972" x="3073400" y="4025900"/>
          <p14:tracePt t="65994" x="3073400" y="4083050"/>
          <p14:tracePt t="66017" x="3035300" y="4178300"/>
          <p14:tracePt t="66040" x="3009900" y="4222750"/>
          <p14:tracePt t="66061" x="3009900" y="4229100"/>
          <p14:tracePt t="66113" x="3003550" y="4229100"/>
          <p14:tracePt t="66135" x="3003550" y="4140200"/>
          <p14:tracePt t="66158" x="3009900" y="4051300"/>
          <p14:tracePt t="66180" x="3022600" y="4000500"/>
          <p14:tracePt t="66280" x="3022600" y="4013200"/>
          <p14:tracePt t="66303" x="2959100" y="4127500"/>
          <p14:tracePt t="66330" x="2876550" y="4222750"/>
          <p14:tracePt t="66359" x="2800350" y="4292600"/>
          <p14:tracePt t="66395" x="2794000" y="4292600"/>
          <p14:tracePt t="66432" x="2768600" y="4222750"/>
          <p14:tracePt t="66461" x="2762250" y="4152900"/>
          <p14:tracePt t="66484" x="2762250" y="4127500"/>
          <p14:tracePt t="66507" x="2762250" y="4114800"/>
          <p14:tracePt t="66531" x="2762250" y="4108450"/>
          <p14:tracePt t="66587" x="2749550" y="4114800"/>
          <p14:tracePt t="66609" x="2686050" y="4159250"/>
          <p14:tracePt t="66632" x="2635250" y="4184650"/>
          <p14:tracePt t="66654" x="2609850" y="4184650"/>
          <p14:tracePt t="66681" x="2597150" y="4184650"/>
          <p14:tracePt t="66717" x="2590800" y="4184650"/>
          <p14:tracePt t="66748" x="2552700" y="4152900"/>
          <p14:tracePt t="66773" x="2540000" y="4108450"/>
          <p14:tracePt t="66796" x="2533650" y="4083050"/>
          <p14:tracePt t="66819" x="2533650" y="4070350"/>
          <p14:tracePt t="66845" x="2520950" y="4051300"/>
          <p14:tracePt t="66895" x="2514600" y="4051300"/>
          <p14:tracePt t="66921" x="2508250" y="4038600"/>
          <p14:tracePt t="66943" x="2489200" y="4032250"/>
          <p14:tracePt t="66966" x="2451100" y="4025900"/>
          <p14:tracePt t="66988" x="2393950" y="4006850"/>
          <p14:tracePt t="67010" x="2343150" y="3994150"/>
          <p14:tracePt t="67034" x="2247900" y="3975100"/>
          <p14:tracePt t="67035" x="2235200" y="3968750"/>
          <p14:tracePt t="67058" x="2139950" y="3943350"/>
          <p14:tracePt t="67083" x="2019300" y="3886200"/>
          <p14:tracePt t="67105" x="1949450" y="3879850"/>
          <p14:tracePt t="67127" x="1873250" y="3879850"/>
          <p14:tracePt t="67150" x="1847850" y="3879850"/>
          <p14:tracePt t="67172" x="1822450" y="3879850"/>
          <p14:tracePt t="67196" x="1809750" y="3879850"/>
          <p14:tracePt t="67219" x="1790700" y="3879850"/>
          <p14:tracePt t="67240" x="1778000" y="3879850"/>
          <p14:tracePt t="67377" x="1778000" y="3886200"/>
          <p14:tracePt t="67400" x="1778000" y="3905250"/>
          <p14:tracePt t="67421" x="1784350" y="3949700"/>
          <p14:tracePt t="67450" x="1790700" y="4006850"/>
          <p14:tracePt t="67481" x="1797050" y="4032250"/>
          <p14:tracePt t="67511" x="1803400" y="4032250"/>
          <p14:tracePt t="67614" x="1803400" y="4038600"/>
          <p14:tracePt t="67676" x="1803400" y="4197350"/>
          <p14:tracePt t="67705" x="1803400" y="4254500"/>
          <p14:tracePt t="67753" x="1803400" y="4267200"/>
          <p14:tracePt t="67997" x="1809750" y="4273550"/>
          <p14:tracePt t="68028" x="1822450" y="4286250"/>
          <p14:tracePt t="68053" x="1841500" y="4298950"/>
          <p14:tracePt t="68075" x="1841500" y="4311650"/>
          <p14:tracePt t="68098" x="1854200" y="4318000"/>
          <p14:tracePt t="68228" x="1860550" y="4318000"/>
          <p14:tracePt t="68255" x="1993900" y="4318000"/>
          <p14:tracePt t="68277" x="2089150" y="4318000"/>
          <p14:tracePt t="68301" x="2190750" y="4318000"/>
          <p14:tracePt t="68323" x="2247900" y="4318000"/>
          <p14:tracePt t="68346" x="2279650" y="4311650"/>
          <p14:tracePt t="68370" x="2317750" y="4311650"/>
          <p14:tracePt t="68393" x="2393950" y="4311650"/>
          <p14:tracePt t="68417" x="2444750" y="4311650"/>
          <p14:tracePt t="68440" x="2495550" y="4311650"/>
          <p14:tracePt t="68464" x="2552700" y="4292600"/>
          <p14:tracePt t="68488" x="2590800" y="4292600"/>
          <p14:tracePt t="68511" x="2635250" y="4292600"/>
          <p14:tracePt t="68535" x="2686050" y="4292600"/>
          <p14:tracePt t="68561" x="2730500" y="4292600"/>
          <p14:tracePt t="68594" x="2774950" y="4292600"/>
          <p14:tracePt t="68628" x="2806700" y="4292600"/>
          <p14:tracePt t="68652" x="2844800" y="4292600"/>
          <p14:tracePt t="68674" x="2895600" y="4286250"/>
          <p14:tracePt t="68698" x="2952750" y="4286250"/>
          <p14:tracePt t="68720" x="3003550" y="4286250"/>
          <p14:tracePt t="68743" x="3060700" y="4286250"/>
          <p14:tracePt t="68769" x="3098800" y="4286250"/>
          <p14:tracePt t="68790" x="3111500" y="4286250"/>
          <p14:tracePt t="68812" x="3130550" y="4286250"/>
          <p14:tracePt t="68834" x="3162300" y="4286250"/>
          <p14:tracePt t="68882" x="3181350" y="4286250"/>
          <p14:tracePt t="68903" x="3187700" y="4292600"/>
          <p14:tracePt t="69106" x="3194050" y="4292600"/>
          <p14:tracePt t="69131" x="3200400" y="4260850"/>
          <p14:tracePt t="69153" x="3200400" y="4210050"/>
          <p14:tracePt t="69176" x="3213100" y="4178300"/>
          <p14:tracePt t="69200" x="3219450" y="4152900"/>
          <p14:tracePt t="69222" x="3232150" y="4108450"/>
          <p14:tracePt t="69244" x="3238500" y="4070350"/>
          <p14:tracePt t="69245" x="3238500" y="4064000"/>
          <p14:tracePt t="69269" x="3238500" y="4038600"/>
          <p14:tracePt t="69291" x="3238500" y="4006850"/>
          <p14:tracePt t="69314" x="3244850" y="3987800"/>
          <p14:tracePt t="69415" x="3251200" y="3987800"/>
          <p14:tracePt t="69436" x="3251200" y="3981450"/>
          <p14:tracePt t="69458" x="3257550" y="3975100"/>
          <p14:tracePt t="69582" x="3251200" y="3975100"/>
          <p14:tracePt t="69606" x="3155950" y="3968750"/>
          <p14:tracePt t="69628" x="3028950" y="3968750"/>
          <p14:tracePt t="69652" x="2825750" y="3968750"/>
          <p14:tracePt t="69653" x="2787650" y="3968750"/>
          <p14:tracePt t="69691" x="2533650" y="3937000"/>
          <p14:tracePt t="69720" x="2419350" y="3943350"/>
          <p14:tracePt t="69744" x="2368550" y="3943350"/>
          <p14:tracePt t="69745" x="2362200" y="3943350"/>
          <p14:tracePt t="69770" x="2298700" y="3930650"/>
          <p14:tracePt t="69792" x="2260600" y="3930650"/>
          <p14:tracePt t="69817" x="2209800" y="3930650"/>
          <p14:tracePt t="69839" x="2146300" y="3930650"/>
          <p14:tracePt t="69863" x="2089150" y="3930650"/>
          <p14:tracePt t="69891" x="2057400" y="3930650"/>
          <p14:tracePt t="69913" x="2025650" y="3930650"/>
          <p14:tracePt t="69936" x="2006600" y="3930650"/>
          <p14:tracePt t="69958" x="1949450" y="3917950"/>
          <p14:tracePt t="69980" x="1930400" y="3917950"/>
          <p14:tracePt t="70004" x="1911350" y="3917950"/>
          <p14:tracePt t="70026" x="1898650" y="3917950"/>
          <p14:tracePt t="70047" x="1892300" y="3917950"/>
          <p14:tracePt t="70071" x="1885950" y="3917950"/>
          <p14:tracePt t="70093" x="1879600" y="3917950"/>
          <p14:tracePt t="70256" x="1879600" y="3924300"/>
          <p14:tracePt t="70287" x="1885950" y="3987800"/>
          <p14:tracePt t="70310" x="1898650" y="4057650"/>
          <p14:tracePt t="70332" x="1898650" y="4076700"/>
          <p14:tracePt t="70354" x="1898650" y="4083050"/>
          <p14:tracePt t="70383" x="1898650" y="4095750"/>
          <p14:tracePt t="70406" x="1905000" y="4102100"/>
          <p14:tracePt t="70592" x="1911350" y="4108450"/>
          <p14:tracePt t="70642" x="2292350" y="4121150"/>
          <p14:tracePt t="70665" x="2647950" y="4108450"/>
          <p14:tracePt t="70692" x="2914650" y="4121150"/>
          <p14:tracePt t="70715" x="3035300" y="4146550"/>
          <p14:tracePt t="70740" x="3079750" y="4165600"/>
          <p14:tracePt t="70742" x="3086100" y="4171950"/>
          <p14:tracePt t="70776" x="3136900" y="4197350"/>
          <p14:tracePt t="70810" x="3238500" y="4235450"/>
          <p14:tracePt t="70843" x="3333750" y="4273550"/>
          <p14:tracePt t="70876" x="3403600" y="4298950"/>
          <p14:tracePt t="70902" x="3479800" y="4305300"/>
          <p14:tracePt t="70929" x="3517900" y="4318000"/>
          <p14:tracePt t="70951" x="3524250" y="4318000"/>
          <p14:tracePt t="70994" x="3549650" y="4318000"/>
          <p14:tracePt t="71015" x="3556000" y="4318000"/>
          <p14:tracePt t="71096" x="3562350" y="4318000"/>
          <p14:tracePt t="71198" x="3556000" y="4318000"/>
          <p14:tracePt t="71219" x="3543300" y="4324350"/>
          <p14:tracePt t="71242" x="3524250" y="4324350"/>
          <p14:tracePt t="71265" x="3511550" y="4324350"/>
          <p14:tracePt t="71287" x="3498850" y="4324350"/>
          <p14:tracePt t="71310" x="3473450" y="4324350"/>
          <p14:tracePt t="71333" x="3460750" y="4324350"/>
          <p14:tracePt t="71378" x="3448050" y="4337050"/>
          <p14:tracePt t="71400" x="3441700" y="4343400"/>
          <p14:tracePt t="71422" x="3429000" y="4356100"/>
          <p14:tracePt t="71447" x="3429000" y="4362450"/>
          <p14:tracePt t="71478" x="3429000" y="4368800"/>
          <p14:tracePt t="71500" x="3422650" y="4368800"/>
          <p14:tracePt t="71522" x="3416300" y="4375150"/>
          <p14:tracePt t="71566" x="3416300" y="4381500"/>
          <p14:tracePt t="71590" x="3416300" y="4394200"/>
          <p14:tracePt t="71612" x="3409950" y="4394200"/>
          <p14:tracePt t="72316" x="3409950" y="4400550"/>
          <p14:tracePt t="72359" x="3429000" y="4464050"/>
          <p14:tracePt t="72382" x="3435350" y="4514850"/>
          <p14:tracePt t="72404" x="3441700" y="4559300"/>
          <p14:tracePt t="72426" x="3448050" y="4629150"/>
          <p14:tracePt t="72451" x="3467100" y="4711700"/>
          <p14:tracePt t="72478" x="3486150" y="4876800"/>
          <p14:tracePt t="72502" x="3486150" y="4959350"/>
          <p14:tracePt t="72530" x="3486150" y="5086350"/>
          <p14:tracePt t="72566" x="3486150" y="5232400"/>
          <p14:tracePt t="72606" x="3486150" y="5422900"/>
          <p14:tracePt t="72631" x="3486150" y="5524500"/>
          <p14:tracePt t="72657" x="3486150" y="5670550"/>
          <p14:tracePt t="72680" x="3486150" y="5842000"/>
          <p14:tracePt t="72703" x="3486150" y="5956300"/>
          <p14:tracePt t="72726" x="3486150" y="6038850"/>
          <p14:tracePt t="72750" x="3486150" y="6108700"/>
          <p14:tracePt t="72773" x="3460750" y="6197600"/>
          <p14:tracePt t="72794" x="3454400" y="6223000"/>
          <p14:tracePt t="72817" x="3454400" y="6235700"/>
          <p14:tracePt t="72890" x="3454400" y="6242050"/>
          <p14:tracePt t="72912" x="3454400" y="6261100"/>
          <p14:tracePt t="72948" x="3454400" y="6286500"/>
          <p14:tracePt t="72978" x="3454400" y="6369050"/>
          <p14:tracePt t="73007" x="3454400" y="6400800"/>
          <p14:tracePt t="73583" x="3460750" y="6400800"/>
          <p14:tracePt t="73610" x="3467100" y="6400800"/>
          <p14:tracePt t="73633" x="3479800" y="6400800"/>
          <p14:tracePt t="73657" x="3486150" y="6400800"/>
          <p14:tracePt t="73704" x="3498850" y="6400800"/>
          <p14:tracePt t="73730" x="3517900" y="6388100"/>
          <p14:tracePt t="73764" x="3575050" y="6375400"/>
          <p14:tracePt t="73766" x="3581400" y="6375400"/>
          <p14:tracePt t="73789" x="3613150" y="6375400"/>
          <p14:tracePt t="73811" x="3644900" y="6375400"/>
          <p14:tracePt t="73834" x="3683000" y="6362700"/>
          <p14:tracePt t="73855" x="3740150" y="6350000"/>
          <p14:tracePt t="73878" x="3790950" y="6350000"/>
          <p14:tracePt t="73900" x="3829050" y="6350000"/>
          <p14:tracePt t="73922" x="3879850" y="6350000"/>
          <p14:tracePt t="73946" x="3937000" y="6350000"/>
          <p14:tracePt t="73968" x="3949700" y="6350000"/>
          <p14:tracePt t="73990" x="3968750" y="6350000"/>
          <p14:tracePt t="74013" x="3975100" y="6343650"/>
          <p14:tracePt t="74050" x="3994150" y="6343650"/>
          <p14:tracePt t="74083" x="4013200" y="6343650"/>
          <p14:tracePt t="74112" x="4025900" y="6343650"/>
          <p14:tracePt t="74134" x="4032250" y="6343650"/>
          <p14:tracePt t="74157" x="4051300" y="6343650"/>
          <p14:tracePt t="74179" x="4076700" y="6337300"/>
          <p14:tracePt t="74201" x="4102100" y="6330950"/>
          <p14:tracePt t="74222" x="4102100" y="6318250"/>
          <p14:tracePt t="74244" x="4102100" y="6311900"/>
          <p14:tracePt t="74267" x="4108450" y="6305550"/>
          <p14:tracePt t="74290" x="4121150" y="6299200"/>
          <p14:tracePt t="74334" x="4127500" y="6299200"/>
          <p14:tracePt t="74384" x="4133850" y="6299200"/>
          <p14:tracePt t="74425" x="4133850" y="6267450"/>
          <p14:tracePt t="74449" x="4133850" y="6229350"/>
          <p14:tracePt t="74474" x="4127500" y="6184900"/>
          <p14:tracePt t="74500" x="4127500" y="6134100"/>
          <p14:tracePt t="74523" x="4121150" y="6070600"/>
          <p14:tracePt t="74552" x="4102100" y="6019800"/>
          <p14:tracePt t="74574" x="4076700" y="5962650"/>
          <p14:tracePt t="74596" x="4064000" y="5918200"/>
          <p14:tracePt t="74620" x="4044950" y="5848350"/>
          <p14:tracePt t="74621" x="4044950" y="5835650"/>
          <p14:tracePt t="74646" x="4044950" y="5772150"/>
          <p14:tracePt t="74670" x="4032250" y="5695950"/>
          <p14:tracePt t="74692" x="4032250" y="5607050"/>
          <p14:tracePt t="74716" x="4013200" y="5499100"/>
          <p14:tracePt t="74717" x="4013200" y="5480050"/>
          <p14:tracePt t="74739" x="4013200" y="5403850"/>
          <p14:tracePt t="74763" x="4006850" y="5327650"/>
          <p14:tracePt t="74790" x="3994150" y="5257800"/>
          <p14:tracePt t="74812" x="3987800" y="5194300"/>
          <p14:tracePt t="74835" x="3981450" y="5143500"/>
          <p14:tracePt t="74863" x="3975100" y="5111750"/>
          <p14:tracePt t="74889" x="3975100" y="5067300"/>
          <p14:tracePt t="74914" x="3981450" y="4978400"/>
          <p14:tracePt t="74938" x="3987800" y="4914900"/>
          <p14:tracePt t="74961" x="3994150" y="4883150"/>
          <p14:tracePt t="74984" x="4006850" y="4845050"/>
          <p14:tracePt t="75007" x="4019550" y="4787900"/>
          <p14:tracePt t="75032" x="4038600" y="4711700"/>
          <p14:tracePt t="75055" x="4038600" y="4660900"/>
          <p14:tracePt t="75078" x="4038600" y="4597400"/>
          <p14:tracePt t="75100" x="4038600" y="4565650"/>
          <p14:tracePt t="75128" x="4038600" y="4527550"/>
          <p14:tracePt t="75161" x="4038600" y="4476750"/>
          <p14:tracePt t="75193" x="4038600" y="4445000"/>
          <p14:tracePt t="75215" x="4038600" y="4425950"/>
          <p14:tracePt t="75238" x="4038600" y="4413250"/>
          <p14:tracePt t="75261" x="4038600" y="4400550"/>
          <p14:tracePt t="75310" x="4038600" y="4387850"/>
          <p14:tracePt t="75398" x="4032250" y="4381500"/>
          <p14:tracePt t="75420" x="4013200" y="4381500"/>
          <p14:tracePt t="75442" x="3949700" y="4375150"/>
          <p14:tracePt t="75466" x="3733800" y="4356100"/>
          <p14:tracePt t="75488" x="3632200" y="4356100"/>
          <p14:tracePt t="75510" x="3543300" y="4356100"/>
          <p14:tracePt t="75534" x="3473450" y="4356100"/>
          <p14:tracePt t="75557" x="3416300" y="4356100"/>
          <p14:tracePt t="75580" x="3384550" y="4356100"/>
          <p14:tracePt t="75603" x="3359150" y="4356100"/>
          <p14:tracePt t="75625" x="3346450" y="4356100"/>
          <p14:tracePt t="75647" x="3340100" y="4356100"/>
          <p14:tracePt t="75673" x="3333750" y="4356100"/>
          <p14:tracePt t="75696" x="3321050" y="4356100"/>
          <p14:tracePt t="75718" x="3302000" y="4343400"/>
          <p14:tracePt t="75814" x="3302000" y="4349750"/>
          <p14:tracePt t="75838" x="3302000" y="4432300"/>
          <p14:tracePt t="75860" x="3308350" y="4489450"/>
          <p14:tracePt t="75882" x="3314700" y="4572000"/>
          <p14:tracePt t="75904" x="3321050" y="4622800"/>
          <p14:tracePt t="75937" x="3333750" y="4705350"/>
          <p14:tracePt t="75937" x="3333750" y="4718050"/>
          <p14:tracePt t="75971" x="3333750" y="4826000"/>
          <p14:tracePt t="75993" x="3333750" y="4876800"/>
          <p14:tracePt t="76016" x="3333750" y="4953000"/>
          <p14:tracePt t="76038" x="3333750" y="5041900"/>
          <p14:tracePt t="76061" x="3333750" y="5130800"/>
          <p14:tracePt t="76084" x="3327400" y="5175250"/>
          <p14:tracePt t="76107" x="3327400" y="5207000"/>
          <p14:tracePt t="76130" x="3327400" y="5276850"/>
          <p14:tracePt t="76131" x="3327400" y="5289550"/>
          <p14:tracePt t="76154" x="3327400" y="5372100"/>
          <p14:tracePt t="76182" x="3327400" y="5486400"/>
          <p14:tracePt t="76204" x="3314700" y="5575300"/>
          <p14:tracePt t="76239" x="3308350" y="5689600"/>
          <p14:tracePt t="76240" x="3308350" y="5702300"/>
          <p14:tracePt t="76272" x="3308350" y="5816600"/>
          <p14:tracePt t="76302" x="3308350" y="5949950"/>
          <p14:tracePt t="76324" x="3308350" y="6051550"/>
          <p14:tracePt t="76345" x="3308350" y="6102350"/>
          <p14:tracePt t="76368" x="3308350" y="6146800"/>
          <p14:tracePt t="76391" x="3308350" y="6172200"/>
          <p14:tracePt t="76414" x="3308350" y="6216650"/>
          <p14:tracePt t="76436" x="3308350" y="6267450"/>
          <p14:tracePt t="76459" x="3308350" y="6337300"/>
          <p14:tracePt t="76483" x="3308350" y="6388100"/>
          <p14:tracePt t="76505" x="3308350" y="6407150"/>
          <p14:tracePt t="76528" x="3308350" y="6426200"/>
          <p14:tracePt t="76555" x="3308350" y="6432550"/>
          <p14:tracePt t="76668" x="3308350" y="6426200"/>
          <p14:tracePt t="76697" x="3314700" y="6400800"/>
          <p14:tracePt t="76718" x="3321050" y="6388100"/>
          <p14:tracePt t="76741" x="3333750" y="6381750"/>
          <p14:tracePt t="76763" x="3346450" y="6369050"/>
          <p14:tracePt t="76786" x="3371850" y="6356350"/>
          <p14:tracePt t="76807" x="3403600" y="6350000"/>
          <p14:tracePt t="76832" x="3429000" y="6330950"/>
          <p14:tracePt t="76853" x="3454400" y="6330950"/>
          <p14:tracePt t="76875" x="3511550" y="6330950"/>
          <p14:tracePt t="76898" x="3568700" y="6330950"/>
          <p14:tracePt t="76920" x="3619500" y="6330950"/>
          <p14:tracePt t="76944" x="3644900" y="6330950"/>
          <p14:tracePt t="76965" x="3670300" y="6330950"/>
          <p14:tracePt t="76988" x="3689350" y="6330950"/>
          <p14:tracePt t="77010" x="3702050" y="6330950"/>
          <p14:tracePt t="77032" x="3746500" y="6330950"/>
          <p14:tracePt t="77054" x="3797300" y="6330950"/>
          <p14:tracePt t="77078" x="3835400" y="6330950"/>
          <p14:tracePt t="77104" x="3867150" y="6318250"/>
          <p14:tracePt t="77126" x="3879850" y="6318250"/>
          <p14:tracePt t="77154" x="3905250" y="6318250"/>
          <p14:tracePt t="77155" x="3911600" y="6318250"/>
          <p14:tracePt t="77181" x="3924300" y="6318250"/>
          <p14:tracePt t="77204" x="3937000" y="6318250"/>
          <p14:tracePt t="77226" x="3949700" y="6318250"/>
          <p14:tracePt t="77248" x="3968750" y="6318250"/>
          <p14:tracePt t="77271" x="3975100" y="6318250"/>
          <p14:tracePt t="77292" x="3987800" y="6318250"/>
          <p14:tracePt t="77324" x="4013200" y="6318250"/>
          <p14:tracePt t="77351" x="4032250" y="6318250"/>
          <p14:tracePt t="77379" x="4057650" y="6305550"/>
          <p14:tracePt t="77404" x="4076700" y="6299200"/>
          <p14:tracePt t="77427" x="4089400" y="6299200"/>
          <p14:tracePt t="77472" x="4102100" y="6299200"/>
          <p14:tracePt t="77494" x="4108450" y="6286500"/>
          <p14:tracePt t="77516" x="4127500" y="6248400"/>
          <p14:tracePt t="77543" x="4127500" y="6172200"/>
          <p14:tracePt t="77572" x="4133850" y="6000750"/>
          <p14:tracePt t="77601" x="4133850" y="5918200"/>
          <p14:tracePt t="77626" x="4108450" y="5892800"/>
          <p14:tracePt t="77675" x="4102100" y="5892800"/>
          <p14:tracePt t="77702" x="4089400" y="5880100"/>
          <p14:tracePt t="77729" x="4044950" y="5829300"/>
          <p14:tracePt t="77751" x="4019550" y="5816600"/>
          <p14:tracePt t="77775" x="4000500" y="5753100"/>
          <p14:tracePt t="77797" x="4000500" y="5721350"/>
          <p14:tracePt t="77822" x="3994150" y="5670550"/>
          <p14:tracePt t="77845" x="3975100" y="5461000"/>
          <p14:tracePt t="77878" x="3968750" y="5175250"/>
          <p14:tracePt t="77914" x="3962400" y="4972050"/>
          <p14:tracePt t="77915" x="3962400" y="4965700"/>
          <p14:tracePt t="77967" x="3968750" y="4870450"/>
          <p14:tracePt t="77991" x="3968750" y="4813300"/>
          <p14:tracePt t="78014" x="3968750" y="4730750"/>
          <p14:tracePt t="78036" x="3975100" y="4667250"/>
          <p14:tracePt t="78060" x="3987800" y="4603750"/>
          <p14:tracePt t="78093" x="4000500" y="4495800"/>
          <p14:tracePt t="78127" x="4000500" y="4464050"/>
          <p14:tracePt t="78153" x="4000500" y="4425950"/>
          <p14:tracePt t="78178" x="4000500" y="4400550"/>
          <p14:tracePt t="78205" x="4000500" y="4387850"/>
          <p14:tracePt t="78236" x="4000500" y="4381500"/>
          <p14:tracePt t="78380" x="3994150" y="4387850"/>
          <p14:tracePt t="78403" x="3968750" y="4413250"/>
          <p14:tracePt t="78438" x="3930650" y="4432300"/>
          <p14:tracePt t="78481" x="3695700" y="4432300"/>
          <p14:tracePt t="78515" x="3479800" y="4413250"/>
          <p14:tracePt t="78545" x="3327400" y="4394200"/>
          <p14:tracePt t="78574" x="3282950" y="4381500"/>
          <p14:tracePt t="78602" x="3263900" y="4375150"/>
          <p14:tracePt t="78636" x="3257550" y="4375150"/>
          <p14:tracePt t="78666" x="3251200" y="4368800"/>
          <p14:tracePt t="78690" x="3251200" y="4349750"/>
          <p14:tracePt t="78718" x="3251200" y="4337050"/>
          <p14:tracePt t="78743" x="3251200" y="4343400"/>
          <p14:tracePt t="78772" x="3282950" y="4381500"/>
          <p14:tracePt t="78802" x="3314700" y="4400550"/>
          <p14:tracePt t="78828" x="3340100" y="4451350"/>
          <p14:tracePt t="78857" x="3352800" y="4533900"/>
          <p14:tracePt t="78886" x="3359150" y="4597400"/>
          <p14:tracePt t="78911" x="3384550" y="4667250"/>
          <p14:tracePt t="78941" x="3403600" y="4743450"/>
          <p14:tracePt t="78967" x="3422650" y="4806950"/>
          <p14:tracePt t="78998" x="3429000" y="4857750"/>
          <p14:tracePt t="79021" x="3448050" y="4902200"/>
          <p14:tracePt t="79043" x="3454400" y="4946650"/>
          <p14:tracePt t="79066" x="3460750" y="4997450"/>
          <p14:tracePt t="79089" x="3460750" y="5048250"/>
          <p14:tracePt t="79111" x="3467100" y="5105400"/>
          <p14:tracePt t="79134" x="3479800" y="5162550"/>
          <p14:tracePt t="79157" x="3486150" y="5194300"/>
          <p14:tracePt t="79180" x="3492500" y="5238750"/>
          <p14:tracePt t="79206" x="3505200" y="5257800"/>
          <p14:tracePt t="79228" x="3511550" y="5314950"/>
          <p14:tracePt t="79253" x="3517900" y="5384800"/>
          <p14:tracePt t="79275" x="3524250" y="5448300"/>
          <p14:tracePt t="79298" x="3536950" y="5486400"/>
          <p14:tracePt t="79320" x="3536950" y="5549900"/>
          <p14:tracePt t="79342" x="3549650" y="5594350"/>
          <p14:tracePt t="79365" x="3556000" y="5645150"/>
          <p14:tracePt t="79388" x="3556000" y="5683250"/>
          <p14:tracePt t="79409" x="3556000" y="5721350"/>
          <p14:tracePt t="79432" x="3556000" y="5759450"/>
          <p14:tracePt t="79454" x="3556000" y="5778500"/>
          <p14:tracePt t="79475" x="3556000" y="5797550"/>
          <p14:tracePt t="79499" x="3556000" y="5816600"/>
          <p14:tracePt t="79521" x="3556000" y="5842000"/>
          <p14:tracePt t="79555" x="3556000" y="5873750"/>
          <p14:tracePt t="79589" x="3556000" y="5899150"/>
          <p14:tracePt t="79622" x="3556000" y="5937250"/>
          <p14:tracePt t="79643" x="3549650" y="5975350"/>
          <p14:tracePt t="79665" x="3536950" y="6007100"/>
          <p14:tracePt t="79692" x="3530600" y="6019800"/>
          <p14:tracePt t="79723" x="3530600" y="6045200"/>
          <p14:tracePt t="79751" x="3524250" y="6051550"/>
          <p14:tracePt t="79779" x="3524250" y="6070600"/>
          <p14:tracePt t="79803" x="3524250" y="6089650"/>
          <p14:tracePt t="79837" x="3524250" y="6108700"/>
          <p14:tracePt t="79868" x="3517900" y="6115050"/>
          <p14:tracePt t="80916" x="3517900" y="6108700"/>
          <p14:tracePt t="80938" x="3524250" y="6096000"/>
          <p14:tracePt t="80961" x="3530600" y="6089650"/>
          <p14:tracePt t="80984" x="3543300" y="6089650"/>
          <p14:tracePt t="81010" x="3549650" y="6083300"/>
          <p14:tracePt t="81035" x="3562350" y="6064250"/>
          <p14:tracePt t="81057" x="3568700" y="6064250"/>
          <p14:tracePt t="81081" x="3594100" y="6045200"/>
          <p14:tracePt t="81112" x="3613150" y="5924550"/>
          <p14:tracePt t="81136" x="3613150" y="5810250"/>
          <p14:tracePt t="81158" x="3613150" y="5708650"/>
          <p14:tracePt t="81181" x="3587750" y="5575300"/>
          <p14:tracePt t="81209" x="3530600" y="5416550"/>
          <p14:tracePt t="81237" x="3498850" y="5264150"/>
          <p14:tracePt t="81266" x="3454400" y="5143500"/>
          <p14:tracePt t="81293" x="3435350" y="5022850"/>
          <p14:tracePt t="81316" x="3429000" y="4953000"/>
          <p14:tracePt t="81338" x="3422650" y="4921250"/>
          <p14:tracePt t="81360" x="3416300" y="4902200"/>
          <p14:tracePt t="81384" x="3409950" y="4876800"/>
          <p14:tracePt t="81407" x="3390900" y="4838700"/>
          <p14:tracePt t="81430" x="3390900" y="4800600"/>
          <p14:tracePt t="81453" x="3378200" y="4762500"/>
          <p14:tracePt t="81475" x="3371850" y="4737100"/>
          <p14:tracePt t="81500" x="3371850" y="4699000"/>
          <p14:tracePt t="81524" x="3371850" y="4667250"/>
          <p14:tracePt t="81547" x="3371850" y="4641850"/>
          <p14:tracePt t="81570" x="3371850" y="4616450"/>
          <p14:tracePt t="81571" x="3371850" y="4610100"/>
          <p14:tracePt t="81593" x="3371850" y="4591050"/>
          <p14:tracePt t="81617" x="3371850" y="4565650"/>
          <p14:tracePt t="81641" x="3359150" y="4527550"/>
          <p14:tracePt t="81663" x="3352800" y="4508500"/>
          <p14:tracePt t="81684" x="3352800" y="4502150"/>
          <p14:tracePt t="81710" x="3346450" y="4489450"/>
          <p14:tracePt t="81744" x="3346450" y="4457700"/>
          <p14:tracePt t="81779" x="3346450" y="4432300"/>
          <p14:tracePt t="81853" x="3346450" y="4438650"/>
          <p14:tracePt t="81893" x="3359150" y="4432300"/>
          <p14:tracePt t="81915" x="3359150" y="4425950"/>
          <p14:tracePt t="81937" x="3352800" y="4425950"/>
          <p14:tracePt t="82009" x="3352800" y="4438650"/>
          <p14:tracePt t="82048" x="3359150" y="4565650"/>
          <p14:tracePt t="82071" x="3359150" y="4610100"/>
          <p14:tracePt t="82092" x="3359150" y="4660900"/>
          <p14:tracePt t="82115" x="3359150" y="4699000"/>
          <p14:tracePt t="82139" x="3359150" y="4749800"/>
          <p14:tracePt t="82165" x="3359150" y="4800600"/>
          <p14:tracePt t="82188" x="3359150" y="4870450"/>
          <p14:tracePt t="82212" x="3359150" y="4946650"/>
          <p14:tracePt t="82235" x="3359150" y="4997450"/>
          <p14:tracePt t="82257" x="3359150" y="5054600"/>
          <p14:tracePt t="82260" x="3359150" y="5060950"/>
          <p14:tracePt t="82287" x="3365500" y="5118100"/>
          <p14:tracePt t="82312" x="3378200" y="5226050"/>
          <p14:tracePt t="82335" x="3378200" y="5289550"/>
          <p14:tracePt t="82358" x="3378200" y="5340350"/>
          <p14:tracePt t="82359" x="3384550" y="5353050"/>
          <p14:tracePt t="82383" x="3397250" y="5416550"/>
          <p14:tracePt t="82407" x="3397250" y="5505450"/>
          <p14:tracePt t="82430" x="3397250" y="5581650"/>
          <p14:tracePt t="82452" x="3378200" y="5664200"/>
          <p14:tracePt t="82474" x="3378200" y="5721350"/>
          <p14:tracePt t="82497" x="3378200" y="5791200"/>
          <p14:tracePt t="82499" x="3378200" y="5803900"/>
          <p14:tracePt t="82522" x="3378200" y="5854700"/>
          <p14:tracePt t="82552" x="3378200" y="5892800"/>
          <p14:tracePt t="82578" x="3378200" y="5943600"/>
          <p14:tracePt t="82606" x="3378200" y="6000750"/>
          <p14:tracePt t="82632" x="3378200" y="6064250"/>
          <p14:tracePt t="82657" x="3365500" y="6134100"/>
          <p14:tracePt t="82680" x="3365500" y="6184900"/>
          <p14:tracePt t="82702" x="3359150" y="6210300"/>
          <p14:tracePt t="82724" x="3359150" y="6235700"/>
          <p14:tracePt t="82746" x="3352800" y="6248400"/>
          <p14:tracePt t="82748" x="3346450" y="6248400"/>
          <p14:tracePt t="82770" x="3346450" y="6261100"/>
          <p14:tracePt t="82798" x="3346450" y="6280150"/>
          <p14:tracePt t="82824" x="3346450" y="6286500"/>
          <p14:tracePt t="82850" x="3346450" y="6292850"/>
          <p14:tracePt t="82880" x="3346450" y="6305550"/>
          <p14:tracePt t="82903" x="3346450" y="6311900"/>
          <p14:tracePt t="82946" x="3346450" y="6318250"/>
          <p14:tracePt t="82968" x="3346450" y="6337300"/>
          <p14:tracePt t="82991" x="3346450" y="6362700"/>
          <p14:tracePt t="83013" x="3346450" y="6375400"/>
          <p14:tracePt t="83101" x="3346450" y="6381750"/>
          <p14:tracePt t="83168" x="3352800" y="6375400"/>
          <p14:tracePt t="83192" x="3365500" y="6362700"/>
          <p14:tracePt t="83214" x="3378200" y="6350000"/>
          <p14:tracePt t="83236" x="3390900" y="6350000"/>
          <p14:tracePt t="83260" x="3416300" y="6337300"/>
          <p14:tracePt t="83283" x="3467100" y="6324600"/>
          <p14:tracePt t="83305" x="3524250" y="6318250"/>
          <p14:tracePt t="83327" x="3562350" y="6311900"/>
          <p14:tracePt t="83349" x="3594100" y="6311900"/>
          <p14:tracePt t="83372" x="3651250" y="6305550"/>
          <p14:tracePt t="83395" x="3689350" y="6292850"/>
          <p14:tracePt t="83418" x="3727450" y="6292850"/>
          <p14:tracePt t="83420" x="3733800" y="6286500"/>
          <p14:tracePt t="83443" x="3771900" y="6280150"/>
          <p14:tracePt t="83465" x="3803650" y="6280150"/>
          <p14:tracePt t="83488" x="3841750" y="6280150"/>
          <p14:tracePt t="83510" x="3867150" y="6280150"/>
          <p14:tracePt t="83537" x="3892550" y="6280150"/>
          <p14:tracePt t="83560" x="3924300" y="6280150"/>
          <p14:tracePt t="83582" x="3937000" y="6280150"/>
          <p14:tracePt t="83605" x="3962400" y="6280150"/>
          <p14:tracePt t="83627" x="3994150" y="6280150"/>
          <p14:tracePt t="83649" x="4013200" y="6280150"/>
          <p14:tracePt t="83671" x="4025900" y="6280150"/>
          <p14:tracePt t="83693" x="4032250" y="6280150"/>
          <p14:tracePt t="83717" x="4038600" y="6280150"/>
          <p14:tracePt t="83790" x="4044950" y="6280150"/>
          <p14:tracePt t="83815" x="4051300" y="6280150"/>
          <p14:tracePt t="83922" x="4057650" y="6280150"/>
          <p14:tracePt t="83961" x="4064000" y="6280150"/>
          <p14:tracePt t="83997" x="4070350" y="6280150"/>
          <p14:tracePt t="84021" x="4070350" y="6273800"/>
          <p14:tracePt t="84043" x="4070350" y="6254750"/>
          <p14:tracePt t="84064" x="4076700" y="6242050"/>
          <p14:tracePt t="84086" x="4083050" y="6229350"/>
          <p14:tracePt t="84107" x="4083050" y="6216650"/>
          <p14:tracePt t="84130" x="4083050" y="6191250"/>
          <p14:tracePt t="84155" x="4083050" y="6153150"/>
          <p14:tracePt t="84177" x="4083050" y="6108700"/>
          <p14:tracePt t="84200" x="4083050" y="6057900"/>
          <p14:tracePt t="84223" x="4083050" y="5994400"/>
          <p14:tracePt t="84246" x="4083050" y="5943600"/>
          <p14:tracePt t="84270" x="4083050" y="5892800"/>
          <p14:tracePt t="84293" x="4083050" y="5829300"/>
          <p14:tracePt t="84317" x="4064000" y="5727700"/>
          <p14:tracePt t="84340" x="4070350" y="5689600"/>
          <p14:tracePt t="84363" x="4083050" y="5632450"/>
          <p14:tracePt t="84385" x="4076700" y="5581650"/>
          <p14:tracePt t="84410" x="4070350" y="5505450"/>
          <p14:tracePt t="84433" x="4064000" y="5441950"/>
          <p14:tracePt t="84456" x="4064000" y="5359400"/>
          <p14:tracePt t="84458" x="4064000" y="5346700"/>
          <p14:tracePt t="84480" x="4057650" y="5327650"/>
          <p14:tracePt t="84502" x="4025900" y="5302250"/>
          <p14:tracePt t="84526" x="4006850" y="5251450"/>
          <p14:tracePt t="84550" x="3994150" y="5175250"/>
          <p14:tracePt t="84572" x="3994150" y="5130800"/>
          <p14:tracePt t="84597" x="3981450" y="5080000"/>
          <p14:tracePt t="84598" x="3975100" y="5067300"/>
          <p14:tracePt t="84623" x="3975100" y="5035550"/>
          <p14:tracePt t="84649" x="3968750" y="4978400"/>
          <p14:tracePt t="84672" x="3968750" y="4946650"/>
          <p14:tracePt t="84695" x="3962400" y="4914900"/>
          <p14:tracePt t="84719" x="3956050" y="4883150"/>
          <p14:tracePt t="84742" x="3956050" y="4838700"/>
          <p14:tracePt t="84767" x="3956050" y="4794250"/>
          <p14:tracePt t="84790" x="3956050" y="4762500"/>
          <p14:tracePt t="84814" x="3956050" y="4737100"/>
          <p14:tracePt t="84839" x="3956050" y="4718050"/>
          <p14:tracePt t="84862" x="3956050" y="4705350"/>
          <p14:tracePt t="84885" x="3956050" y="4686300"/>
          <p14:tracePt t="84907" x="3956050" y="4660900"/>
          <p14:tracePt t="84930" x="3956050" y="4629150"/>
          <p14:tracePt t="84953" x="3956050" y="4610100"/>
          <p14:tracePt t="84982" x="3956050" y="4578350"/>
          <p14:tracePt t="85018" x="3956050" y="4546600"/>
          <p14:tracePt t="85050" x="3956050" y="4540250"/>
          <p14:tracePt t="85074" x="3962400" y="4514850"/>
          <p14:tracePt t="85095" x="3968750" y="4502150"/>
          <p14:tracePt t="85117" x="3975100" y="4495800"/>
          <p14:tracePt t="85139" x="3975100" y="4476750"/>
          <p14:tracePt t="85162" x="3975100" y="4464050"/>
          <p14:tracePt t="85183" x="3987800" y="4445000"/>
          <p14:tracePt t="85206" x="3987800" y="4438650"/>
          <p14:tracePt t="85229" x="3987800" y="4432300"/>
          <p14:tracePt t="85251" x="3987800" y="4425950"/>
          <p14:tracePt t="85279" x="3987800" y="4406900"/>
          <p14:tracePt t="85308" x="3987800" y="4400550"/>
          <p14:tracePt t="85333" x="3968750" y="4387850"/>
          <p14:tracePt t="85357" x="3956050" y="4375150"/>
          <p14:tracePt t="85379" x="3956050" y="4368800"/>
          <p14:tracePt t="85401" x="3943350" y="4349750"/>
          <p14:tracePt t="85426" x="3937000" y="4343400"/>
          <p14:tracePt t="85448" x="3930650" y="4337050"/>
          <p14:tracePt t="85469" x="3924300" y="4337050"/>
          <p14:tracePt t="85514" x="3905250" y="4337050"/>
          <p14:tracePt t="85538" x="3892550" y="4337050"/>
          <p14:tracePt t="85561" x="3873500" y="4337050"/>
          <p14:tracePt t="85583" x="3848100" y="4337050"/>
          <p14:tracePt t="85606" x="3829050" y="4337050"/>
          <p14:tracePt t="85628" x="3816350" y="4337050"/>
          <p14:tracePt t="85651" x="3797300" y="4337050"/>
          <p14:tracePt t="85675" x="3765550" y="4337050"/>
          <p14:tracePt t="85698" x="3721100" y="4337050"/>
          <p14:tracePt t="85720" x="3663950" y="4337050"/>
          <p14:tracePt t="85743" x="3613150" y="4337050"/>
          <p14:tracePt t="85768" x="3568700" y="4337050"/>
          <p14:tracePt t="85794" x="3505200" y="4337050"/>
          <p14:tracePt t="85817" x="3479800" y="4337050"/>
          <p14:tracePt t="85840" x="3467100" y="4337050"/>
          <p14:tracePt t="85841" x="3460750" y="4330700"/>
          <p14:tracePt t="85869" x="3454400" y="4324350"/>
          <p14:tracePt t="85890" x="3448050" y="4324350"/>
          <p14:tracePt t="85923" x="3441700" y="4324350"/>
          <p14:tracePt t="86210" x="3441700" y="4330700"/>
          <p14:tracePt t="86238" x="3429000" y="4343400"/>
          <p14:tracePt t="86263" x="3422650" y="4356100"/>
          <p14:tracePt t="86287" x="3422650" y="4368800"/>
          <p14:tracePt t="86309" x="3409950" y="4381500"/>
          <p14:tracePt t="86333" x="3409950" y="4394200"/>
          <p14:tracePt t="86356" x="3409950" y="4406900"/>
          <p14:tracePt t="86380" x="3397250" y="4438650"/>
          <p14:tracePt t="86411" x="3390900" y="4495800"/>
          <p14:tracePt t="86435" x="3390900" y="4533900"/>
          <p14:tracePt t="86458" x="3390900" y="4565650"/>
          <p14:tracePt t="86480" x="3390900" y="4591050"/>
          <p14:tracePt t="86502" x="3390900" y="4635500"/>
          <p14:tracePt t="86534" x="3390900" y="4648200"/>
          <p14:tracePt t="86602" x="3390900" y="4654550"/>
          <p14:tracePt t="86634" x="3378200" y="4654550"/>
          <p14:tracePt t="86659" x="3359150" y="4635500"/>
          <p14:tracePt t="86687" x="3327400" y="4565650"/>
          <p14:tracePt t="86711" x="3302000" y="4540250"/>
          <p14:tracePt t="86734" x="3282950" y="4495800"/>
          <p14:tracePt t="86756" x="3276600" y="4464050"/>
          <p14:tracePt t="86779" x="3270250" y="4438650"/>
          <p14:tracePt t="86803" x="3263900" y="4413250"/>
          <p14:tracePt t="86825" x="3257550" y="4381500"/>
          <p14:tracePt t="86847" x="3251200" y="4349750"/>
          <p14:tracePt t="86870" x="3244850" y="4298950"/>
          <p14:tracePt t="86894" x="3232150" y="4254500"/>
          <p14:tracePt t="86919" x="3225800" y="4216400"/>
          <p14:tracePt t="86942" x="3219450" y="4197350"/>
          <p14:tracePt t="86964" x="3219450" y="4171950"/>
          <p14:tracePt t="86987" x="3213100" y="4159250"/>
          <p14:tracePt t="87009" x="3213100" y="4152900"/>
          <p14:tracePt t="87031" x="3213100" y="4140200"/>
          <p14:tracePt t="87055" x="3213100" y="4127500"/>
          <p14:tracePt t="87076" x="3206750" y="4114800"/>
          <p14:tracePt t="87098" x="3187700" y="4089400"/>
          <p14:tracePt t="87121" x="3168650" y="4070350"/>
          <p14:tracePt t="87144" x="3143250" y="4070350"/>
          <p14:tracePt t="87180" x="3105150" y="4057650"/>
          <p14:tracePt t="87181" x="3098800" y="4057650"/>
          <p14:tracePt t="87212" x="3060700" y="4064000"/>
          <p14:tracePt t="87237" x="3022600" y="4083050"/>
          <p14:tracePt t="87261" x="2997200" y="4083050"/>
          <p14:tracePt t="87284" x="2984500" y="4083050"/>
          <p14:tracePt t="87306" x="2952750" y="4095750"/>
          <p14:tracePt t="87328" x="2914650" y="4095750"/>
          <p14:tracePt t="87351" x="2844800" y="4108450"/>
          <p14:tracePt t="87374" x="2647950" y="4108450"/>
          <p14:tracePt t="87397" x="2432050" y="4108450"/>
          <p14:tracePt t="87422" x="2260600" y="4121150"/>
          <p14:tracePt t="87490" x="2108200" y="4121150"/>
          <p14:tracePt t="87512" x="2082800" y="4121150"/>
          <p14:tracePt t="87547" x="2032000" y="4121150"/>
          <p14:tracePt t="87570" x="2000250" y="4121150"/>
          <p14:tracePt t="87593" x="1968500" y="4108450"/>
          <p14:tracePt t="87616" x="1930400" y="4089400"/>
          <p14:tracePt t="87640" x="1885950" y="4064000"/>
          <p14:tracePt t="87641" x="1879600" y="4057650"/>
          <p14:tracePt t="87663" x="1860550" y="4044950"/>
          <p14:tracePt t="87686" x="1841500" y="4032250"/>
          <p14:tracePt t="87729" x="1835150" y="4032250"/>
          <p14:tracePt t="87751" x="1822450" y="4025900"/>
          <p14:tracePt t="87982" x="1822450" y="4032250"/>
          <p14:tracePt t="88006" x="1822450" y="4064000"/>
          <p14:tracePt t="88032" x="1822450" y="4095750"/>
          <p14:tracePt t="88060" x="1822450" y="4127500"/>
          <p14:tracePt t="88082" x="1822450" y="4152900"/>
          <p14:tracePt t="88104" x="1822450" y="4171950"/>
          <p14:tracePt t="88127" x="1828800" y="4191000"/>
          <p14:tracePt t="88152" x="1828800" y="4216400"/>
          <p14:tracePt t="88175" x="1828800" y="4241800"/>
          <p14:tracePt t="88197" x="1828800" y="4254500"/>
          <p14:tracePt t="88219" x="1828800" y="4273550"/>
          <p14:tracePt t="88490" x="1835150" y="4279900"/>
          <p14:tracePt t="90566" x="1841500" y="4279900"/>
          <p14:tracePt t="90597" x="1847850" y="4279900"/>
          <p14:tracePt t="90678" x="1854200" y="4279900"/>
          <p14:tracePt t="90705" x="1860550" y="4279900"/>
          <p14:tracePt t="90742" x="1866900" y="4286250"/>
          <p14:tracePt t="91224" x="1866900" y="4292600"/>
          <p14:tracePt t="92121" x="1866900" y="4298950"/>
          <p14:tracePt t="92148" x="1898650" y="4298950"/>
          <p14:tracePt t="92170" x="1943100" y="4298950"/>
          <p14:tracePt t="92193" x="1981200" y="4298950"/>
          <p14:tracePt t="92217" x="2044700" y="4298950"/>
          <p14:tracePt t="92240" x="2222500" y="4298950"/>
          <p14:tracePt t="92265" x="2336800" y="4298950"/>
          <p14:tracePt t="92289" x="2406650" y="4298950"/>
          <p14:tracePt t="92313" x="2476500" y="4298950"/>
          <p14:tracePt t="92336" x="2533650" y="4286250"/>
          <p14:tracePt t="92359" x="2635250" y="4248150"/>
          <p14:tracePt t="92383" x="2717800" y="4203700"/>
          <p14:tracePt t="92406" x="2774950" y="4159250"/>
          <p14:tracePt t="92429" x="2819400" y="4108450"/>
          <p14:tracePt t="92452" x="2857500" y="4070350"/>
          <p14:tracePt t="92475" x="2889250" y="4025900"/>
          <p14:tracePt t="92498" x="2901950" y="3987800"/>
          <p14:tracePt t="92524" x="2952750" y="3924300"/>
          <p14:tracePt t="92549" x="2984500" y="3867150"/>
          <p14:tracePt t="92573" x="3016250" y="3803650"/>
          <p14:tracePt t="92595" x="3028950" y="3778250"/>
          <p14:tracePt t="92625" x="3028950" y="3714750"/>
          <p14:tracePt t="92665" x="3028950" y="3587750"/>
          <p14:tracePt t="92694" x="2997200" y="3505200"/>
          <p14:tracePt t="92716" x="2965450" y="3454400"/>
          <p14:tracePt t="92740" x="2921000" y="3371850"/>
          <p14:tracePt t="92764" x="2870200" y="3289300"/>
          <p14:tracePt t="92789" x="2819400" y="3238500"/>
          <p14:tracePt t="92811" x="2794000" y="3219450"/>
          <p14:tracePt t="92833" x="2755900" y="3181350"/>
          <p14:tracePt t="92856" x="2705100" y="3136900"/>
          <p14:tracePt t="92880" x="2628900" y="3092450"/>
          <p14:tracePt t="92904" x="2584450" y="3067050"/>
          <p14:tracePt t="92926" x="2559050" y="3048000"/>
          <p14:tracePt t="92949" x="2495550" y="3016250"/>
          <p14:tracePt t="92971" x="2425700" y="2997200"/>
          <p14:tracePt t="93005" x="2349500" y="2965450"/>
          <p14:tracePt t="93030" x="2317750" y="2965450"/>
          <p14:tracePt t="93052" x="2292350" y="2965450"/>
          <p14:tracePt t="93074" x="2286000" y="2965450"/>
          <p14:tracePt t="93096" x="2279650" y="2971800"/>
          <p14:tracePt t="93118" x="2266950" y="2971800"/>
          <p14:tracePt t="93140" x="2247900" y="2990850"/>
          <p14:tracePt t="93162" x="2241550" y="2990850"/>
          <p14:tracePt t="93184" x="2222500" y="3003550"/>
          <p14:tracePt t="93207" x="2197100" y="3016250"/>
          <p14:tracePt t="93228" x="2190750" y="3028950"/>
          <p14:tracePt t="93254" x="2184400" y="3048000"/>
          <p14:tracePt t="93256" x="2178050" y="3048000"/>
          <p14:tracePt t="93280" x="2165350" y="3079750"/>
          <p14:tracePt t="93302" x="2152650" y="3105150"/>
          <p14:tracePt t="93326" x="2133600" y="3136900"/>
          <p14:tracePt t="93352" x="2127250" y="3168650"/>
          <p14:tracePt t="93377" x="2114550" y="3200400"/>
          <p14:tracePt t="93402" x="2108200" y="3232150"/>
          <p14:tracePt t="93424" x="2101850" y="3263900"/>
          <p14:tracePt t="93448" x="2095500" y="3282950"/>
          <p14:tracePt t="93470" x="2095500" y="3302000"/>
          <p14:tracePt t="93492" x="2089150" y="3327400"/>
          <p14:tracePt t="93516" x="2089150" y="3359150"/>
          <p14:tracePt t="93545" x="2095500" y="3384550"/>
          <p14:tracePt t="93572" x="2095500" y="3409950"/>
          <p14:tracePt t="93594" x="2108200" y="3435350"/>
          <p14:tracePt t="93617" x="2114550" y="3467100"/>
          <p14:tracePt t="93639" x="2120900" y="3486150"/>
          <p14:tracePt t="93661" x="2133600" y="3511550"/>
          <p14:tracePt t="93684" x="2139950" y="3536950"/>
          <p14:tracePt t="93707" x="2159000" y="3556000"/>
          <p14:tracePt t="93739" x="2184400" y="3594100"/>
          <p14:tracePt t="93776" x="2209800" y="3638550"/>
          <p14:tracePt t="93804" x="2228850" y="3657600"/>
          <p14:tracePt t="93826" x="2247900" y="3683000"/>
          <p14:tracePt t="93848" x="2260600" y="3702050"/>
          <p14:tracePt t="93869" x="2273300" y="3708400"/>
          <p14:tracePt t="93892" x="2286000" y="3721100"/>
          <p14:tracePt t="93918" x="2305050" y="3740150"/>
          <p14:tracePt t="93941" x="2317750" y="3765550"/>
          <p14:tracePt t="93963" x="2336800" y="3790950"/>
          <p14:tracePt t="93986" x="2355850" y="3810000"/>
          <p14:tracePt t="94010" x="2374900" y="3822700"/>
          <p14:tracePt t="94035" x="2406650" y="3854450"/>
          <p14:tracePt t="94058" x="2457450" y="3886200"/>
          <p14:tracePt t="94080" x="2495550" y="3924300"/>
          <p14:tracePt t="94103" x="2501900" y="3949700"/>
          <p14:tracePt t="94126" x="2533650" y="3981450"/>
          <p14:tracePt t="94152" x="2584450" y="4013200"/>
          <p14:tracePt t="94175" x="2647950" y="4038600"/>
          <p14:tracePt t="94198" x="2711450" y="4064000"/>
          <p14:tracePt t="94221" x="2774950" y="4095750"/>
          <p14:tracePt t="94245" x="2901950" y="4133850"/>
          <p14:tracePt t="94269" x="2990850" y="4171950"/>
          <p14:tracePt t="94292" x="3086100" y="4203700"/>
          <p14:tracePt t="94315" x="3155950" y="4216400"/>
          <p14:tracePt t="94337" x="3200400" y="4229100"/>
          <p14:tracePt t="94361" x="3244850" y="4229100"/>
          <p14:tracePt t="94383" x="3302000" y="4229100"/>
          <p14:tracePt t="94407" x="3403600" y="4229100"/>
          <p14:tracePt t="94429" x="3505200" y="4229100"/>
          <p14:tracePt t="94452" x="3587750" y="4216400"/>
          <p14:tracePt t="94474" x="3632200" y="4210050"/>
          <p14:tracePt t="94496" x="3683000" y="4191000"/>
          <p14:tracePt t="94520" x="3695700" y="4178300"/>
          <p14:tracePt t="94548" x="3752850" y="4133850"/>
          <p14:tracePt t="94571" x="3810000" y="4102100"/>
          <p14:tracePt t="94594" x="3829050" y="4102100"/>
          <p14:tracePt t="94616" x="3854450" y="4089400"/>
          <p14:tracePt t="94642" x="3860800" y="4083050"/>
          <p14:tracePt t="94671" x="3879850" y="4064000"/>
          <p14:tracePt t="94697" x="3886200" y="4038600"/>
          <p14:tracePt t="94720" x="3898900" y="4013200"/>
          <p14:tracePt t="94743" x="3898900" y="3975100"/>
          <p14:tracePt t="94767" x="3898900" y="3924300"/>
          <p14:tracePt t="94790" x="3898900" y="3892550"/>
          <p14:tracePt t="94813" x="3892550" y="3854450"/>
          <p14:tracePt t="94848" x="3841750" y="3771900"/>
          <p14:tracePt t="94878" x="3790950" y="3683000"/>
          <p14:tracePt t="94908" x="3676650" y="3556000"/>
          <p14:tracePt t="94931" x="3619500" y="3486150"/>
          <p14:tracePt t="94953" x="3524250" y="3409950"/>
          <p14:tracePt t="94975" x="3378200" y="3333750"/>
          <p14:tracePt t="94997" x="3263900" y="3289300"/>
          <p14:tracePt t="95021" x="3155950" y="3257550"/>
          <p14:tracePt t="95045" x="3067050" y="3225800"/>
          <p14:tracePt t="95067" x="3003550" y="3219450"/>
          <p14:tracePt t="95089" x="2946400" y="3213100"/>
          <p14:tracePt t="95112" x="2901950" y="3206750"/>
          <p14:tracePt t="95134" x="2889250" y="3200400"/>
          <p14:tracePt t="95160" x="2863850" y="3194050"/>
          <p14:tracePt t="95182" x="2844800" y="3194050"/>
          <p14:tracePt t="95205" x="2813050" y="3194050"/>
          <p14:tracePt t="95228" x="2787650" y="3187700"/>
          <p14:tracePt t="95274" x="2768600" y="3187700"/>
          <p14:tracePt t="95297" x="2762250" y="3187700"/>
          <p14:tracePt t="95319" x="2743200" y="3194050"/>
          <p14:tracePt t="95342" x="2679700" y="3251200"/>
          <p14:tracePt t="95365" x="2584450" y="3346450"/>
          <p14:tracePt t="95387" x="2495550" y="3448050"/>
          <p14:tracePt t="95413" x="2311400" y="3638550"/>
          <p14:tracePt t="95435" x="2165350" y="3790950"/>
          <p14:tracePt t="95458" x="2095500" y="3879850"/>
          <p14:tracePt t="95481" x="1987550" y="3987800"/>
          <p14:tracePt t="95504" x="1911350" y="4089400"/>
          <p14:tracePt t="95528" x="1860550" y="4159250"/>
          <p14:tracePt t="95551" x="1828800" y="4210050"/>
          <p14:tracePt t="95574" x="1809750" y="4241800"/>
          <p14:tracePt t="95575" x="1809750" y="4248150"/>
          <p14:tracePt t="95597" x="1803400" y="4248150"/>
          <p14:tracePt t="95640" x="1803400" y="4254500"/>
          <p14:tracePt t="95662" x="1790700" y="4254500"/>
          <p14:tracePt t="95685" x="1739900" y="4254500"/>
          <p14:tracePt t="95706" x="1708150" y="4235450"/>
          <p14:tracePt t="95729" x="1676400" y="4210050"/>
          <p14:tracePt t="95752" x="1657350" y="4184650"/>
          <p14:tracePt t="95777" x="1638300" y="4146550"/>
          <p14:tracePt t="95799" x="1631950" y="4121150"/>
          <p14:tracePt t="95821" x="1625600" y="4108450"/>
          <p14:tracePt t="95843" x="1625600" y="4089400"/>
          <p14:tracePt t="95866" x="1619250" y="4051300"/>
          <p14:tracePt t="95867" x="1619250" y="4044950"/>
          <p14:tracePt t="95890" x="1619250" y="4025900"/>
          <p14:tracePt t="95920" x="1619250" y="4006850"/>
          <p14:tracePt t="95956" x="1619250" y="4000500"/>
          <p14:tracePt t="96032" x="1619250" y="3994150"/>
          <p14:tracePt t="96056" x="1631950" y="4006850"/>
          <p14:tracePt t="96078" x="1638300" y="4038600"/>
          <p14:tracePt t="96101" x="1644650" y="4064000"/>
          <p14:tracePt t="96122" x="1651000" y="4089400"/>
          <p14:tracePt t="96146" x="1657350" y="4102100"/>
          <p14:tracePt t="96168" x="1670050" y="4127500"/>
          <p14:tracePt t="96190" x="1670050" y="4140200"/>
          <p14:tracePt t="96212" x="1670050" y="4159250"/>
          <p14:tracePt t="96234" x="1670050" y="4171950"/>
          <p14:tracePt t="96257" x="1682750" y="4197350"/>
          <p14:tracePt t="96280" x="1682750" y="4210050"/>
          <p14:tracePt t="96302" x="1682750" y="4222750"/>
          <p14:tracePt t="96323" x="1682750" y="4241800"/>
          <p14:tracePt t="96345" x="1695450" y="4254500"/>
          <p14:tracePt t="96590" x="1695450" y="4260850"/>
          <p14:tracePt t="96725" x="1695450" y="4267200"/>
          <p14:tracePt t="96752" x="1701800" y="4267200"/>
          <p14:tracePt t="96780" x="1708150" y="4267200"/>
          <p14:tracePt t="96802" x="1714500" y="4273550"/>
          <p14:tracePt t="96823" x="1720850" y="4279900"/>
          <p14:tracePt t="96846" x="1727200" y="4286250"/>
          <p14:tracePt t="96874" x="1733550" y="4298950"/>
          <p14:tracePt t="96875" x="1739900" y="4298950"/>
          <p14:tracePt t="96900" x="1746250" y="4298950"/>
          <p14:tracePt t="96925" x="1752600" y="4305300"/>
          <p14:tracePt t="96949" x="1758950" y="4305300"/>
          <p14:tracePt t="96971" x="1778000" y="4305300"/>
          <p14:tracePt t="96994" x="1784350" y="4305300"/>
          <p14:tracePt t="97025" x="1790700" y="4305300"/>
          <p14:tracePt t="97058" x="1809750" y="4305300"/>
          <p14:tracePt t="97085" x="1822450" y="4305300"/>
          <p14:tracePt t="97107" x="1841500" y="4305300"/>
          <p14:tracePt t="97129" x="1847850" y="4305300"/>
          <p14:tracePt t="97151" x="1866900" y="4305300"/>
          <p14:tracePt t="97175" x="1873250" y="4305300"/>
          <p14:tracePt t="97197" x="1885950" y="4305300"/>
          <p14:tracePt t="97220" x="1911350" y="4305300"/>
          <p14:tracePt t="97242" x="1936750" y="4305300"/>
          <p14:tracePt t="97264" x="1962150" y="4305300"/>
          <p14:tracePt t="97288" x="1981200" y="4305300"/>
          <p14:tracePt t="97311" x="1993900" y="4305300"/>
          <p14:tracePt t="97339" x="2032000" y="4305300"/>
          <p14:tracePt t="97365" x="2070100" y="4305300"/>
          <p14:tracePt t="97390" x="2108200" y="4305300"/>
          <p14:tracePt t="97420" x="2133600" y="4305300"/>
          <p14:tracePt t="97444" x="2152650" y="4311650"/>
          <p14:tracePt t="97466" x="2171700" y="4311650"/>
          <p14:tracePt t="97488" x="2203450" y="4311650"/>
          <p14:tracePt t="97511" x="2241550" y="4311650"/>
          <p14:tracePt t="97537" x="2273300" y="4311650"/>
          <p14:tracePt t="97560" x="2311400" y="4311650"/>
          <p14:tracePt t="97584" x="2355850" y="4311650"/>
          <p14:tracePt t="97606" x="2381250" y="4311650"/>
          <p14:tracePt t="97629" x="2400300" y="4311650"/>
          <p14:tracePt t="97657" x="2457450" y="4311650"/>
          <p14:tracePt t="97680" x="2520950" y="4311650"/>
          <p14:tracePt t="97703" x="2571750" y="4311650"/>
          <p14:tracePt t="97726" x="2603500" y="4330700"/>
          <p14:tracePt t="97750" x="2603500" y="4356100"/>
          <p14:tracePt t="97776" x="2667000" y="4375150"/>
          <p14:tracePt t="97800" x="2743200" y="4394200"/>
          <p14:tracePt t="97823" x="2781300" y="4432300"/>
          <p14:tracePt t="97846" x="2863850" y="4464050"/>
          <p14:tracePt t="97848" x="2870200" y="4476750"/>
          <p14:tracePt t="97873" x="2952750" y="4533900"/>
          <p14:tracePt t="97896" x="3035300" y="4591050"/>
          <p14:tracePt t="97920" x="3124200" y="4648200"/>
          <p14:tracePt t="97942" x="3181350" y="4679950"/>
          <p14:tracePt t="97966" x="3206750" y="4686300"/>
          <p14:tracePt t="97990" x="3232150" y="4699000"/>
          <p14:tracePt t="98012" x="3270250" y="4711700"/>
          <p14:tracePt t="98036" x="3314700" y="4724400"/>
          <p14:tracePt t="98059" x="3371850" y="4743450"/>
          <p14:tracePt t="98084" x="3467100" y="4768850"/>
          <p14:tracePt t="98114" x="3517900" y="4794250"/>
          <p14:tracePt t="98145" x="3594100" y="4813300"/>
          <p14:tracePt t="98179" x="3657600" y="4819650"/>
          <p14:tracePt t="98202" x="3683000" y="4819650"/>
          <p14:tracePt t="98225" x="3708400" y="4819650"/>
          <p14:tracePt t="98248" x="3740150" y="4819650"/>
          <p14:tracePt t="98271" x="3784600" y="4819650"/>
          <p14:tracePt t="98295" x="3810000" y="4819650"/>
          <p14:tracePt t="98317" x="3835400" y="4813300"/>
          <p14:tracePt t="98339" x="3867150" y="4781550"/>
          <p14:tracePt t="98362" x="3892550" y="4756150"/>
          <p14:tracePt t="98385" x="3924300" y="4724400"/>
          <p14:tracePt t="98408" x="3930650" y="4705350"/>
          <p14:tracePt t="98434" x="3937000" y="4686300"/>
          <p14:tracePt t="98457" x="3937000" y="4660900"/>
          <p14:tracePt t="98480" x="3949700" y="4629150"/>
          <p14:tracePt t="98502" x="3949700" y="4603750"/>
          <p14:tracePt t="98525" x="3949700" y="4578350"/>
          <p14:tracePt t="98551" x="3937000" y="4552950"/>
          <p14:tracePt t="98578" x="3937000" y="4521200"/>
          <p14:tracePt t="98601" x="3924300" y="4502150"/>
          <p14:tracePt t="98624" x="3886200" y="4470400"/>
          <p14:tracePt t="98646" x="3867150" y="4438650"/>
          <p14:tracePt t="98671" x="3835400" y="4413250"/>
          <p14:tracePt t="98700" x="3841750" y="4413250"/>
          <p14:tracePt t="98850" x="3835400" y="4413250"/>
          <p14:tracePt t="98872" x="3829050" y="4413250"/>
          <p14:tracePt t="98903" x="3822700" y="4413250"/>
          <p14:tracePt t="98926" x="3810000" y="4419600"/>
          <p14:tracePt t="98972" x="3803650" y="4425950"/>
          <p14:tracePt t="98994" x="3797300" y="4432300"/>
          <p14:tracePt t="99041" x="3778250" y="4432300"/>
          <p14:tracePt t="99062" x="3765550" y="4445000"/>
          <p14:tracePt t="99084" x="3752850" y="4451350"/>
          <p14:tracePt t="99106" x="3746500" y="4451350"/>
          <p14:tracePt t="99128" x="3733800" y="4451350"/>
          <p14:tracePt t="99151" x="3708400" y="4451350"/>
          <p14:tracePt t="99174" x="3702050" y="4457700"/>
          <p14:tracePt t="99206" x="3683000" y="4464050"/>
          <p14:tracePt t="99238" x="3670300" y="4464050"/>
          <p14:tracePt t="99269" x="3663950" y="4464050"/>
          <p14:tracePt t="99292" x="3644900" y="4470400"/>
          <p14:tracePt t="99314" x="3619500" y="4476750"/>
          <p14:tracePt t="99337" x="3600450" y="4483100"/>
          <p14:tracePt t="99359" x="3581400" y="4483100"/>
          <p14:tracePt t="99382" x="3568700" y="4495800"/>
          <p14:tracePt t="99405" x="3556000" y="4508500"/>
          <p14:tracePt t="99430" x="3536950" y="4514850"/>
          <p14:tracePt t="99454" x="3505200" y="4527550"/>
          <p14:tracePt t="99475" x="3492500" y="4546600"/>
          <p14:tracePt t="99497" x="3479800" y="4552950"/>
          <p14:tracePt t="99519" x="3460750" y="4559300"/>
          <p14:tracePt t="99564" x="3454400" y="4559300"/>
          <p14:tracePt t="99586" x="3448050" y="4559300"/>
          <p14:tracePt t="99609" x="3429000" y="4565650"/>
          <p14:tracePt t="99630" x="3429000" y="4572000"/>
          <p14:tracePt t="101078" x="0" y="0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Nelastičnost tražnje i TR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5"/>
            <a:ext cx="8305800" cy="841706"/>
          </a:xfrm>
        </p:spPr>
        <p:txBody>
          <a:bodyPr/>
          <a:lstStyle/>
          <a:p>
            <a:r>
              <a:rPr lang="sr-Latn-BA" dirty="0"/>
              <a:t>Smanjenje cijena uzrokuje pad TR (E&gt;G)</a:t>
            </a:r>
            <a:endParaRPr lang="en-US" dirty="0"/>
          </a:p>
        </p:txBody>
      </p:sp>
      <p:graphicFrame>
        <p:nvGraphicFramePr>
          <p:cNvPr id="8194" name="Object 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600200" y="1905000"/>
          <a:ext cx="54864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5609946" imgH="4675876" progId="">
                  <p:embed/>
                </p:oleObj>
              </mc:Choice>
              <mc:Fallback>
                <p:oleObj name="Visio" r:id="rId4" imgW="5609946" imgH="467587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05000"/>
                        <a:ext cx="5486400" cy="4572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82"/>
    </mc:Choice>
    <mc:Fallback xmlns="">
      <p:transition spd="slow" advTm="92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2" x="1155700" y="1168400"/>
          <p14:tracePt t="1294" x="1162050" y="1168400"/>
          <p14:tracePt t="1319" x="1181100" y="1162050"/>
          <p14:tracePt t="1328" x="1193800" y="1162050"/>
          <p14:tracePt t="1362" x="1206500" y="1162050"/>
          <p14:tracePt t="1396" x="1231900" y="1162050"/>
          <p14:tracePt t="1428" x="1289050" y="1162050"/>
          <p14:tracePt t="1463" x="1377950" y="1162050"/>
          <p14:tracePt t="1468" x="1397000" y="1162050"/>
          <p14:tracePt t="1470" x="1409700" y="1162050"/>
          <p14:tracePt t="1478" x="1447800" y="1162050"/>
          <p14:tracePt t="1495" x="1536700" y="1162050"/>
          <p14:tracePt t="1511" x="1612900" y="1181100"/>
          <p14:tracePt t="1528" x="1682750" y="1187450"/>
          <p14:tracePt t="1531" x="1689100" y="1187450"/>
          <p14:tracePt t="1535" x="1708150" y="1187450"/>
          <p14:tracePt t="1545" x="1727200" y="1187450"/>
          <p14:tracePt t="1548" x="1739900" y="1187450"/>
          <p14:tracePt t="1550" x="1752600" y="1187450"/>
          <p14:tracePt t="1554" x="1765300" y="1187450"/>
          <p14:tracePt t="1562" x="1778000" y="1187450"/>
          <p14:tracePt t="1579" x="1822450" y="1187450"/>
          <p14:tracePt t="1595" x="1841500" y="1193800"/>
          <p14:tracePt t="1611" x="1873250" y="1193800"/>
          <p14:tracePt t="1627" x="1892300" y="1200150"/>
          <p14:tracePt t="1629" x="1898650" y="1200150"/>
          <p14:tracePt t="1644" x="1917700" y="1200150"/>
          <p14:tracePt t="1661" x="1968500" y="1200150"/>
          <p14:tracePt t="1677" x="2057400" y="1193800"/>
          <p14:tracePt t="1694" x="2159000" y="1193800"/>
          <p14:tracePt t="1712" x="2254250" y="1187450"/>
          <p14:tracePt t="1728" x="2349500" y="1187450"/>
          <p14:tracePt t="1730" x="2368550" y="1187450"/>
          <p14:tracePt t="1744" x="2413000" y="1187450"/>
          <p14:tracePt t="1761" x="2457450" y="1181100"/>
          <p14:tracePt t="1763" x="2463800" y="1174750"/>
          <p14:tracePt t="1778" x="2482850" y="1168400"/>
          <p14:tracePt t="1795" x="2520950" y="1155700"/>
          <p14:tracePt t="1811" x="2527300" y="1149350"/>
          <p14:tracePt t="1828" x="2565400" y="1149350"/>
          <p14:tracePt t="1829" x="2578100" y="1149350"/>
          <p14:tracePt t="1845" x="2603500" y="1149350"/>
          <p14:tracePt t="1862" x="2647950" y="1143000"/>
          <p14:tracePt t="1878" x="2686050" y="1136650"/>
          <p14:tracePt t="1894" x="2736850" y="1123950"/>
          <p14:tracePt t="1911" x="2825750" y="1117600"/>
          <p14:tracePt t="1927" x="2901950" y="1117600"/>
          <p14:tracePt t="1944" x="2946400" y="1117600"/>
          <p14:tracePt t="1961" x="2984500" y="1117600"/>
          <p14:tracePt t="1977" x="3041650" y="1117600"/>
          <p14:tracePt t="1995" x="3079750" y="1143000"/>
          <p14:tracePt t="2011" x="3149600" y="1143000"/>
          <p14:tracePt t="2028" x="3181350" y="1149350"/>
          <p14:tracePt t="2030" x="3187700" y="1149350"/>
          <p14:tracePt t="2034" x="3200400" y="1149350"/>
          <p14:tracePt t="2044" x="3225800" y="1155700"/>
          <p14:tracePt t="2061" x="3295650" y="1168400"/>
          <p14:tracePt t="2062" x="3314700" y="1168400"/>
          <p14:tracePt t="2077" x="3365500" y="1168400"/>
          <p14:tracePt t="2095" x="3384550" y="1174750"/>
          <p14:tracePt t="2111" x="3409950" y="1187450"/>
          <p14:tracePt t="2115" x="3416300" y="1193800"/>
          <p14:tracePt t="2118" x="3429000" y="1193800"/>
          <p14:tracePt t="2128" x="3441700" y="1206500"/>
          <p14:tracePt t="2133" x="3473450" y="1225550"/>
          <p14:tracePt t="2137" x="3498850" y="1244600"/>
          <p14:tracePt t="2146" x="3549650" y="1289050"/>
          <p14:tracePt t="2161" x="3613150" y="1377950"/>
          <p14:tracePt t="2163" x="3644900" y="1416050"/>
          <p14:tracePt t="2177" x="3822700" y="1574800"/>
          <p14:tracePt t="2194" x="3937000" y="1638300"/>
          <p14:tracePt t="2211" x="4038600" y="1663700"/>
          <p14:tracePt t="2228" x="4121150" y="1676400"/>
          <p14:tracePt t="2231" x="4133850" y="1676400"/>
          <p14:tracePt t="2236" x="4152900" y="1682750"/>
          <p14:tracePt t="2246" x="4184650" y="1701800"/>
          <p14:tracePt t="2263" x="4235450" y="1708150"/>
          <p14:tracePt t="2279" x="4286250" y="1714500"/>
          <p14:tracePt t="2295" x="4330700" y="1720850"/>
          <p14:tracePt t="2312" x="4381500" y="1720850"/>
          <p14:tracePt t="2327" x="4400550" y="1720850"/>
          <p14:tracePt t="2344" x="4425950" y="1720850"/>
          <p14:tracePt t="2361" x="4464050" y="1720850"/>
          <p14:tracePt t="2362" x="4483100" y="1720850"/>
          <p14:tracePt t="2377" x="4514850" y="1714500"/>
          <p14:tracePt t="2395" x="4514850" y="1670050"/>
          <p14:tracePt t="2411" x="4540250" y="1619250"/>
          <p14:tracePt t="2428" x="4565650" y="1587500"/>
          <p14:tracePt t="2445" x="4591050" y="1568450"/>
          <p14:tracePt t="2462" x="4641850" y="1574800"/>
          <p14:tracePt t="2466" x="4660900" y="1587500"/>
          <p14:tracePt t="2478" x="4705350" y="1689100"/>
          <p14:tracePt t="2494" x="4762500" y="1809750"/>
          <p14:tracePt t="2515" x="4768850" y="1835150"/>
          <p14:tracePt t="2996" x="4775200" y="1835150"/>
          <p14:tracePt t="3041" x="4838700" y="1720850"/>
          <p14:tracePt t="3063" x="4851400" y="1631950"/>
          <p14:tracePt t="3086" x="4851400" y="1581150"/>
          <p14:tracePt t="3094" x="4838700" y="1574800"/>
          <p14:tracePt t="3111" x="4819650" y="1574800"/>
          <p14:tracePt t="3127" x="4806950" y="1574800"/>
          <p14:tracePt t="3161" x="4705350" y="1574800"/>
          <p14:tracePt t="3162" x="4679950" y="1568450"/>
          <p14:tracePt t="3194" x="4445000" y="1517650"/>
          <p14:tracePt t="3227" x="4146550" y="1447800"/>
          <p14:tracePt t="3244" x="4038600" y="1416050"/>
          <p14:tracePt t="3260" x="3911600" y="1397000"/>
          <p14:tracePt t="3277" x="3765550" y="1377950"/>
          <p14:tracePt t="3294" x="3638550" y="1358900"/>
          <p14:tracePt t="3310" x="3473450" y="1346200"/>
          <p14:tracePt t="3327" x="3270250" y="1327150"/>
          <p14:tracePt t="3344" x="3016250" y="1276350"/>
          <p14:tracePt t="3363" x="2762250" y="1238250"/>
          <p14:tracePt t="3379" x="2565400" y="1206500"/>
          <p14:tracePt t="3383" x="2533650" y="1206500"/>
          <p14:tracePt t="3394" x="2463800" y="1200150"/>
          <p14:tracePt t="3411" x="2393950" y="1193800"/>
          <p14:tracePt t="3427" x="2343150" y="1174750"/>
          <p14:tracePt t="3444" x="2279650" y="1155700"/>
          <p14:tracePt t="3461" x="2241550" y="1149350"/>
          <p14:tracePt t="3477" x="2165350" y="1130300"/>
          <p14:tracePt t="3494" x="2089150" y="1111250"/>
          <p14:tracePt t="3510" x="1993900" y="1085850"/>
          <p14:tracePt t="3527" x="1873250" y="1066800"/>
          <p14:tracePt t="3544" x="1727200" y="1060450"/>
          <p14:tracePt t="3561" x="1593850" y="1060450"/>
          <p14:tracePt t="3563" x="1562100" y="1060450"/>
          <p14:tracePt t="3577" x="1485900" y="1060450"/>
          <p14:tracePt t="3594" x="1435100" y="1060450"/>
          <p14:tracePt t="3611" x="1422400" y="1060450"/>
          <p14:tracePt t="3656" x="1422400" y="1066800"/>
          <p14:tracePt t="3668" x="1416050" y="1066800"/>
          <p14:tracePt t="3678" x="1416050" y="1073150"/>
          <p14:tracePt t="3694" x="1397000" y="1085850"/>
          <p14:tracePt t="3710" x="1371600" y="1098550"/>
          <p14:tracePt t="3727" x="1358900" y="1111250"/>
          <p14:tracePt t="3744" x="1339850" y="1117600"/>
          <p14:tracePt t="3761" x="1327150" y="1123950"/>
          <p14:tracePt t="3858" x="1327150" y="1130300"/>
          <p14:tracePt t="3870" x="1333500" y="1130300"/>
          <p14:tracePt t="3878" x="1339850" y="1130300"/>
          <p14:tracePt t="3882" x="1346200" y="1130300"/>
          <p14:tracePt t="3894" x="1358900" y="1130300"/>
          <p14:tracePt t="3910" x="1403350" y="1130300"/>
          <p14:tracePt t="3927" x="1466850" y="1130300"/>
          <p14:tracePt t="3944" x="1536700" y="1130300"/>
          <p14:tracePt t="3963" x="1663700" y="1098550"/>
          <p14:tracePt t="3968" x="1682750" y="1092200"/>
          <p14:tracePt t="3970" x="1720850" y="1085850"/>
          <p14:tracePt t="3978" x="1816100" y="1073150"/>
          <p14:tracePt t="3994" x="2063750" y="1054100"/>
          <p14:tracePt t="4010" x="2413000" y="1066800"/>
          <p14:tracePt t="4028" x="2774950" y="1098550"/>
          <p14:tracePt t="4044" x="3117850" y="1123950"/>
          <p14:tracePt t="4047" x="3194050" y="1136650"/>
          <p14:tracePt t="4051" x="3263900" y="1136650"/>
          <p14:tracePt t="4062" x="3448050" y="1168400"/>
          <p14:tracePt t="4066" x="3505200" y="1174750"/>
          <p14:tracePt t="4078" x="3606800" y="1187450"/>
          <p14:tracePt t="4084" x="3632200" y="1187450"/>
          <p14:tracePt t="4088" x="3663950" y="1193800"/>
          <p14:tracePt t="4089" x="3695700" y="1193800"/>
          <p14:tracePt t="4094" x="3721100" y="1193800"/>
          <p14:tracePt t="4111" x="3848100" y="1193800"/>
          <p14:tracePt t="4128" x="3968750" y="1193800"/>
          <p14:tracePt t="4131" x="3994150" y="1193800"/>
          <p14:tracePt t="4136" x="4019550" y="1193800"/>
          <p14:tracePt t="4138" x="4038600" y="1193800"/>
          <p14:tracePt t="4144" x="4064000" y="1193800"/>
          <p14:tracePt t="4146" x="4089400" y="1200150"/>
          <p14:tracePt t="4160" x="4152900" y="1200150"/>
          <p14:tracePt t="4178" x="4210050" y="1193800"/>
          <p14:tracePt t="4182" x="4229100" y="1193800"/>
          <p14:tracePt t="4195" x="4279900" y="1181100"/>
          <p14:tracePt t="4211" x="4394200" y="1174750"/>
          <p14:tracePt t="4227" x="4565650" y="1168400"/>
          <p14:tracePt t="4230" x="4610100" y="1162050"/>
          <p14:tracePt t="4244" x="4762500" y="1149350"/>
          <p14:tracePt t="4262" x="5003800" y="1136650"/>
          <p14:tracePt t="4278" x="5175250" y="1149350"/>
          <p14:tracePt t="4295" x="5321300" y="1155700"/>
          <p14:tracePt t="4298" x="5340350" y="1155700"/>
          <p14:tracePt t="4310" x="5422900" y="1155700"/>
          <p14:tracePt t="4327" x="5492750" y="1162050"/>
          <p14:tracePt t="4344" x="5543550" y="1162050"/>
          <p14:tracePt t="4346" x="5556250" y="1162050"/>
          <p14:tracePt t="4360" x="5575300" y="1162050"/>
          <p14:tracePt t="4379" x="5594350" y="1162050"/>
          <p14:tracePt t="4396" x="5613400" y="1162050"/>
          <p14:tracePt t="4411" x="5645150" y="1162050"/>
          <p14:tracePt t="4414" x="5657850" y="1162050"/>
          <p14:tracePt t="4418" x="5670550" y="1162050"/>
          <p14:tracePt t="4429" x="5702300" y="1162050"/>
          <p14:tracePt t="4432" x="5721350" y="1155700"/>
          <p14:tracePt t="4435" x="5740400" y="1155700"/>
          <p14:tracePt t="4439" x="5753100" y="1155700"/>
          <p14:tracePt t="4444" x="5759450" y="1155700"/>
          <p14:tracePt t="4460" x="5765800" y="1149350"/>
          <p14:tracePt t="4478" x="5772150" y="1149350"/>
          <p14:tracePt t="4495" x="5778500" y="1149350"/>
          <p14:tracePt t="4511" x="5784850" y="1149350"/>
          <p14:tracePt t="4528" x="5791200" y="1155700"/>
          <p14:tracePt t="5015" x="5778500" y="1162050"/>
          <p14:tracePt t="5022" x="5765800" y="1168400"/>
          <p14:tracePt t="5027" x="5753100" y="1168400"/>
          <p14:tracePt t="5044" x="5702300" y="1187450"/>
          <p14:tracePt t="5061" x="5651500" y="1219200"/>
          <p14:tracePt t="5079" x="5524500" y="1263650"/>
          <p14:tracePt t="5094" x="5372100" y="1314450"/>
          <p14:tracePt t="5099" x="5353050" y="1314450"/>
          <p14:tracePt t="5110" x="5276850" y="1352550"/>
          <p14:tracePt t="5144" x="4991100" y="1403350"/>
          <p14:tracePt t="5152" x="4889500" y="1416050"/>
          <p14:tracePt t="5155" x="4845050" y="1422400"/>
          <p14:tracePt t="5178" x="4540250" y="1466850"/>
          <p14:tracePt t="5211" x="4159250" y="1504950"/>
          <p14:tracePt t="5216" x="4121150" y="1504950"/>
          <p14:tracePt t="5220" x="4076700" y="1511300"/>
          <p14:tracePt t="5222" x="4044950" y="1511300"/>
          <p14:tracePt t="5235" x="3956050" y="1524000"/>
          <p14:tracePt t="5244" x="3905250" y="1536700"/>
          <p14:tracePt t="5246" x="3886200" y="1543050"/>
          <p14:tracePt t="5260" x="3835400" y="1555750"/>
          <p14:tracePt t="5277" x="3771900" y="1562100"/>
          <p14:tracePt t="5278" x="3765550" y="1568450"/>
          <p14:tracePt t="5295" x="3702050" y="1581150"/>
          <p14:tracePt t="5311" x="3651250" y="1593850"/>
          <p14:tracePt t="5328" x="3606800" y="1612900"/>
          <p14:tracePt t="5331" x="3600450" y="1612900"/>
          <p14:tracePt t="5336" x="3587750" y="1612900"/>
          <p14:tracePt t="5338" x="3581400" y="1619250"/>
          <p14:tracePt t="5344" x="3575050" y="1619250"/>
          <p14:tracePt t="5360" x="3517900" y="1644650"/>
          <p14:tracePt t="5362" x="3498850" y="1657350"/>
          <p14:tracePt t="5377" x="3441700" y="1676400"/>
          <p14:tracePt t="5394" x="3346450" y="1701800"/>
          <p14:tracePt t="5410" x="3244850" y="1727200"/>
          <p14:tracePt t="5427" x="3162300" y="1752600"/>
          <p14:tracePt t="5446" x="3041650" y="1771650"/>
          <p14:tracePt t="5452" x="3016250" y="1778000"/>
          <p14:tracePt t="5454" x="2990850" y="1778000"/>
          <p14:tracePt t="5508" x="2609850" y="1885950"/>
          <p14:tracePt t="5510" x="2578100" y="1892300"/>
          <p14:tracePt t="5553" x="2159000" y="1968500"/>
          <p14:tracePt t="5575" x="1987550" y="2000250"/>
          <p14:tracePt t="5596" x="1873250" y="2006600"/>
          <p14:tracePt t="5617" x="1765300" y="2006600"/>
          <p14:tracePt t="5638" x="1644650" y="2006600"/>
          <p14:tracePt t="5660" x="1524000" y="1993900"/>
          <p14:tracePt t="5662" x="1511300" y="1987550"/>
          <p14:tracePt t="5683" x="1428750" y="1968500"/>
          <p14:tracePt t="5706" x="1352550" y="1968500"/>
          <p14:tracePt t="5727" x="1295400" y="1968500"/>
          <p14:tracePt t="5743" x="1282700" y="1962150"/>
          <p14:tracePt t="5823" x="1276350" y="1962150"/>
          <p14:tracePt t="5826" x="1270000" y="1962150"/>
          <p14:tracePt t="5831" x="1263650" y="1962150"/>
          <p14:tracePt t="5843" x="1257300" y="1962150"/>
          <p14:tracePt t="5860" x="1238250" y="1962150"/>
          <p14:tracePt t="5877" x="1231900" y="1962150"/>
          <p14:tracePt t="5894" x="1225550" y="1962150"/>
          <p14:tracePt t="5918" x="1219200" y="1962150"/>
          <p14:tracePt t="5930" x="1212850" y="1962150"/>
          <p14:tracePt t="5943" x="1187450" y="1962150"/>
          <p14:tracePt t="5960" x="1162050" y="1962150"/>
          <p14:tracePt t="5977" x="1136650" y="1962150"/>
          <p14:tracePt t="5994" x="1104900" y="1962150"/>
          <p14:tracePt t="6010" x="1073150" y="1955800"/>
          <p14:tracePt t="6026" x="1047750" y="1943100"/>
          <p14:tracePt t="6043" x="1035050" y="1943100"/>
          <p14:tracePt t="6060" x="1035050" y="1936750"/>
          <p14:tracePt t="6076" x="1028700" y="1936750"/>
          <p14:tracePt t="6093" x="1016000" y="1936750"/>
          <p14:tracePt t="6110" x="1003300" y="1936750"/>
          <p14:tracePt t="6126" x="996950" y="1930400"/>
          <p14:tracePt t="6143" x="990600" y="1930400"/>
          <p14:tracePt t="6161" x="984250" y="1924050"/>
          <p14:tracePt t="6211" x="977900" y="1924050"/>
          <p14:tracePt t="6218" x="971550" y="1924050"/>
          <p14:tracePt t="6318" x="965200" y="1917700"/>
          <p14:tracePt t="6347" x="958850" y="1911350"/>
          <p14:tracePt t="6530" x="965200" y="1911350"/>
          <p14:tracePt t="6542" x="971550" y="1911350"/>
          <p14:tracePt t="6550" x="977900" y="1911350"/>
          <p14:tracePt t="6571" x="990600" y="1911350"/>
          <p14:tracePt t="6577" x="996950" y="1911350"/>
          <p14:tracePt t="6593" x="1009650" y="1911350"/>
          <p14:tracePt t="6610" x="1016000" y="1911350"/>
          <p14:tracePt t="6627" x="1028700" y="1911350"/>
          <p14:tracePt t="6660" x="1054100" y="1911350"/>
          <p14:tracePt t="7628" x="1060450" y="1911350"/>
          <p14:tracePt t="7638" x="1079500" y="1911350"/>
          <p14:tracePt t="7647" x="1104900" y="1917700"/>
          <p14:tracePt t="7652" x="1117600" y="1924050"/>
          <p14:tracePt t="7654" x="1123950" y="1930400"/>
          <p14:tracePt t="7660" x="1136650" y="1930400"/>
          <p14:tracePt t="7677" x="1193800" y="1943100"/>
          <p14:tracePt t="7678" x="1200150" y="1943100"/>
          <p14:tracePt t="7694" x="1244600" y="1955800"/>
          <p14:tracePt t="7726" x="1377950" y="1962150"/>
          <p14:tracePt t="7760" x="1530350" y="1962150"/>
          <p14:tracePt t="7809" x="1644650" y="1962150"/>
          <p14:tracePt t="7839" x="1708150" y="1962150"/>
          <p14:tracePt t="7860" x="1765300" y="1962150"/>
          <p14:tracePt t="7881" x="1835150" y="1962150"/>
          <p14:tracePt t="7904" x="1905000" y="1962150"/>
          <p14:tracePt t="7924" x="1962150" y="1962150"/>
          <p14:tracePt t="7946" x="2038350" y="1968500"/>
          <p14:tracePt t="7969" x="2082800" y="1987550"/>
          <p14:tracePt t="7994" x="2139950" y="2000250"/>
          <p14:tracePt t="8014" x="2197100" y="2006600"/>
          <p14:tracePt t="8038" x="2336800" y="2006600"/>
          <p14:tracePt t="8039" x="2355850" y="2006600"/>
          <p14:tracePt t="8062" x="2425700" y="2006600"/>
          <p14:tracePt t="8086" x="2495550" y="2006600"/>
          <p14:tracePt t="8108" x="2546350" y="2006600"/>
          <p14:tracePt t="8128" x="2584450" y="2006600"/>
          <p14:tracePt t="8150" x="2641600" y="2006600"/>
          <p14:tracePt t="8152" x="2654300" y="2006600"/>
          <p14:tracePt t="8173" x="2711450" y="2006600"/>
          <p14:tracePt t="8197" x="2762250" y="2006600"/>
          <p14:tracePt t="8227" x="2813050" y="2006600"/>
          <p14:tracePt t="8259" x="2889250" y="2006600"/>
          <p14:tracePt t="8285" x="2933700" y="2006600"/>
          <p14:tracePt t="8308" x="2978150" y="2006600"/>
          <p14:tracePt t="8352" x="3092450" y="2006600"/>
          <p14:tracePt t="8373" x="3162300" y="2012950"/>
          <p14:tracePt t="8394" x="3257550" y="2038350"/>
          <p14:tracePt t="8415" x="3295650" y="2044700"/>
          <p14:tracePt t="8436" x="3314700" y="2044700"/>
          <p14:tracePt t="8459" x="3327400" y="2044700"/>
          <p14:tracePt t="8485" x="3333750" y="2051050"/>
          <p14:tracePt t="8531" x="3346450" y="2051050"/>
          <p14:tracePt t="8811" x="3352800" y="2057400"/>
          <p14:tracePt t="8853" x="3257550" y="2209800"/>
          <p14:tracePt t="8874" x="3200400" y="2330450"/>
          <p14:tracePt t="8897" x="3136900" y="2501900"/>
          <p14:tracePt t="8918" x="3092450" y="2603500"/>
          <p14:tracePt t="8939" x="3035300" y="2800350"/>
          <p14:tracePt t="8962" x="2990850" y="2965450"/>
          <p14:tracePt t="8993" x="2882900" y="3194050"/>
          <p14:tracePt t="9017" x="2819400" y="3359150"/>
          <p14:tracePt t="9038" x="2774950" y="3473450"/>
          <p14:tracePt t="9058" x="2717800" y="3549650"/>
          <p14:tracePt t="9080" x="2660650" y="3651250"/>
          <p14:tracePt t="9104" x="2628900" y="3714750"/>
          <p14:tracePt t="9125" x="2622550" y="3740150"/>
          <p14:tracePt t="9145" x="2616200" y="3746500"/>
          <p14:tracePt t="9166" x="2603500" y="3771900"/>
          <p14:tracePt t="9186" x="2590800" y="3790950"/>
          <p14:tracePt t="9207" x="2590800" y="3816350"/>
          <p14:tracePt t="9231" x="2584450" y="3822700"/>
          <p14:tracePt t="9252" x="2578100" y="3822700"/>
          <p14:tracePt t="9304" x="2565400" y="3829050"/>
          <p14:tracePt t="9330" x="2355850" y="4076700"/>
          <p14:tracePt t="9368" x="2216150" y="4546600"/>
          <p14:tracePt t="9416" x="2209800" y="4578350"/>
          <p14:tracePt t="9465" x="2216150" y="4578350"/>
          <p14:tracePt t="9497" x="2235200" y="4603750"/>
          <p14:tracePt t="9518" x="2260600" y="4648200"/>
          <p14:tracePt t="9538" x="2266950" y="4705350"/>
          <p14:tracePt t="9558" x="2266950" y="4756150"/>
          <p14:tracePt t="9579" x="2266950" y="4819650"/>
          <p14:tracePt t="9600" x="2235200" y="4902200"/>
          <p14:tracePt t="9622" x="2197100" y="4946650"/>
          <p14:tracePt t="9642" x="2184400" y="4959350"/>
          <p14:tracePt t="9757" x="2184400" y="4953000"/>
          <p14:tracePt t="9778" x="2184400" y="4933950"/>
          <p14:tracePt t="9798" x="2184400" y="4914900"/>
          <p14:tracePt t="9818" x="2190750" y="4889500"/>
          <p14:tracePt t="9840" x="2197100" y="4864100"/>
          <p14:tracePt t="9864" x="2197100" y="4826000"/>
          <p14:tracePt t="9888" x="2197100" y="4781550"/>
          <p14:tracePt t="9910" x="2197100" y="4743450"/>
          <p14:tracePt t="9934" x="2197100" y="4679950"/>
          <p14:tracePt t="9957" x="2197100" y="4622800"/>
          <p14:tracePt t="9980" x="2197100" y="4578350"/>
          <p14:tracePt t="10005" x="2197100" y="4552950"/>
          <p14:tracePt t="10026" x="2197100" y="4527550"/>
          <p14:tracePt t="10045" x="2197100" y="4502150"/>
          <p14:tracePt t="10066" x="2197100" y="4483100"/>
          <p14:tracePt t="10087" x="2184400" y="4451350"/>
          <p14:tracePt t="10108" x="2171700" y="4438650"/>
          <p14:tracePt t="10128" x="2165350" y="4419600"/>
          <p14:tracePt t="10148" x="2152650" y="4400550"/>
          <p14:tracePt t="10169" x="2139950" y="4394200"/>
          <p14:tracePt t="10189" x="2127250" y="4387850"/>
          <p14:tracePt t="10209" x="2108200" y="4375150"/>
          <p14:tracePt t="10229" x="2089150" y="4356100"/>
          <p14:tracePt t="10253" x="2044700" y="4343400"/>
          <p14:tracePt t="10275" x="2006600" y="4337050"/>
          <p14:tracePt t="10295" x="1974850" y="4318000"/>
          <p14:tracePt t="10317" x="1949450" y="4318000"/>
          <p14:tracePt t="10338" x="1930400" y="4318000"/>
          <p14:tracePt t="10360" x="1911350" y="4318000"/>
          <p14:tracePt t="10381" x="1879600" y="4324350"/>
          <p14:tracePt t="10403" x="1847850" y="4337050"/>
          <p14:tracePt t="10428" x="1765300" y="4381500"/>
          <p14:tracePt t="10460" x="1682750" y="4438650"/>
          <p14:tracePt t="10489" x="1670050" y="4438650"/>
          <p14:tracePt t="10512" x="1657350" y="4451350"/>
          <p14:tracePt t="10533" x="1651000" y="4470400"/>
          <p14:tracePt t="10553" x="1644650" y="4508500"/>
          <p14:tracePt t="10573" x="1644650" y="4552950"/>
          <p14:tracePt t="10594" x="1644650" y="4584700"/>
          <p14:tracePt t="10620" x="1644650" y="4622800"/>
          <p14:tracePt t="10640" x="1644650" y="4641850"/>
          <p14:tracePt t="10660" x="1644650" y="4660900"/>
          <p14:tracePt t="10687" x="1651000" y="4686300"/>
          <p14:tracePt t="10708" x="1670050" y="4718050"/>
          <p14:tracePt t="10730" x="1689100" y="4737100"/>
          <p14:tracePt t="10751" x="1714500" y="4749800"/>
          <p14:tracePt t="10772" x="1733550" y="4768850"/>
          <p14:tracePt t="10792" x="1752600" y="4781550"/>
          <p14:tracePt t="10812" x="1771650" y="4794250"/>
          <p14:tracePt t="10833" x="1790700" y="4800600"/>
          <p14:tracePt t="10854" x="1803400" y="4813300"/>
          <p14:tracePt t="10877" x="1822450" y="4826000"/>
          <p14:tracePt t="10901" x="1854200" y="4826000"/>
          <p14:tracePt t="10921" x="1873250" y="4832350"/>
          <p14:tracePt t="10941" x="1885950" y="4832350"/>
          <p14:tracePt t="10962" x="1905000" y="4832350"/>
          <p14:tracePt t="10984" x="1917700" y="4845050"/>
          <p14:tracePt t="11008" x="1911350" y="4870450"/>
          <p14:tracePt t="11049" x="1917700" y="4870450"/>
          <p14:tracePt t="11073" x="1924050" y="4870450"/>
          <p14:tracePt t="11094" x="1936750" y="4870450"/>
          <p14:tracePt t="11114" x="1943100" y="4870450"/>
          <p14:tracePt t="11155" x="1949450" y="4870450"/>
          <p14:tracePt t="11175" x="1955800" y="4857750"/>
          <p14:tracePt t="11195" x="1968500" y="4851400"/>
          <p14:tracePt t="11219" x="1974850" y="4845050"/>
          <p14:tracePt t="11248" x="1981200" y="4832350"/>
          <p14:tracePt t="11270" x="2000250" y="4832350"/>
          <p14:tracePt t="11296" x="2012950" y="4819650"/>
          <p14:tracePt t="11316" x="2025650" y="4806950"/>
          <p14:tracePt t="11337" x="2032000" y="4800600"/>
          <p14:tracePt t="11362" x="2044700" y="4787900"/>
          <p14:tracePt t="11383" x="2051050" y="4775200"/>
          <p14:tracePt t="11403" x="2057400" y="4768850"/>
          <p14:tracePt t="11424" x="2063750" y="4762500"/>
          <p14:tracePt t="11444" x="2070100" y="4756150"/>
          <p14:tracePt t="11464" x="2070100" y="4743450"/>
          <p14:tracePt t="11515" x="2076450" y="4737100"/>
          <p14:tracePt t="11543" x="2076450" y="4724400"/>
          <p14:tracePt t="11571" x="2082800" y="4718050"/>
          <p14:tracePt t="11850" x="2089150" y="4718050"/>
          <p14:tracePt t="11901" x="2101850" y="4711700"/>
          <p14:tracePt t="12526" x="2108200" y="4711700"/>
          <p14:tracePt t="12577" x="2184400" y="4711700"/>
          <p14:tracePt t="12609" x="2260600" y="4711700"/>
          <p14:tracePt t="12644" x="2336800" y="4711700"/>
          <p14:tracePt t="12680" x="2425700" y="4711700"/>
          <p14:tracePt t="12709" x="2508250" y="4711700"/>
          <p14:tracePt t="12732" x="2546350" y="4711700"/>
          <p14:tracePt t="12760" x="2622550" y="4711700"/>
          <p14:tracePt t="12815" x="2768600" y="4711700"/>
          <p14:tracePt t="12816" x="2781300" y="4711700"/>
          <p14:tracePt t="12840" x="2825750" y="4711700"/>
          <p14:tracePt t="12861" x="2876550" y="4711700"/>
          <p14:tracePt t="12881" x="2946400" y="4718050"/>
          <p14:tracePt t="12901" x="2990850" y="4730750"/>
          <p14:tracePt t="12922" x="3028950" y="4730750"/>
          <p14:tracePt t="12944" x="3105150" y="4737100"/>
          <p14:tracePt t="12967" x="3200400" y="4756150"/>
          <p14:tracePt t="12987" x="3352800" y="4781550"/>
          <p14:tracePt t="13010" x="3492500" y="4781550"/>
          <p14:tracePt t="13031" x="3619500" y="4781550"/>
          <p14:tracePt t="13053" x="3727450" y="4781550"/>
          <p14:tracePt t="13075" x="3810000" y="4781550"/>
          <p14:tracePt t="13096" x="3879850" y="4781550"/>
          <p14:tracePt t="13117" x="3937000" y="4781550"/>
          <p14:tracePt t="13137" x="3987800" y="4781550"/>
          <p14:tracePt t="13158" x="4019550" y="4781550"/>
          <p14:tracePt t="13179" x="4032250" y="4781550"/>
          <p14:tracePt t="13200" x="4083050" y="4781550"/>
          <p14:tracePt t="13221" x="4159250" y="4768850"/>
          <p14:tracePt t="13241" x="4241800" y="4762500"/>
          <p14:tracePt t="13261" x="4305300" y="4762500"/>
          <p14:tracePt t="13282" x="4349750" y="4749800"/>
          <p14:tracePt t="13302" x="4375150" y="4743450"/>
          <p14:tracePt t="13322" x="4394200" y="4737100"/>
          <p14:tracePt t="13344" x="4419600" y="4737100"/>
          <p14:tracePt t="13365" x="4432300" y="4730750"/>
          <p14:tracePt t="13386" x="4432300" y="4718050"/>
          <p14:tracePt t="13407" x="4457700" y="4705350"/>
          <p14:tracePt t="13429" x="4470400" y="4699000"/>
          <p14:tracePt t="13450" x="4489450" y="4686300"/>
          <p14:tracePt t="13470" x="4508500" y="4667250"/>
          <p14:tracePt t="13491" x="4521200" y="4660900"/>
          <p14:tracePt t="13511" x="4527550" y="4654550"/>
          <p14:tracePt t="13836" x="4527550" y="4660900"/>
          <p14:tracePt t="13872" x="4521200" y="4692650"/>
          <p14:tracePt t="13895" x="4514850" y="4724400"/>
          <p14:tracePt t="13916" x="4514850" y="4743450"/>
          <p14:tracePt t="13942" x="4502150" y="4762500"/>
          <p14:tracePt t="13975" x="4489450" y="4813300"/>
          <p14:tracePt t="14002" x="4476750" y="4876800"/>
          <p14:tracePt t="14030" x="4476750" y="4978400"/>
          <p14:tracePt t="14054" x="4476750" y="5029200"/>
          <p14:tracePt t="14074" x="4476750" y="5067300"/>
          <p14:tracePt t="14095" x="4476750" y="5105400"/>
          <p14:tracePt t="14117" x="4476750" y="5111750"/>
          <p14:tracePt t="14137" x="4476750" y="5118100"/>
          <p14:tracePt t="14158" x="4476750" y="5149850"/>
          <p14:tracePt t="14180" x="4476750" y="5194300"/>
          <p14:tracePt t="14201" x="4476750" y="5245100"/>
          <p14:tracePt t="14222" x="4464050" y="5289550"/>
          <p14:tracePt t="14244" x="4457700" y="5327650"/>
          <p14:tracePt t="14267" x="4451350" y="5378450"/>
          <p14:tracePt t="14288" x="4451350" y="5403850"/>
          <p14:tracePt t="14308" x="4451350" y="5429250"/>
          <p14:tracePt t="14328" x="4451350" y="5461000"/>
          <p14:tracePt t="14350" x="4451350" y="5505450"/>
          <p14:tracePt t="14370" x="4451350" y="5549900"/>
          <p14:tracePt t="14390" x="4451350" y="5600700"/>
          <p14:tracePt t="14410" x="4451350" y="5638800"/>
          <p14:tracePt t="14432" x="4445000" y="5664200"/>
          <p14:tracePt t="14453" x="4445000" y="5683250"/>
          <p14:tracePt t="14476" x="4445000" y="5721350"/>
          <p14:tracePt t="14496" x="4445000" y="5753100"/>
          <p14:tracePt t="14517" x="4445000" y="5791200"/>
          <p14:tracePt t="14537" x="4445000" y="5822950"/>
          <p14:tracePt t="14558" x="4445000" y="5854700"/>
          <p14:tracePt t="14579" x="4445000" y="5873750"/>
          <p14:tracePt t="14599" x="4445000" y="5886450"/>
          <p14:tracePt t="14620" x="4445000" y="5892800"/>
          <p14:tracePt t="14665" x="4445000" y="5899150"/>
          <p14:tracePt t="14685" x="4445000" y="5905500"/>
          <p14:tracePt t="14705" x="4445000" y="5911850"/>
          <p14:tracePt t="14730" x="4445000" y="5924550"/>
          <p14:tracePt t="14749" x="4445000" y="5930900"/>
          <p14:tracePt t="14793" x="4445000" y="5937250"/>
          <p14:tracePt t="14822" x="4457700" y="5943600"/>
          <p14:tracePt t="15012" x="4457700" y="5949950"/>
          <p14:tracePt t="15036" x="4432300" y="5969000"/>
          <p14:tracePt t="15057" x="4425950" y="5975350"/>
          <p14:tracePt t="15079" x="4413250" y="5988050"/>
          <p14:tracePt t="15102" x="4406900" y="5988050"/>
          <p14:tracePt t="15127" x="4394200" y="6000750"/>
          <p14:tracePt t="15148" x="4387850" y="6013450"/>
          <p14:tracePt t="15176" x="4375150" y="6032500"/>
          <p14:tracePt t="15199" x="4375150" y="6051550"/>
          <p14:tracePt t="15220" x="4368800" y="6064250"/>
          <p14:tracePt t="15242" x="4362450" y="6076950"/>
          <p14:tracePt t="15263" x="4362450" y="6083300"/>
          <p14:tracePt t="15284" x="4362450" y="6115050"/>
          <p14:tracePt t="15308" x="4356100" y="6127750"/>
          <p14:tracePt t="15331" x="4356100" y="6159500"/>
          <p14:tracePt t="15354" x="4356100" y="6172200"/>
          <p14:tracePt t="15378" x="4356100" y="6210300"/>
          <p14:tracePt t="15402" x="4356100" y="6223000"/>
          <p14:tracePt t="15443" x="4356100" y="6235700"/>
          <p14:tracePt t="15463" x="4362450" y="6248400"/>
          <p14:tracePt t="15484" x="4381500" y="6267450"/>
          <p14:tracePt t="15505" x="4394200" y="6273800"/>
          <p14:tracePt t="15525" x="4406900" y="6280150"/>
          <p14:tracePt t="15546" x="4413250" y="6280150"/>
          <p14:tracePt t="15566" x="4438650" y="6280150"/>
          <p14:tracePt t="15587" x="4476750" y="6280150"/>
          <p14:tracePt t="15610" x="4508500" y="6286500"/>
          <p14:tracePt t="15633" x="4514850" y="6286500"/>
          <p14:tracePt t="15653" x="4552950" y="6267450"/>
          <p14:tracePt t="15676" x="4572000" y="6248400"/>
          <p14:tracePt t="15678" x="4584700" y="6242050"/>
          <p14:tracePt t="15698" x="4603750" y="6223000"/>
          <p14:tracePt t="15719" x="4616450" y="6223000"/>
          <p14:tracePt t="15741" x="4616450" y="6203950"/>
          <p14:tracePt t="15761" x="4616450" y="6178550"/>
          <p14:tracePt t="15783" x="4616450" y="6153150"/>
          <p14:tracePt t="15803" x="4616450" y="6121400"/>
          <p14:tracePt t="15823" x="4616450" y="6096000"/>
          <p14:tracePt t="15843" x="4616450" y="6083300"/>
          <p14:tracePt t="15865" x="4610100" y="6070600"/>
          <p14:tracePt t="15892" x="4603750" y="6064250"/>
          <p14:tracePt t="15922" x="4591050" y="6051550"/>
          <p14:tracePt t="15950" x="4578350" y="6026150"/>
          <p14:tracePt t="15996" x="4559300" y="6026150"/>
          <p14:tracePt t="16022" x="4546600" y="6026150"/>
          <p14:tracePt t="16172" x="4540250" y="6026150"/>
          <p14:tracePt t="16214" x="4495800" y="6045200"/>
          <p14:tracePt t="16236" x="4483100" y="6070600"/>
          <p14:tracePt t="16260" x="4445000" y="6089650"/>
          <p14:tracePt t="16283" x="4413250" y="6108700"/>
          <p14:tracePt t="16308" x="4381500" y="6134100"/>
          <p14:tracePt t="16331" x="4349750" y="6153150"/>
          <p14:tracePt t="16352" x="4318000" y="6165850"/>
          <p14:tracePt t="16373" x="4210050" y="6184900"/>
          <p14:tracePt t="16394" x="4051300" y="6197600"/>
          <p14:tracePt t="16414" x="3930650" y="6210300"/>
          <p14:tracePt t="16436" x="3860800" y="6235700"/>
          <p14:tracePt t="16456" x="3841750" y="6235700"/>
          <p14:tracePt t="16477" x="3797300" y="6235700"/>
          <p14:tracePt t="16504" x="3600450" y="6197600"/>
          <p14:tracePt t="16524" x="3359150" y="6127750"/>
          <p14:tracePt t="16548" x="3111500" y="6026150"/>
          <p14:tracePt t="16569" x="2952750" y="5924550"/>
          <p14:tracePt t="16591" x="2813050" y="5835650"/>
          <p14:tracePt t="16612" x="2743200" y="5759450"/>
          <p14:tracePt t="16635" x="2660650" y="5657850"/>
          <p14:tracePt t="16662" x="2578100" y="5486400"/>
          <p14:tracePt t="16686" x="2495550" y="5321300"/>
          <p14:tracePt t="16709" x="2463800" y="5226050"/>
          <p14:tracePt t="16732" x="2425700" y="5111750"/>
          <p14:tracePt t="16758" x="2419350" y="4991100"/>
          <p14:tracePt t="16778" x="2413000" y="4927600"/>
          <p14:tracePt t="16799" x="2413000" y="4864100"/>
          <p14:tracePt t="16819" x="2425700" y="4806950"/>
          <p14:tracePt t="16841" x="2444750" y="4743450"/>
          <p14:tracePt t="16864" x="2457450" y="4699000"/>
          <p14:tracePt t="16884" x="2463800" y="4673600"/>
          <p14:tracePt t="16906" x="2463800" y="4648200"/>
          <p14:tracePt t="16926" x="2470150" y="4629150"/>
          <p14:tracePt t="16946" x="2476500" y="4610100"/>
          <p14:tracePt t="16966" x="2476500" y="4603750"/>
          <p14:tracePt t="16996" x="2476500" y="4591050"/>
          <p14:tracePt t="17078" x="2476500" y="4597400"/>
          <p14:tracePt t="17098" x="2476500" y="4654550"/>
          <p14:tracePt t="17118" x="2476500" y="4711700"/>
          <p14:tracePt t="17141" x="2476500" y="4775200"/>
          <p14:tracePt t="17162" x="2470150" y="4864100"/>
          <p14:tracePt t="17185" x="2470150" y="4933950"/>
          <p14:tracePt t="17206" x="2463800" y="5022850"/>
          <p14:tracePt t="17228" x="2463800" y="5118100"/>
          <p14:tracePt t="17249" x="2451100" y="5207000"/>
          <p14:tracePt t="17272" x="2444750" y="5295900"/>
          <p14:tracePt t="17274" x="2444750" y="5314950"/>
          <p14:tracePt t="17295" x="2444750" y="5403850"/>
          <p14:tracePt t="17316" x="2432050" y="5467350"/>
          <p14:tracePt t="17337" x="2419350" y="5537200"/>
          <p14:tracePt t="17358" x="2400300" y="5607050"/>
          <p14:tracePt t="17381" x="2393950" y="5645150"/>
          <p14:tracePt t="17402" x="2393950" y="5670550"/>
          <p14:tracePt t="17422" x="2393950" y="5708650"/>
          <p14:tracePt t="17443" x="2393950" y="5740400"/>
          <p14:tracePt t="17463" x="2393950" y="5759450"/>
          <p14:tracePt t="17483" x="2393950" y="5772150"/>
          <p14:tracePt t="17564" x="2400300" y="5772150"/>
          <p14:tracePt t="17596" x="2597150" y="5594350"/>
          <p14:tracePt t="17616" x="2774950" y="5448300"/>
          <p14:tracePt t="17637" x="3003550" y="5314950"/>
          <p14:tracePt t="17658" x="3168650" y="5213350"/>
          <p14:tracePt t="17686" x="3232150" y="5149850"/>
          <p14:tracePt t="17706" x="3257550" y="5086350"/>
          <p14:tracePt t="17727" x="3308350" y="5010150"/>
          <p14:tracePt t="17750" x="3340100" y="4933950"/>
          <p14:tracePt t="17770" x="3371850" y="4889500"/>
          <p14:tracePt t="17791" x="3403600" y="4857750"/>
          <p14:tracePt t="17810" x="3416300" y="4838700"/>
          <p14:tracePt t="17831" x="3422650" y="4832350"/>
          <p14:tracePt t="17852" x="3422650" y="4826000"/>
          <p14:tracePt t="18004" x="3422650" y="4832350"/>
          <p14:tracePt t="18040" x="3384550" y="4984750"/>
          <p14:tracePt t="18063" x="3314700" y="5168900"/>
          <p14:tracePt t="18094" x="3219450" y="5359400"/>
          <p14:tracePt t="18127" x="3162300" y="5499100"/>
          <p14:tracePt t="18159" x="3155950" y="5549900"/>
          <p14:tracePt t="18189" x="3155950" y="5588000"/>
          <p14:tracePt t="18211" x="3155950" y="5600700"/>
          <p14:tracePt t="18231" x="3155950" y="5607050"/>
          <p14:tracePt t="18251" x="3149600" y="5607050"/>
          <p14:tracePt t="18306" x="3149600" y="5600700"/>
          <p14:tracePt t="18331" x="3270250" y="5499100"/>
          <p14:tracePt t="18352" x="3448050" y="5353050"/>
          <p14:tracePt t="18372" x="3625850" y="5181600"/>
          <p14:tracePt t="18374" x="3651250" y="5162550"/>
          <p14:tracePt t="18395" x="3759200" y="5092700"/>
          <p14:tracePt t="18416" x="3803650" y="5029200"/>
          <p14:tracePt t="18442" x="3867150" y="4953000"/>
          <p14:tracePt t="18462" x="3905250" y="4889500"/>
          <p14:tracePt t="18482" x="3949700" y="4826000"/>
          <p14:tracePt t="18502" x="3987800" y="4775200"/>
          <p14:tracePt t="18524" x="4006850" y="4749800"/>
          <p14:tracePt t="18544" x="4013200" y="4743450"/>
          <p14:tracePt t="18564" x="4013200" y="4737100"/>
          <p14:tracePt t="18622" x="4019550" y="4737100"/>
          <p14:tracePt t="18646" x="4019550" y="4794250"/>
          <p14:tracePt t="18668" x="3994150" y="4889500"/>
          <p14:tracePt t="18689" x="3949700" y="5016500"/>
          <p14:tracePt t="18710" x="3892550" y="5156200"/>
          <p14:tracePt t="18731" x="3816350" y="5302250"/>
          <p14:tracePt t="18752" x="3784600" y="5403850"/>
          <p14:tracePt t="18772" x="3733800" y="5505450"/>
          <p14:tracePt t="18793" x="3695700" y="5581650"/>
          <p14:tracePt t="18817" x="3670300" y="5626100"/>
          <p14:tracePt t="18838" x="3657600" y="5657850"/>
          <p14:tracePt t="18859" x="3651250" y="5676900"/>
          <p14:tracePt t="18879" x="3644900" y="5683250"/>
          <p14:tracePt t="18899" x="3638550" y="5683250"/>
          <p14:tracePt t="18942" x="3651250" y="5588000"/>
          <p14:tracePt t="18962" x="3727450" y="5435600"/>
          <p14:tracePt t="18982" x="3835400" y="5314950"/>
          <p14:tracePt t="19003" x="3917950" y="5181600"/>
          <p14:tracePt t="19023" x="4006850" y="5067300"/>
          <p14:tracePt t="19047" x="4108450" y="4965700"/>
          <p14:tracePt t="19072" x="4222750" y="4883150"/>
          <p14:tracePt t="19092" x="4273550" y="4838700"/>
          <p14:tracePt t="19112" x="4311650" y="4794250"/>
          <p14:tracePt t="19133" x="4324350" y="4787900"/>
          <p14:tracePt t="19154" x="4324350" y="4781550"/>
          <p14:tracePt t="19175" x="4330700" y="4775200"/>
          <p14:tracePt t="19242" x="4337050" y="4775200"/>
          <p14:tracePt t="19270" x="4337050" y="4857750"/>
          <p14:tracePt t="19291" x="4311650" y="4978400"/>
          <p14:tracePt t="19312" x="4235450" y="5137150"/>
          <p14:tracePt t="19333" x="4152900" y="5308600"/>
          <p14:tracePt t="19354" x="4076700" y="5435600"/>
          <p14:tracePt t="19374" x="4044950" y="5511800"/>
          <p14:tracePt t="19394" x="4025900" y="5562600"/>
          <p14:tracePt t="19417" x="4006850" y="5594350"/>
          <p14:tracePt t="19443" x="3994150" y="5619750"/>
          <p14:tracePt t="19466" x="3994150" y="5626100"/>
          <p14:tracePt t="19487" x="3994150" y="5632450"/>
          <p14:tracePt t="19511" x="4006850" y="5568950"/>
          <p14:tracePt t="19534" x="4076700" y="5403850"/>
          <p14:tracePt t="19555" x="4159250" y="5238750"/>
          <p14:tracePt t="19576" x="4203700" y="5124450"/>
          <p14:tracePt t="19597" x="4241800" y="5029200"/>
          <p14:tracePt t="19617" x="4254500" y="4965700"/>
          <p14:tracePt t="19618" x="4254500" y="4959350"/>
          <p14:tracePt t="19638" x="4273550" y="4921250"/>
          <p14:tracePt t="19659" x="4273550" y="4895850"/>
          <p14:tracePt t="19661" x="4279900" y="4889500"/>
          <p14:tracePt t="19683" x="4286250" y="4864100"/>
          <p14:tracePt t="19707" x="4292600" y="4832350"/>
          <p14:tracePt t="19727" x="4298950" y="4819650"/>
          <p14:tracePt t="19748" x="4305300" y="4800600"/>
          <p14:tracePt t="19768" x="4318000" y="4768850"/>
          <p14:tracePt t="19789" x="4318000" y="4749800"/>
          <p14:tracePt t="19810" x="4318000" y="4730750"/>
          <p14:tracePt t="19831" x="4324350" y="4718050"/>
          <p14:tracePt t="19936" x="4330700" y="4718050"/>
          <p14:tracePt t="19967" x="4349750" y="4813300"/>
          <p14:tracePt t="19988" x="4362450" y="4895850"/>
          <p14:tracePt t="20008" x="4368800" y="4991100"/>
          <p14:tracePt t="20034" x="4368800" y="5080000"/>
          <p14:tracePt t="20055" x="4362450" y="5149850"/>
          <p14:tracePt t="20078" x="4362450" y="5213350"/>
          <p14:tracePt t="20104" x="4362450" y="5283200"/>
          <p14:tracePt t="20125" x="4362450" y="5359400"/>
          <p14:tracePt t="20146" x="4368800" y="5416550"/>
          <p14:tracePt t="20167" x="4368800" y="5467350"/>
          <p14:tracePt t="20188" x="4375150" y="5499100"/>
          <p14:tracePt t="20212" x="4381500" y="5549900"/>
          <p14:tracePt t="20232" x="4387850" y="5594350"/>
          <p14:tracePt t="20252" x="4387850" y="5632450"/>
          <p14:tracePt t="20273" x="4387850" y="5676900"/>
          <p14:tracePt t="20296" x="4394200" y="5702300"/>
          <p14:tracePt t="20332" x="4400550" y="5740400"/>
          <p14:tracePt t="20365" x="4413250" y="5765800"/>
          <p14:tracePt t="20390" x="4419600" y="5784850"/>
          <p14:tracePt t="20411" x="4419600" y="5810250"/>
          <p14:tracePt t="20431" x="4419600" y="5829300"/>
          <p14:tracePt t="20452" x="4419600" y="5848350"/>
          <p14:tracePt t="20473" x="4419600" y="5861050"/>
          <p14:tracePt t="20493" x="4419600" y="5873750"/>
          <p14:tracePt t="20513" x="4419600" y="5886450"/>
          <p14:tracePt t="20533" x="4419600" y="5905500"/>
          <p14:tracePt t="20554" x="4419600" y="5911850"/>
          <p14:tracePt t="20575" x="4419600" y="5918200"/>
          <p14:tracePt t="20598" x="4419600" y="5937250"/>
          <p14:tracePt t="20618" x="4419600" y="5943600"/>
          <p14:tracePt t="20667" x="4419600" y="5949950"/>
          <p14:tracePt t="20782" x="4419600" y="5956300"/>
          <p14:tracePt t="20806" x="4413250" y="5956300"/>
          <p14:tracePt t="20829" x="4381500" y="5956300"/>
          <p14:tracePt t="20853" x="4356100" y="5956300"/>
          <p14:tracePt t="20877" x="4337050" y="5956300"/>
          <p14:tracePt t="20878" x="4330700" y="5956300"/>
          <p14:tracePt t="20899" x="4305300" y="5956300"/>
          <p14:tracePt t="20922" x="4248150" y="5956300"/>
          <p14:tracePt t="20943" x="4229100" y="5956300"/>
          <p14:tracePt t="20965" x="4178300" y="5956300"/>
          <p14:tracePt t="20986" x="4121150" y="5956300"/>
          <p14:tracePt t="21006" x="4070350" y="5956300"/>
          <p14:tracePt t="21029" x="4025900" y="5956300"/>
          <p14:tracePt t="21049" x="3937000" y="5956300"/>
          <p14:tracePt t="21071" x="3854450" y="5956300"/>
          <p14:tracePt t="21092" x="3765550" y="5956300"/>
          <p14:tracePt t="21113" x="3683000" y="5956300"/>
          <p14:tracePt t="21134" x="3613150" y="5956300"/>
          <p14:tracePt t="21155" x="3505200" y="5943600"/>
          <p14:tracePt t="21175" x="3409950" y="5937250"/>
          <p14:tracePt t="21196" x="3327400" y="5924550"/>
          <p14:tracePt t="21219" x="3282950" y="5911850"/>
          <p14:tracePt t="21239" x="3244850" y="5905500"/>
          <p14:tracePt t="21260" x="3206750" y="5905500"/>
          <p14:tracePt t="21280" x="3168650" y="5905500"/>
          <p14:tracePt t="21308" x="3111500" y="5918200"/>
          <p14:tracePt t="21340" x="3022600" y="5930900"/>
          <p14:tracePt t="21372" x="2965450" y="5943600"/>
          <p14:tracePt t="21425" x="2921000" y="5943600"/>
          <p14:tracePt t="21460" x="2857500" y="5943600"/>
          <p14:tracePt t="21491" x="2806700" y="5943600"/>
          <p14:tracePt t="21520" x="2730500" y="5943600"/>
          <p14:tracePt t="21548" x="2686050" y="5943600"/>
          <p14:tracePt t="21569" x="2667000" y="5956300"/>
          <p14:tracePt t="21590" x="2641600" y="5962650"/>
          <p14:tracePt t="21611" x="2635250" y="5969000"/>
          <p14:tracePt t="21632" x="2609850" y="5969000"/>
          <p14:tracePt t="21652" x="2584450" y="5969000"/>
          <p14:tracePt t="21676" x="2546350" y="5969000"/>
          <p14:tracePt t="21678" x="2533650" y="5975350"/>
          <p14:tracePt t="21699" x="2495550" y="5981700"/>
          <p14:tracePt t="21723" x="2438400" y="5994400"/>
          <p14:tracePt t="21746" x="2400300" y="6000750"/>
          <p14:tracePt t="21766" x="2343150" y="6000750"/>
          <p14:tracePt t="21786" x="2324100" y="6007100"/>
          <p14:tracePt t="21805" x="2317750" y="6007100"/>
          <p14:tracePt t="21887" x="2311400" y="6000750"/>
          <p14:tracePt t="21930" x="2305050" y="6000750"/>
          <p14:tracePt t="21951" x="2292350" y="5994400"/>
          <p14:tracePt t="21972" x="2286000" y="5994400"/>
          <p14:tracePt t="21993" x="2279650" y="5994400"/>
          <p14:tracePt t="22012" x="2266950" y="5981700"/>
          <p14:tracePt t="22033" x="2254250" y="5969000"/>
          <p14:tracePt t="22053" x="2228850" y="5918200"/>
          <p14:tracePt t="22075" x="2203450" y="5854700"/>
          <p14:tracePt t="22099" x="2165350" y="5651500"/>
          <p14:tracePt t="22121" x="2159000" y="5524500"/>
          <p14:tracePt t="22144" x="2146300" y="5410200"/>
          <p14:tracePt t="22165" x="2139950" y="5283200"/>
          <p14:tracePt t="22190" x="2139950" y="5168900"/>
          <p14:tracePt t="22215" x="2133600" y="5067300"/>
          <p14:tracePt t="22238" x="2133600" y="4972050"/>
          <p14:tracePt t="22258" x="2133600" y="4895850"/>
          <p14:tracePt t="22278" x="2133600" y="4832350"/>
          <p14:tracePt t="22299" x="2133600" y="4787900"/>
          <p14:tracePt t="22319" x="2133600" y="4762500"/>
          <p14:tracePt t="22343" x="2133600" y="4737100"/>
          <p14:tracePt t="22364" x="2133600" y="4705350"/>
          <p14:tracePt t="22385" x="2133600" y="4686300"/>
          <p14:tracePt t="22386" x="2133600" y="4679950"/>
          <p14:tracePt t="22407" x="2133600" y="4660900"/>
          <p14:tracePt t="22428" x="2133600" y="4641850"/>
          <p14:tracePt t="22448" x="2133600" y="4622800"/>
          <p14:tracePt t="22470" x="2133600" y="4610100"/>
          <p14:tracePt t="22534" x="2133600" y="4603750"/>
          <p14:tracePt t="22557" x="2146300" y="4603750"/>
          <p14:tracePt t="22589" x="2178050" y="4603750"/>
          <p14:tracePt t="22618" x="2241550" y="4603750"/>
          <p14:tracePt t="22644" x="2343150" y="4603750"/>
          <p14:tracePt t="22665" x="2438400" y="4610100"/>
          <p14:tracePt t="22666" x="2451100" y="4610100"/>
          <p14:tracePt t="22687" x="2559050" y="4610100"/>
          <p14:tracePt t="22708" x="2692400" y="4610100"/>
          <p14:tracePt t="22730" x="2933700" y="4616450"/>
          <p14:tracePt t="22753" x="3105150" y="4641850"/>
          <p14:tracePt t="22775" x="3251200" y="4660900"/>
          <p14:tracePt t="22796" x="3295650" y="4660900"/>
          <p14:tracePt t="22815" x="3397250" y="4660900"/>
          <p14:tracePt t="22836" x="3505200" y="4660900"/>
          <p14:tracePt t="22858" x="3625850" y="4660900"/>
          <p14:tracePt t="22878" x="3784600" y="4660900"/>
          <p14:tracePt t="22898" x="3968750" y="4660900"/>
          <p14:tracePt t="22919" x="4140200" y="4667250"/>
          <p14:tracePt t="22939" x="4286250" y="4673600"/>
          <p14:tracePt t="22959" x="4451350" y="4686300"/>
          <p14:tracePt t="22982" x="4622800" y="4711700"/>
          <p14:tracePt t="23002" x="4711700" y="4718050"/>
          <p14:tracePt t="23024" x="4749800" y="4718050"/>
          <p14:tracePt t="23328" x="4743450" y="4718050"/>
          <p14:tracePt t="23370" x="4679950" y="4679950"/>
          <p14:tracePt t="23391" x="4648200" y="4667250"/>
          <p14:tracePt t="23413" x="4629150" y="4654550"/>
          <p14:tracePt t="23434" x="4610100" y="4648200"/>
          <p14:tracePt t="23455" x="4572000" y="4648200"/>
          <p14:tracePt t="23476" x="4527550" y="4648200"/>
          <p14:tracePt t="23503" x="4483100" y="4648200"/>
          <p14:tracePt t="23527" x="4457700" y="4641850"/>
          <p14:tracePt t="23550" x="4451350" y="4641850"/>
          <p14:tracePt t="23572" x="4432300" y="4635500"/>
          <p14:tracePt t="23740" x="4432300" y="4641850"/>
          <p14:tracePt t="23766" x="4432300" y="4667250"/>
          <p14:tracePt t="23786" x="4432300" y="4718050"/>
          <p14:tracePt t="23807" x="4432300" y="4787900"/>
          <p14:tracePt t="23828" x="4432300" y="4902200"/>
          <p14:tracePt t="23849" x="4438650" y="4997450"/>
          <p14:tracePt t="23872" x="4438650" y="5054600"/>
          <p14:tracePt t="23892" x="4445000" y="5124450"/>
          <p14:tracePt t="23913" x="4464050" y="5207000"/>
          <p14:tracePt t="23933" x="4464050" y="5308600"/>
          <p14:tracePt t="23954" x="4464050" y="5416550"/>
          <p14:tracePt t="23975" x="4464050" y="5499100"/>
          <p14:tracePt t="23996" x="4464050" y="5581650"/>
          <p14:tracePt t="24016" x="4464050" y="5619750"/>
          <p14:tracePt t="24036" x="4470400" y="5645150"/>
          <p14:tracePt t="24058" x="4476750" y="5676900"/>
          <p14:tracePt t="24078" x="4476750" y="5689600"/>
          <p14:tracePt t="24098" x="4476750" y="5702300"/>
          <p14:tracePt t="24140" x="4476750" y="5715000"/>
          <p14:tracePt t="24159" x="4476750" y="5721350"/>
          <p14:tracePt t="24181" x="4476750" y="5727700"/>
          <p14:tracePt t="24201" x="4476750" y="5746750"/>
          <p14:tracePt t="24221" x="4476750" y="5759450"/>
          <p14:tracePt t="24246" x="4476750" y="5772150"/>
          <p14:tracePt t="24267" x="4476750" y="5784850"/>
          <p14:tracePt t="24289" x="4483100" y="5791200"/>
          <p14:tracePt t="24309" x="4495800" y="5803900"/>
          <p14:tracePt t="24330" x="4495800" y="5829300"/>
          <p14:tracePt t="24352" x="4495800" y="5854700"/>
          <p14:tracePt t="24374" x="4495800" y="5880100"/>
          <p14:tracePt t="24394" x="4495800" y="5892800"/>
          <p14:tracePt t="24414" x="4495800" y="5899150"/>
          <p14:tracePt t="24434" x="4495800" y="5905500"/>
          <p14:tracePt t="24455" x="4495800" y="5918200"/>
          <p14:tracePt t="24475" x="4495800" y="5930900"/>
          <p14:tracePt t="24496" x="4495800" y="5943600"/>
          <p14:tracePt t="24536" x="4495800" y="5949950"/>
          <p14:tracePt t="24556" x="4495800" y="5962650"/>
          <p14:tracePt t="24579" x="4483100" y="5962650"/>
          <p14:tracePt t="24601" x="4483100" y="5969000"/>
          <p14:tracePt t="24732" x="4483100" y="5975350"/>
          <p14:tracePt t="25297" x="4476750" y="5975350"/>
          <p14:tracePt t="25317" x="4470400" y="5975350"/>
          <p14:tracePt t="25361" x="4470400" y="5969000"/>
          <p14:tracePt t="25384" x="4476750" y="5969000"/>
          <p14:tracePt t="25556" x="4470400" y="5969000"/>
          <p14:tracePt t="25579" x="4445000" y="5969000"/>
          <p14:tracePt t="25600" x="4400550" y="5969000"/>
          <p14:tracePt t="25621" x="4318000" y="5969000"/>
          <p14:tracePt t="25641" x="4083050" y="5969000"/>
          <p14:tracePt t="25668" x="3657600" y="5905500"/>
          <p14:tracePt t="25691" x="3302000" y="5861050"/>
          <p14:tracePt t="25714" x="2921000" y="5778500"/>
          <p14:tracePt t="25736" x="2628900" y="5708650"/>
          <p14:tracePt t="25756" x="2559050" y="5689600"/>
          <p14:tracePt t="25797" x="2552700" y="5670550"/>
          <p14:tracePt t="25817" x="2546350" y="5626100"/>
          <p14:tracePt t="25838" x="2546350" y="5600700"/>
          <p14:tracePt t="25862" x="2546350" y="5575300"/>
          <p14:tracePt t="25863" x="2546350" y="5568950"/>
          <p14:tracePt t="25892" x="2546350" y="5537200"/>
          <p14:tracePt t="25927" x="2546350" y="5505450"/>
          <p14:tracePt t="25951" x="2520950" y="5486400"/>
          <p14:tracePt t="25972" x="2501900" y="5467350"/>
          <p14:tracePt t="25993" x="2470150" y="5441950"/>
          <p14:tracePt t="26013" x="2444750" y="5410200"/>
          <p14:tracePt t="26036" x="2413000" y="5359400"/>
          <p14:tracePt t="26057" x="2400300" y="5334000"/>
          <p14:tracePt t="26076" x="2387600" y="5308600"/>
          <p14:tracePt t="26097" x="2368550" y="5283200"/>
          <p14:tracePt t="26118" x="2355850" y="5251450"/>
          <p14:tracePt t="26138" x="2343150" y="5219700"/>
          <p14:tracePt t="26159" x="2343150" y="5194300"/>
          <p14:tracePt t="26187" x="2324100" y="5162550"/>
          <p14:tracePt t="26209" x="2324100" y="5149850"/>
          <p14:tracePt t="26233" x="2311400" y="5124450"/>
          <p14:tracePt t="26259" x="2311400" y="5092700"/>
          <p14:tracePt t="26282" x="2298700" y="5073650"/>
          <p14:tracePt t="26311" x="2286000" y="5041900"/>
          <p14:tracePt t="26336" x="2273300" y="5010150"/>
          <p14:tracePt t="26359" x="2260600" y="4997450"/>
          <p14:tracePt t="26378" x="2247900" y="4978400"/>
          <p14:tracePt t="26400" x="2228850" y="4965700"/>
          <p14:tracePt t="26421" x="2216150" y="4953000"/>
          <p14:tracePt t="26441" x="2197100" y="4940300"/>
          <p14:tracePt t="26462" x="2184400" y="4921250"/>
          <p14:tracePt t="26482" x="2171700" y="4914900"/>
          <p14:tracePt t="26502" x="2165350" y="4908550"/>
          <p14:tracePt t="26503" x="2159000" y="4908550"/>
          <p14:tracePt t="26526" x="2152650" y="4908550"/>
          <p14:tracePt t="26547" x="2139950" y="4908550"/>
          <p14:tracePt t="26567" x="2120900" y="4908550"/>
          <p14:tracePt t="26588" x="2108200" y="4908550"/>
          <p14:tracePt t="26608" x="2070100" y="4908550"/>
          <p14:tracePt t="26629" x="2051050" y="4908550"/>
          <p14:tracePt t="26650" x="2019300" y="4908550"/>
          <p14:tracePt t="26674" x="1974850" y="4902200"/>
          <p14:tracePt t="26675" x="1968500" y="4902200"/>
          <p14:tracePt t="26696" x="1949450" y="4902200"/>
          <p14:tracePt t="26716" x="1930400" y="4902200"/>
          <p14:tracePt t="26737" x="1924050" y="4902200"/>
          <p14:tracePt t="26758" x="1911350" y="4902200"/>
          <p14:tracePt t="26779" x="1898650" y="4914900"/>
          <p14:tracePt t="26801" x="1885950" y="4927600"/>
          <p14:tracePt t="26822" x="1879600" y="4940300"/>
          <p14:tracePt t="26842" x="1866900" y="4965700"/>
          <p14:tracePt t="26862" x="1860550" y="5010150"/>
          <p14:tracePt t="26883" x="1854200" y="5035550"/>
          <p14:tracePt t="26904" x="1847850" y="5086350"/>
          <p14:tracePt t="26927" x="1873250" y="5124450"/>
          <p14:tracePt t="26949" x="1885950" y="5156200"/>
          <p14:tracePt t="26977" x="1905000" y="5194300"/>
          <p14:tracePt t="27006" x="1924050" y="5226050"/>
          <p14:tracePt t="27032" x="1936750" y="5238750"/>
          <p14:tracePt t="27056" x="1955800" y="5257800"/>
          <p14:tracePt t="27077" x="1968500" y="5276850"/>
          <p14:tracePt t="27098" x="1987550" y="5289550"/>
          <p14:tracePt t="27118" x="2000250" y="5289550"/>
          <p14:tracePt t="27138" x="2019300" y="5289550"/>
          <p14:tracePt t="27158" x="2032000" y="5289550"/>
          <p14:tracePt t="27179" x="2044700" y="5289550"/>
          <p14:tracePt t="27199" x="2057400" y="5289550"/>
          <p14:tracePt t="27219" x="2082800" y="5289550"/>
          <p14:tracePt t="27241" x="2101850" y="5270500"/>
          <p14:tracePt t="27263" x="2101850" y="5257800"/>
          <p14:tracePt t="27283" x="2114550" y="5238750"/>
          <p14:tracePt t="27306" x="2120900" y="5213350"/>
          <p14:tracePt t="27327" x="2120900" y="5175250"/>
          <p14:tracePt t="27328" x="2120900" y="5168900"/>
          <p14:tracePt t="27348" x="2127250" y="5143500"/>
          <p14:tracePt t="27369" x="2127250" y="5130800"/>
          <p14:tracePt t="27389" x="2127250" y="5118100"/>
          <p14:tracePt t="27409" x="2127250" y="5099050"/>
          <p14:tracePt t="27433" x="2127250" y="5080000"/>
          <p14:tracePt t="27453" x="2127250" y="5073650"/>
          <p14:tracePt t="27493" x="2127250" y="5067300"/>
          <p14:tracePt t="27515" x="2114550" y="5054600"/>
          <p14:tracePt t="27542" x="2108200" y="5054600"/>
          <p14:tracePt t="27571" x="2089150" y="5054600"/>
          <p14:tracePt t="27596" x="2044700" y="5054600"/>
          <p14:tracePt t="27620" x="2044700" y="5099050"/>
          <p14:tracePt t="27640" x="2038350" y="5124450"/>
          <p14:tracePt t="27663" x="2038350" y="5149850"/>
          <p14:tracePt t="27686" x="2038350" y="5162550"/>
          <p14:tracePt t="27707" x="2038350" y="5175250"/>
          <p14:tracePt t="27727" x="2038350" y="5181600"/>
          <p14:tracePt t="27840" x="2044700" y="5181600"/>
          <p14:tracePt t="27868" x="2076450" y="5181600"/>
          <p14:tracePt t="27888" x="2089150" y="5175250"/>
          <p14:tracePt t="27909" x="2114550" y="5149850"/>
          <p14:tracePt t="27932" x="2127250" y="5137150"/>
          <p14:tracePt t="27955" x="2139950" y="5130800"/>
          <p14:tracePt t="27976" x="2139950" y="5118100"/>
          <p14:tracePt t="27996" x="2146300" y="5105400"/>
          <p14:tracePt t="28016" x="2152650" y="5099050"/>
          <p14:tracePt t="28068" x="2152650" y="5086350"/>
          <p14:tracePt t="28100" x="2165350" y="5086350"/>
          <p14:tracePt t="28125" x="2165350" y="5080000"/>
          <p14:tracePt t="28145" x="2171700" y="5073650"/>
          <p14:tracePt t="28169" x="2184400" y="5073650"/>
          <p14:tracePt t="28191" x="2197100" y="5073650"/>
          <p14:tracePt t="28212" x="2216150" y="5067300"/>
          <p14:tracePt t="28232" x="2235200" y="5067300"/>
          <p14:tracePt t="28252" x="2247900" y="5067300"/>
          <p14:tracePt t="28272" x="2266950" y="5067300"/>
          <p14:tracePt t="28293" x="2298700" y="5067300"/>
          <p14:tracePt t="28314" x="2324100" y="5067300"/>
          <p14:tracePt t="28335" x="2355850" y="5067300"/>
          <p14:tracePt t="28359" x="2381250" y="5067300"/>
          <p14:tracePt t="28380" x="2413000" y="5073650"/>
          <p14:tracePt t="28401" x="2432050" y="5073650"/>
          <p14:tracePt t="28424" x="2457450" y="5080000"/>
          <p14:tracePt t="28444" x="2470150" y="5080000"/>
          <p14:tracePt t="28464" x="2489200" y="5086350"/>
          <p14:tracePt t="28486" x="2501900" y="5086350"/>
          <p14:tracePt t="28507" x="2540000" y="5099050"/>
          <p14:tracePt t="28508" x="2552700" y="5099050"/>
          <p14:tracePt t="28529" x="2578100" y="5099050"/>
          <p14:tracePt t="28552" x="2641600" y="5111750"/>
          <p14:tracePt t="28572" x="2698750" y="5124450"/>
          <p14:tracePt t="28592" x="2768600" y="5130800"/>
          <p14:tracePt t="28613" x="2851150" y="5149850"/>
          <p14:tracePt t="28633" x="2940050" y="5168900"/>
          <p14:tracePt t="28653" x="2997200" y="5175250"/>
          <p14:tracePt t="28681" x="3048000" y="5181600"/>
          <p14:tracePt t="28702" x="3079750" y="5181600"/>
          <p14:tracePt t="28725" x="3124200" y="5181600"/>
          <p14:tracePt t="28746" x="3162300" y="5181600"/>
          <p14:tracePt t="28768" x="3200400" y="5181600"/>
          <p14:tracePt t="28791" x="3238500" y="5181600"/>
          <p14:tracePt t="28811" x="3270250" y="5181600"/>
          <p14:tracePt t="28832" x="3295650" y="5181600"/>
          <p14:tracePt t="28852" x="3333750" y="5181600"/>
          <p14:tracePt t="28878" x="3371850" y="5181600"/>
          <p14:tracePt t="28901" x="3384550" y="5181600"/>
          <p14:tracePt t="28926" x="3397250" y="5181600"/>
          <p14:tracePt t="28951" x="3422650" y="5181600"/>
          <p14:tracePt t="28974" x="3441700" y="5181600"/>
          <p14:tracePt t="28994" x="3473450" y="5181600"/>
          <p14:tracePt t="29014" x="3517900" y="5181600"/>
          <p14:tracePt t="29037" x="3549650" y="5187950"/>
          <p14:tracePt t="29058" x="3568700" y="5187950"/>
          <p14:tracePt t="29080" x="3606800" y="5187950"/>
          <p14:tracePt t="29100" x="3651250" y="5187950"/>
          <p14:tracePt t="29120" x="3676650" y="5187950"/>
          <p14:tracePt t="29143" x="3695700" y="5187950"/>
          <p14:tracePt t="29176" x="3740150" y="5187950"/>
          <p14:tracePt t="29207" x="3778250" y="5187950"/>
          <p14:tracePt t="29229" x="3816350" y="5187950"/>
          <p14:tracePt t="29250" x="3854450" y="5187950"/>
          <p14:tracePt t="29271" x="3905250" y="5200650"/>
          <p14:tracePt t="29293" x="3930650" y="5200650"/>
          <p14:tracePt t="29313" x="3956050" y="5200650"/>
          <p14:tracePt t="29334" x="3968750" y="5200650"/>
          <p14:tracePt t="29357" x="3987800" y="5200650"/>
          <p14:tracePt t="29377" x="4019550" y="5207000"/>
          <p14:tracePt t="29397" x="4057650" y="5213350"/>
          <p14:tracePt t="29421" x="4114800" y="5213350"/>
          <p14:tracePt t="29441" x="4165600" y="5213350"/>
          <p14:tracePt t="29461" x="4260850" y="5213350"/>
          <p14:tracePt t="29482" x="4305300" y="5213350"/>
          <p14:tracePt t="29502" x="4362450" y="5213350"/>
          <p14:tracePt t="29523" x="4419600" y="5213350"/>
          <p14:tracePt t="29550" x="4457700" y="5213350"/>
          <p14:tracePt t="29569" x="4495800" y="5213350"/>
          <p14:tracePt t="29590" x="4508500" y="5213350"/>
          <p14:tracePt t="29610" x="4546600" y="5213350"/>
          <p14:tracePt t="29629" x="4584700" y="5207000"/>
          <p14:tracePt t="29649" x="4635500" y="5207000"/>
          <p14:tracePt t="29677" x="4641850" y="5200650"/>
          <p14:tracePt t="29700" x="4660900" y="5200650"/>
          <p14:tracePt t="29720" x="4667250" y="5194300"/>
          <p14:tracePt t="29741" x="4679950" y="5194300"/>
          <p14:tracePt t="29761" x="4699000" y="5194300"/>
          <p14:tracePt t="29781" x="4718050" y="5194300"/>
          <p14:tracePt t="29803" x="4724400" y="5194300"/>
          <p14:tracePt t="29823" x="4743450" y="5194300"/>
          <p14:tracePt t="29843" x="4749800" y="5187950"/>
          <p14:tracePt t="29863" x="4768850" y="5187950"/>
          <p14:tracePt t="29884" x="4781550" y="5181600"/>
          <p14:tracePt t="29904" x="4781550" y="5175250"/>
          <p14:tracePt t="29928" x="4800600" y="5175250"/>
          <p14:tracePt t="29948" x="4813300" y="5175250"/>
          <p14:tracePt t="29968" x="4826000" y="5175250"/>
          <p14:tracePt t="29989" x="4832350" y="5175250"/>
          <p14:tracePt t="30009" x="4851400" y="5168900"/>
          <p14:tracePt t="30030" x="4857750" y="5162550"/>
          <p14:tracePt t="30053" x="4864100" y="5162550"/>
          <p14:tracePt t="30189" x="4870450" y="5162550"/>
          <p14:tracePt t="30214" x="4876800" y="5162550"/>
          <p14:tracePt t="30763" x="4876800" y="5156200"/>
          <p14:tracePt t="30801" x="4876800" y="5130800"/>
          <p14:tracePt t="30918" x="4883150" y="5130800"/>
          <p14:tracePt t="30941" x="4889500" y="5124450"/>
          <p14:tracePt t="30964" x="4902200" y="5137150"/>
          <p14:tracePt t="30989" x="4895850" y="5156200"/>
          <p14:tracePt t="31022" x="4895850" y="5168900"/>
          <p14:tracePt t="31043" x="4895850" y="5181600"/>
          <p14:tracePt t="31063" x="4895850" y="5200650"/>
          <p14:tracePt t="31084" x="4895850" y="5219700"/>
          <p14:tracePt t="31105" x="4895850" y="5232400"/>
          <p14:tracePt t="31125" x="4895850" y="5245100"/>
          <p14:tracePt t="31145" x="4895850" y="5257800"/>
          <p14:tracePt t="31166" x="4895850" y="5276850"/>
          <p14:tracePt t="31187" x="4883150" y="5295900"/>
          <p14:tracePt t="31213" x="4883150" y="5308600"/>
          <p14:tracePt t="31233" x="4883150" y="5314950"/>
          <p14:tracePt t="31254" x="4883150" y="5327650"/>
          <p14:tracePt t="31275" x="4883150" y="5334000"/>
          <p14:tracePt t="31295" x="4883150" y="5353050"/>
          <p14:tracePt t="31318" x="4870450" y="5372100"/>
          <p14:tracePt t="31351" x="4870450" y="5397500"/>
          <p14:tracePt t="31384" x="4870450" y="5429250"/>
          <p14:tracePt t="31408" x="4870450" y="5454650"/>
          <p14:tracePt t="31428" x="4870450" y="5473700"/>
          <p14:tracePt t="31449" x="4870450" y="5486400"/>
          <p14:tracePt t="31474" x="4857750" y="5518150"/>
          <p14:tracePt t="31495" x="4857750" y="5537200"/>
          <p14:tracePt t="31515" x="4857750" y="5568950"/>
          <p14:tracePt t="31536" x="4857750" y="5600700"/>
          <p14:tracePt t="31556" x="4857750" y="5638800"/>
          <p14:tracePt t="31579" x="4857750" y="5695950"/>
          <p14:tracePt t="31606" x="4864100" y="5734050"/>
          <p14:tracePt t="31631" x="4870450" y="5772150"/>
          <p14:tracePt t="31652" x="4870450" y="5784850"/>
          <p14:tracePt t="31675" x="4883150" y="5816600"/>
          <p14:tracePt t="31696" x="4883150" y="5835650"/>
          <p14:tracePt t="31718" x="4883150" y="5854700"/>
          <p14:tracePt t="31739" x="4883150" y="5867400"/>
          <p14:tracePt t="31759" x="4883150" y="5880100"/>
          <p14:tracePt t="31779" x="4883150" y="5892800"/>
          <p14:tracePt t="31800" x="4895850" y="5905500"/>
          <p14:tracePt t="31820" x="4895850" y="5911850"/>
          <p14:tracePt t="31843" x="4895850" y="5930900"/>
          <p14:tracePt t="31864" x="4895850" y="5949950"/>
          <p14:tracePt t="31884" x="4895850" y="5962650"/>
          <p14:tracePt t="31905" x="4895850" y="5975350"/>
          <p14:tracePt t="31926" x="4895850" y="5988050"/>
          <p14:tracePt t="31966" x="4902200" y="5988050"/>
          <p14:tracePt t="32023" x="4908550" y="5994400"/>
          <p14:tracePt t="32052" x="4908550" y="6007100"/>
          <p14:tracePt t="32092" x="4908550" y="6019800"/>
          <p14:tracePt t="32112" x="4914900" y="6026150"/>
          <p14:tracePt t="32563" x="4914900" y="6019800"/>
          <p14:tracePt t="32599" x="4895850" y="6000750"/>
          <p14:tracePt t="32620" x="4889500" y="6000750"/>
          <p14:tracePt t="32641" x="4864100" y="6000750"/>
          <p14:tracePt t="32663" x="4851400" y="6000750"/>
          <p14:tracePt t="32691" x="4838700" y="6007100"/>
          <p14:tracePt t="32712" x="4826000" y="6007100"/>
          <p14:tracePt t="32738" x="4806950" y="6013450"/>
          <p14:tracePt t="32761" x="4794250" y="6019800"/>
          <p14:tracePt t="32801" x="4781550" y="6026150"/>
          <p14:tracePt t="32821" x="4775200" y="6032500"/>
          <p14:tracePt t="32842" x="4762500" y="6038850"/>
          <p14:tracePt t="32888" x="4749800" y="6051550"/>
          <p14:tracePt t="32908" x="4749800" y="6057900"/>
          <p14:tracePt t="32930" x="4730750" y="6083300"/>
          <p14:tracePt t="32954" x="4724400" y="6108700"/>
          <p14:tracePt t="32982" x="4724400" y="6127750"/>
          <p14:tracePt t="33003" x="4724400" y="6134100"/>
          <p14:tracePt t="33044" x="4724400" y="6146800"/>
          <p14:tracePt t="33098" x="4724400" y="6153150"/>
          <p14:tracePt t="33118" x="4724400" y="6165850"/>
          <p14:tracePt t="33139" x="4737100" y="6178550"/>
          <p14:tracePt t="33159" x="4743450" y="6191250"/>
          <p14:tracePt t="33180" x="4756150" y="6210300"/>
          <p14:tracePt t="33200" x="4775200" y="6216650"/>
          <p14:tracePt t="33222" x="4794250" y="6229350"/>
          <p14:tracePt t="33243" x="4806950" y="6242050"/>
          <p14:tracePt t="33263" x="4826000" y="6254750"/>
          <p14:tracePt t="33283" x="4845050" y="6254750"/>
          <p14:tracePt t="33303" x="4857750" y="6261100"/>
          <p14:tracePt t="33323" x="4864100" y="6261100"/>
          <p14:tracePt t="33344" x="4883150" y="6261100"/>
          <p14:tracePt t="33366" x="4895850" y="6261100"/>
          <p14:tracePt t="33386" x="4914900" y="6261100"/>
          <p14:tracePt t="33406" x="4933950" y="6261100"/>
          <p14:tracePt t="33426" x="4959350" y="6261100"/>
          <p14:tracePt t="33446" x="4991100" y="6261100"/>
          <p14:tracePt t="33469" x="5003800" y="6261100"/>
          <p14:tracePt t="33499" x="5029200" y="6248400"/>
          <p14:tracePt t="33531" x="5060950" y="6229350"/>
          <p14:tracePt t="33562" x="5092700" y="6197600"/>
          <p14:tracePt t="33585" x="5092700" y="6178550"/>
          <p14:tracePt t="33606" x="5099050" y="6165850"/>
          <p14:tracePt t="33627" x="5105400" y="6140450"/>
          <p14:tracePt t="33647" x="5111750" y="6121400"/>
          <p14:tracePt t="33667" x="5118100" y="6108700"/>
          <p14:tracePt t="33690" x="5105400" y="6089650"/>
          <p14:tracePt t="33789" x="5080000" y="6007100"/>
          <p14:tracePt t="33809" x="5073650" y="6000750"/>
          <p14:tracePt t="33863" x="5073650" y="5994400"/>
          <p14:tracePt t="33883" x="5067300" y="5988050"/>
          <p14:tracePt t="33904" x="5054600" y="5975350"/>
          <p14:tracePt t="33924" x="5041900" y="5975350"/>
          <p14:tracePt t="33944" x="5035550" y="5975350"/>
          <p14:tracePt t="33964" x="5022850" y="5975350"/>
          <p14:tracePt t="33985" x="5016500" y="5962650"/>
          <p14:tracePt t="34008" x="5003800" y="5962650"/>
          <p14:tracePt t="34028" x="4991100" y="5962650"/>
          <p14:tracePt t="34049" x="4972050" y="5949950"/>
          <p14:tracePt t="34070" x="4965700" y="5943600"/>
          <p14:tracePt t="34091" x="4959350" y="5943600"/>
          <p14:tracePt t="34113" x="4946650" y="5943600"/>
          <p14:tracePt t="34134" x="4921250" y="5943600"/>
          <p14:tracePt t="34158" x="4902200" y="5937250"/>
          <p14:tracePt t="34179" x="4876800" y="5937250"/>
          <p14:tracePt t="34318" x="4870450" y="5937250"/>
          <p14:tracePt t="34338" x="4864100" y="5937250"/>
          <p14:tracePt t="34363" x="4845050" y="5937250"/>
          <p14:tracePt t="34383" x="4832350" y="5937250"/>
          <p14:tracePt t="34403" x="4813300" y="5943600"/>
          <p14:tracePt t="34423" x="4806950" y="5969000"/>
          <p14:tracePt t="34444" x="4800600" y="5988050"/>
          <p14:tracePt t="34472" x="4800600" y="6007100"/>
          <p14:tracePt t="34493" x="4800600" y="6038850"/>
          <p14:tracePt t="34515" x="4794250" y="6057900"/>
          <p14:tracePt t="34535" x="4794250" y="6083300"/>
          <p14:tracePt t="34555" x="4794250" y="6108700"/>
          <p14:tracePt t="34583" x="4794250" y="6134100"/>
          <p14:tracePt t="34615" x="4794250" y="6146800"/>
          <p14:tracePt t="34643" x="4794250" y="6172200"/>
          <p14:tracePt t="34667" x="4806950" y="6191250"/>
          <p14:tracePt t="34689" x="4813300" y="6197600"/>
          <p14:tracePt t="34709" x="4819650" y="6197600"/>
          <p14:tracePt t="34730" x="4819650" y="6210300"/>
          <p14:tracePt t="34752" x="4826000" y="6216650"/>
          <p14:tracePt t="34775" x="4838700" y="6223000"/>
          <p14:tracePt t="34796" x="4851400" y="6223000"/>
          <p14:tracePt t="34836" x="4857750" y="6223000"/>
          <p14:tracePt t="34871" x="4864100" y="6223000"/>
          <p14:tracePt t="34900" x="4870450" y="6223000"/>
          <p14:tracePt t="34926" x="4876800" y="6223000"/>
          <p14:tracePt t="34946" x="4889500" y="6223000"/>
          <p14:tracePt t="34987" x="4895850" y="6223000"/>
          <p14:tracePt t="35014" x="4902200" y="6223000"/>
          <p14:tracePt t="35035" x="4908550" y="6223000"/>
          <p14:tracePt t="35055" x="4921250" y="6223000"/>
          <p14:tracePt t="35097" x="4927600" y="6210300"/>
          <p14:tracePt t="35125" x="4933950" y="6210300"/>
          <p14:tracePt t="37167" x="4927600" y="6210300"/>
          <p14:tracePt t="37192" x="4902200" y="6210300"/>
          <p14:tracePt t="37212" x="4876800" y="6203950"/>
          <p14:tracePt t="37233" x="4864100" y="6203950"/>
          <p14:tracePt t="37258" x="4826000" y="6197600"/>
          <p14:tracePt t="37282" x="4794250" y="6197600"/>
          <p14:tracePt t="37302" x="4743450" y="6191250"/>
          <p14:tracePt t="37323" x="4603750" y="6178550"/>
          <p14:tracePt t="37354" x="4286250" y="6134100"/>
          <p14:tracePt t="37378" x="3975100" y="6083300"/>
          <p14:tracePt t="37398" x="3575050" y="6032500"/>
          <p14:tracePt t="37419" x="3276600" y="6000750"/>
          <p14:tracePt t="37439" x="3149600" y="5981700"/>
          <p14:tracePt t="37459" x="3098800" y="5969000"/>
          <p14:tracePt t="37480" x="3041650" y="5949950"/>
          <p14:tracePt t="37501" x="2990850" y="5918200"/>
          <p14:tracePt t="37522" x="2921000" y="5873750"/>
          <p14:tracePt t="37543" x="2825750" y="5829300"/>
          <p14:tracePt t="37565" x="2711450" y="5778500"/>
          <p14:tracePt t="37586" x="2571750" y="5734050"/>
          <p14:tracePt t="37607" x="2432050" y="5676900"/>
          <p14:tracePt t="37630" x="2286000" y="5568950"/>
          <p14:tracePt t="37652" x="2241550" y="5549900"/>
          <p14:tracePt t="37675" x="2228850" y="5537200"/>
          <p14:tracePt t="37696" x="2222500" y="5530850"/>
          <p14:tracePt t="37716" x="2216150" y="5518150"/>
          <p14:tracePt t="37739" x="2203450" y="5486400"/>
          <p14:tracePt t="37762" x="2190750" y="5448300"/>
          <p14:tracePt t="37783" x="2171700" y="5410200"/>
          <p14:tracePt t="37803" x="2159000" y="5365750"/>
          <p14:tracePt t="37825" x="2146300" y="5353050"/>
          <p14:tracePt t="37882" x="2146300" y="5321300"/>
          <p14:tracePt t="37912" x="2133600" y="5308600"/>
          <p14:tracePt t="37933" x="2133600" y="5302250"/>
          <p14:tracePt t="37953" x="2127250" y="5289550"/>
          <p14:tracePt t="37973" x="2120900" y="5289550"/>
          <p14:tracePt t="37993" x="2120900" y="5283200"/>
          <p14:tracePt t="38063" x="2114550" y="5276850"/>
          <p14:tracePt t="38103" x="2108200" y="5270500"/>
          <p14:tracePt t="38130" x="2101850" y="5264150"/>
          <p14:tracePt t="38152" x="2095500" y="5257800"/>
          <p14:tracePt t="38172" x="2089150" y="5257800"/>
          <p14:tracePt t="38174" x="2082800" y="5251450"/>
          <p14:tracePt t="38194" x="2082800" y="5245100"/>
          <p14:tracePt t="38214" x="2070100" y="5232400"/>
          <p14:tracePt t="38242" x="2057400" y="5213350"/>
          <p14:tracePt t="38268" x="2051050" y="5200650"/>
          <p14:tracePt t="38292" x="2038350" y="5181600"/>
          <p14:tracePt t="38313" x="2032000" y="5149850"/>
          <p14:tracePt t="38337" x="2019300" y="5124450"/>
          <p14:tracePt t="38369" x="2006600" y="5080000"/>
          <p14:tracePt t="38390" x="1993900" y="5067300"/>
          <p14:tracePt t="38411" x="1987550" y="5054600"/>
          <p14:tracePt t="38431" x="1987550" y="5041900"/>
          <p14:tracePt t="38452" x="1987550" y="5035550"/>
          <p14:tracePt t="38474" x="1974850" y="5022850"/>
          <p14:tracePt t="38518" x="1974850" y="5016500"/>
          <p14:tracePt t="38545" x="1968500" y="5010150"/>
          <p14:tracePt t="38573" x="1943100" y="5003800"/>
          <p14:tracePt t="38594" x="1911350" y="4978400"/>
          <p14:tracePt t="38614" x="1879600" y="4959350"/>
          <p14:tracePt t="38639" x="1847850" y="4946650"/>
          <p14:tracePt t="38660" x="1841500" y="4940300"/>
          <p14:tracePt t="38705" x="1835150" y="4940300"/>
          <p14:tracePt t="38732" x="1828800" y="4940300"/>
          <p14:tracePt t="38757" x="1822450" y="4940300"/>
          <p14:tracePt t="38777" x="1816100" y="4940300"/>
          <p14:tracePt t="38797" x="1809750" y="4940300"/>
          <p14:tracePt t="38828" x="1803400" y="4940300"/>
          <p14:tracePt t="38848" x="1797050" y="4940300"/>
          <p14:tracePt t="38868" x="1797050" y="4946650"/>
          <p14:tracePt t="38894" x="1797050" y="4959350"/>
          <p14:tracePt t="38915" x="1797050" y="4984750"/>
          <p14:tracePt t="38939" x="1797050" y="5003800"/>
          <p14:tracePt t="38968" x="1797050" y="5035550"/>
          <p14:tracePt t="38996" x="1803400" y="5067300"/>
          <p14:tracePt t="39023" x="1809750" y="5086350"/>
          <p14:tracePt t="39043" x="1816100" y="5105400"/>
          <p14:tracePt t="39044" x="1816100" y="5111750"/>
          <p14:tracePt t="39064" x="1822450" y="5124450"/>
          <p14:tracePt t="39085" x="1828800" y="5143500"/>
          <p14:tracePt t="39105" x="1841500" y="5162550"/>
          <p14:tracePt t="39145" x="1847850" y="5162550"/>
          <p14:tracePt t="39166" x="1873250" y="5181600"/>
          <p14:tracePt t="39168" x="1879600" y="5187950"/>
          <p14:tracePt t="39189" x="1892300" y="5194300"/>
          <p14:tracePt t="39209" x="1911350" y="5207000"/>
          <p14:tracePt t="39229" x="1924050" y="5213350"/>
          <p14:tracePt t="39250" x="1943100" y="5213350"/>
          <p14:tracePt t="39273" x="1962150" y="5213350"/>
          <p14:tracePt t="39293" x="1981200" y="5213350"/>
          <p14:tracePt t="39316" x="2000250" y="5213350"/>
          <p14:tracePt t="39336" x="2019300" y="5213350"/>
          <p14:tracePt t="39356" x="2038350" y="5213350"/>
          <p14:tracePt t="39376" x="2057400" y="5200650"/>
          <p14:tracePt t="39397" x="2063750" y="5187950"/>
          <p14:tracePt t="39417" x="2082800" y="5175250"/>
          <p14:tracePt t="39438" x="2089150" y="5168900"/>
          <p14:tracePt t="39460" x="2089150" y="5156200"/>
          <p14:tracePt t="39480" x="2095500" y="5143500"/>
          <p14:tracePt t="39500" x="2095500" y="5130800"/>
          <p14:tracePt t="39523" x="2095500" y="5124450"/>
          <p14:tracePt t="39641" x="2101850" y="5124450"/>
          <p14:tracePt t="39661" x="2108200" y="5118100"/>
          <p14:tracePt t="39682" x="2127250" y="5118100"/>
          <p14:tracePt t="39703" x="2165350" y="5130800"/>
          <p14:tracePt t="39724" x="2197100" y="5149850"/>
          <p14:tracePt t="39751" x="2222500" y="5156200"/>
          <p14:tracePt t="39772" x="2235200" y="5168900"/>
          <p14:tracePt t="39794" x="2235200" y="5175250"/>
          <p14:tracePt t="39817" x="2254250" y="5181600"/>
          <p14:tracePt t="39838" x="2260600" y="5181600"/>
          <p14:tracePt t="39858" x="2266950" y="5181600"/>
          <p14:tracePt t="39881" x="2273300" y="5181600"/>
          <p14:tracePt t="39901" x="2279650" y="5181600"/>
          <p14:tracePt t="39996" x="2279650" y="5175250"/>
          <p14:tracePt t="40021" x="2279650" y="5162550"/>
          <p14:tracePt t="40052" x="2273300" y="5162550"/>
          <p14:tracePt t="40080" x="2266950" y="5156200"/>
          <p14:tracePt t="40105" x="2254250" y="5149850"/>
          <p14:tracePt t="40126" x="2241550" y="5143500"/>
          <p14:tracePt t="40147" x="2235200" y="5130800"/>
          <p14:tracePt t="40169" x="2228850" y="5130800"/>
          <p14:tracePt t="40189" x="2228850" y="5124450"/>
          <p14:tracePt t="40245" x="2228850" y="5118100"/>
          <p14:tracePt t="40349" x="2222500" y="5118100"/>
          <p14:tracePt t="40552" x="2222500" y="5124450"/>
          <p14:tracePt t="40574" x="2222500" y="5143500"/>
          <p14:tracePt t="40594" x="2222500" y="5175250"/>
          <p14:tracePt t="40616" x="2222500" y="5207000"/>
          <p14:tracePt t="40636" x="2222500" y="5226050"/>
          <p14:tracePt t="40660" x="2222500" y="5264150"/>
          <p14:tracePt t="40687" x="2222500" y="5295900"/>
          <p14:tracePt t="40709" x="2222500" y="5308600"/>
          <p14:tracePt t="40730" x="2222500" y="5346700"/>
          <p14:tracePt t="40753" x="2222500" y="5372100"/>
          <p14:tracePt t="40773" x="2222500" y="5378450"/>
          <p14:tracePt t="40796" x="2222500" y="5403850"/>
          <p14:tracePt t="40816" x="2222500" y="5416550"/>
          <p14:tracePt t="40837" x="2222500" y="5435600"/>
          <p14:tracePt t="40857" x="2222500" y="5467350"/>
          <p14:tracePt t="40878" x="2222500" y="5492750"/>
          <p14:tracePt t="40902" x="2222500" y="5518150"/>
          <p14:tracePt t="40929" x="2222500" y="5562600"/>
          <p14:tracePt t="40954" x="2222500" y="5613400"/>
          <p14:tracePt t="40978" x="2222500" y="5651500"/>
          <p14:tracePt t="40998" x="2222500" y="5689600"/>
          <p14:tracePt t="41021" x="2222500" y="5721350"/>
          <p14:tracePt t="41046" x="2222500" y="5772150"/>
          <p14:tracePt t="41066" x="2222500" y="5791200"/>
          <p14:tracePt t="41087" x="2216150" y="5803900"/>
          <p14:tracePt t="41108" x="2209800" y="5822950"/>
          <p14:tracePt t="41139" x="2209800" y="5854700"/>
          <p14:tracePt t="41169" x="2209800" y="5899150"/>
          <p14:tracePt t="41196" x="2197100" y="5930900"/>
          <p14:tracePt t="41217" x="2190750" y="5949950"/>
          <p14:tracePt t="41238" x="2190750" y="5975350"/>
          <p14:tracePt t="41426" x="2190750" y="5981700"/>
          <p14:tracePt t="41466" x="2197100" y="5981700"/>
          <p14:tracePt t="41487" x="2228850" y="5981700"/>
          <p14:tracePt t="41509" x="2286000" y="5981700"/>
          <p14:tracePt t="41531" x="2330450" y="5981700"/>
          <p14:tracePt t="41553" x="2387600" y="5981700"/>
          <p14:tracePt t="41586" x="2489200" y="5981700"/>
          <p14:tracePt t="41614" x="2552700" y="6000750"/>
          <p14:tracePt t="41635" x="2578100" y="6000750"/>
          <p14:tracePt t="41655" x="2597150" y="6000750"/>
          <p14:tracePt t="41656" x="2609850" y="6000750"/>
          <p14:tracePt t="41677" x="2654300" y="6000750"/>
          <p14:tracePt t="41698" x="2698750" y="6000750"/>
          <p14:tracePt t="41720" x="2768600" y="6000750"/>
          <p14:tracePt t="41744" x="2825750" y="6000750"/>
          <p14:tracePt t="41764" x="2895600" y="6000750"/>
          <p14:tracePt t="41785" x="2933700" y="6000750"/>
          <p14:tracePt t="41804" x="2971800" y="5994400"/>
          <p14:tracePt t="41826" x="3009900" y="6000750"/>
          <p14:tracePt t="41847" x="3041650" y="6000750"/>
          <p14:tracePt t="41868" x="3111500" y="6000750"/>
          <p14:tracePt t="41888" x="3181350" y="6000750"/>
          <p14:tracePt t="41909" x="3238500" y="6000750"/>
          <p14:tracePt t="41929" x="3302000" y="6000750"/>
          <p14:tracePt t="41951" x="3340100" y="6000750"/>
          <p14:tracePt t="41973" x="3390900" y="6000750"/>
          <p14:tracePt t="41993" x="3448050" y="6000750"/>
          <p14:tracePt t="42013" x="3536950" y="6000750"/>
          <p14:tracePt t="42033" x="3594100" y="6000750"/>
          <p14:tracePt t="42054" x="3619500" y="6000750"/>
          <p14:tracePt t="42076" x="3683000" y="6000750"/>
          <p14:tracePt t="42098" x="3740150" y="6000750"/>
          <p14:tracePt t="42119" x="3803650" y="6000750"/>
          <p14:tracePt t="42120" x="3822700" y="6000750"/>
          <p14:tracePt t="42142" x="3898900" y="6000750"/>
          <p14:tracePt t="42165" x="4000500" y="6000750"/>
          <p14:tracePt t="42186" x="4064000" y="6000750"/>
          <p14:tracePt t="42212" x="4191000" y="6000750"/>
          <p14:tracePt t="42243" x="4375150" y="6000750"/>
          <p14:tracePt t="42274" x="4552950" y="6000750"/>
          <p14:tracePt t="42306" x="4692650" y="5988050"/>
          <p14:tracePt t="42335" x="4749800" y="5981700"/>
          <p14:tracePt t="42358" x="4781550" y="5981700"/>
          <p14:tracePt t="42378" x="4794250" y="5975350"/>
          <p14:tracePt t="42398" x="4813300" y="5962650"/>
          <p14:tracePt t="42418" x="4826000" y="5962650"/>
          <p14:tracePt t="42440" x="4832350" y="5962650"/>
          <p14:tracePt t="42473" x="4851400" y="5962650"/>
          <p14:tracePt t="42493" x="4864100" y="5962650"/>
          <p14:tracePt t="42513" x="4889500" y="5962650"/>
          <p14:tracePt t="42534" x="4902200" y="5962650"/>
          <p14:tracePt t="42554" x="4914900" y="5962650"/>
          <p14:tracePt t="42733" x="4914900" y="5956300"/>
          <p14:tracePt t="42754" x="4927600" y="5930900"/>
          <p14:tracePt t="42775" x="4927600" y="5892800"/>
          <p14:tracePt t="42796" x="4927600" y="5848350"/>
          <p14:tracePt t="42817" x="4927600" y="5816600"/>
          <p14:tracePt t="42842" x="4927600" y="5772150"/>
          <p14:tracePt t="42862" x="4927600" y="5746750"/>
          <p14:tracePt t="42882" x="4940300" y="5715000"/>
          <p14:tracePt t="42902" x="4940300" y="5689600"/>
          <p14:tracePt t="42924" x="4940300" y="5664200"/>
          <p14:tracePt t="42944" x="4946650" y="5638800"/>
          <p14:tracePt t="42966" x="4946650" y="5613400"/>
          <p14:tracePt t="42988" x="4953000" y="5581650"/>
          <p14:tracePt t="43009" x="4953000" y="5556250"/>
          <p14:tracePt t="43030" x="4953000" y="5518150"/>
          <p14:tracePt t="43051" x="4953000" y="5486400"/>
          <p14:tracePt t="43071" x="4953000" y="5467350"/>
          <p14:tracePt t="43096" x="4953000" y="5429250"/>
          <p14:tracePt t="43116" x="4953000" y="5391150"/>
          <p14:tracePt t="43138" x="4953000" y="5340350"/>
          <p14:tracePt t="43159" x="4953000" y="5295900"/>
          <p14:tracePt t="43160" x="4953000" y="5289550"/>
          <p14:tracePt t="43181" x="4953000" y="5251450"/>
          <p14:tracePt t="43225" x="4946650" y="5232400"/>
          <p14:tracePt t="43246" x="4946650" y="5213350"/>
          <p14:tracePt t="43267" x="4946650" y="5187950"/>
          <p14:tracePt t="43288" x="4946650" y="5156200"/>
          <p14:tracePt t="43308" x="4940300" y="5143500"/>
          <p14:tracePt t="43339" x="4940300" y="5130800"/>
          <p14:tracePt t="43372" x="4940300" y="5124450"/>
          <p14:tracePt t="43437" x="4940300" y="5118100"/>
          <p14:tracePt t="43465" x="4940300" y="5099050"/>
          <p14:tracePt t="43486" x="4940300" y="5092700"/>
          <p14:tracePt t="43506" x="4933950" y="5086350"/>
          <p14:tracePt t="43545" x="4927600" y="5080000"/>
          <p14:tracePt t="43565" x="4914900" y="5073650"/>
          <p14:tracePt t="43586" x="4889500" y="5073650"/>
          <p14:tracePt t="43608" x="4845050" y="5073650"/>
          <p14:tracePt t="43633" x="4787900" y="5073650"/>
          <p14:tracePt t="43658" x="4686300" y="5086350"/>
          <p14:tracePt t="43686" x="4552950" y="5086350"/>
          <p14:tracePt t="43709" x="4419600" y="5092700"/>
          <p14:tracePt t="43734" x="4337050" y="5105400"/>
          <p14:tracePt t="43755" x="4241800" y="5105400"/>
          <p14:tracePt t="43755" x="4229100" y="5105400"/>
          <p14:tracePt t="43776" x="4114800" y="5105400"/>
          <p14:tracePt t="43796" x="4000500" y="5105400"/>
          <p14:tracePt t="43816" x="3937000" y="5105400"/>
          <p14:tracePt t="43844" x="3790950" y="5105400"/>
          <p14:tracePt t="43865" x="3683000" y="5105400"/>
          <p14:tracePt t="43885" x="3575050" y="5092700"/>
          <p14:tracePt t="43906" x="3511550" y="5073650"/>
          <p14:tracePt t="43929" x="3473450" y="5073650"/>
          <p14:tracePt t="43951" x="3441700" y="5073650"/>
          <p14:tracePt t="43974" x="3397250" y="5073650"/>
          <p14:tracePt t="43994" x="3346450" y="5073650"/>
          <p14:tracePt t="44015" x="3282950" y="5073650"/>
          <p14:tracePt t="44039" x="3187700" y="5073650"/>
          <p14:tracePt t="44059" x="3117850" y="5073650"/>
          <p14:tracePt t="44081" x="3073400" y="5073650"/>
          <p14:tracePt t="44101" x="3028950" y="5073650"/>
          <p14:tracePt t="44121" x="2990850" y="5073650"/>
          <p14:tracePt t="44141" x="2940050" y="5073650"/>
          <p14:tracePt t="44162" x="2863850" y="5073650"/>
          <p14:tracePt t="44163" x="2844800" y="5073650"/>
          <p14:tracePt t="44184" x="2762250" y="5073650"/>
          <p14:tracePt t="44207" x="2679700" y="5073650"/>
          <p14:tracePt t="44231" x="2571750" y="5067300"/>
          <p14:tracePt t="44257" x="2520950" y="5060950"/>
          <p14:tracePt t="44277" x="2482850" y="5054600"/>
          <p14:tracePt t="44298" x="2432050" y="5054600"/>
          <p14:tracePt t="44318" x="2374900" y="5041900"/>
          <p14:tracePt t="44339" x="2324100" y="5035550"/>
          <p14:tracePt t="44340" x="2311400" y="5035550"/>
          <p14:tracePt t="44362" x="2279650" y="5029200"/>
          <p14:tracePt t="44382" x="2222500" y="5029200"/>
          <p14:tracePt t="44403" x="2171700" y="5022850"/>
          <p14:tracePt t="44430" x="2127250" y="5022850"/>
          <p14:tracePt t="44460" x="2095500" y="5022850"/>
          <p14:tracePt t="44493" x="2076450" y="5022850"/>
          <p14:tracePt t="44514" x="2070100" y="5022850"/>
          <p14:tracePt t="44640" x="2063750" y="5022850"/>
          <p14:tracePt t="44669" x="2063750" y="5048250"/>
          <p14:tracePt t="44691" x="2070100" y="5073650"/>
          <p14:tracePt t="44712" x="2089150" y="5099050"/>
          <p14:tracePt t="44732" x="2089150" y="5124450"/>
          <p14:tracePt t="44754" x="2101850" y="5143500"/>
          <p14:tracePt t="44775" x="2114550" y="5175250"/>
          <p14:tracePt t="44796" x="2120900" y="5194300"/>
          <p14:tracePt t="44817" x="2133600" y="5226050"/>
          <p14:tracePt t="44841" x="2146300" y="5251450"/>
          <p14:tracePt t="44861" x="2146300" y="5276850"/>
          <p14:tracePt t="44885" x="2152650" y="5308600"/>
          <p14:tracePt t="44905" x="2159000" y="5340350"/>
          <p14:tracePt t="44925" x="2165350" y="5365750"/>
          <p14:tracePt t="44947" x="2178050" y="5397500"/>
          <p14:tracePt t="44969" x="2184400" y="5429250"/>
          <p14:tracePt t="44997" x="2184400" y="5467350"/>
          <p14:tracePt t="45020" x="2184400" y="5505450"/>
          <p14:tracePt t="45043" x="2184400" y="5562600"/>
          <p14:tracePt t="45064" x="2190750" y="5619750"/>
          <p14:tracePt t="45086" x="2190750" y="5676900"/>
          <p14:tracePt t="45106" x="2190750" y="5715000"/>
          <p14:tracePt t="45126" x="2190750" y="5734050"/>
          <p14:tracePt t="45149" x="2190750" y="5765800"/>
          <p14:tracePt t="45169" x="2190750" y="5784850"/>
          <p14:tracePt t="45190" x="2190750" y="5797550"/>
          <p14:tracePt t="45210" x="2190750" y="5816600"/>
          <p14:tracePt t="45230" x="2190750" y="5822950"/>
          <p14:tracePt t="45252" x="2190750" y="5842000"/>
          <p14:tracePt t="45289" x="2190750" y="5848350"/>
          <p14:tracePt t="46338" x="2190750" y="5854700"/>
          <p14:tracePt t="46455" x="2190750" y="5861050"/>
          <p14:tracePt t="46474" x="2190750" y="5867400"/>
          <p14:tracePt t="46495" x="2190750" y="5873750"/>
          <p14:tracePt t="47595" x="2190750" y="5867400"/>
          <p14:tracePt t="47617" x="2190750" y="5810250"/>
          <p14:tracePt t="47638" x="2197100" y="5746750"/>
          <p14:tracePt t="47688" x="2197100" y="5575300"/>
          <p14:tracePt t="47690" x="2190750" y="5556250"/>
          <p14:tracePt t="47722" x="2190750" y="5454650"/>
          <p14:tracePt t="47755" x="2190750" y="5359400"/>
          <p14:tracePt t="47787" x="2190750" y="5245100"/>
          <p14:tracePt t="47837" x="2190750" y="5137150"/>
          <p14:tracePt t="47868" x="2190750" y="5105400"/>
          <p14:tracePt t="47899" x="2190750" y="5054600"/>
          <p14:tracePt t="47948" x="2190750" y="4940300"/>
          <p14:tracePt t="47976" x="2190750" y="4889500"/>
          <p14:tracePt t="48000" x="2190750" y="4864100"/>
          <p14:tracePt t="48021" x="2190750" y="4845050"/>
          <p14:tracePt t="48044" x="2171700" y="4813300"/>
          <p14:tracePt t="48065" x="2171700" y="4787900"/>
          <p14:tracePt t="48086" x="2171700" y="4756150"/>
          <p14:tracePt t="48106" x="2171700" y="4724400"/>
          <p14:tracePt t="48127" x="2184400" y="4699000"/>
          <p14:tracePt t="48151" x="2203450" y="4679950"/>
          <p14:tracePt t="48173" x="2209800" y="4667250"/>
          <p14:tracePt t="48280" x="2209800" y="4660900"/>
          <p14:tracePt t="48375" x="2209800" y="4667250"/>
          <p14:tracePt t="48406" x="2209800" y="4737100"/>
          <p14:tracePt t="48426" x="2209800" y="4794250"/>
          <p14:tracePt t="48452" x="2209800" y="4864100"/>
          <p14:tracePt t="48473" x="2216150" y="4946650"/>
          <p14:tracePt t="48502" x="2216150" y="5067300"/>
          <p14:tracePt t="48535" x="2209800" y="5168900"/>
          <p14:tracePt t="48557" x="2209800" y="5245100"/>
          <p14:tracePt t="48578" x="2203450" y="5308600"/>
          <p14:tracePt t="48599" x="2184400" y="5372100"/>
          <p14:tracePt t="48620" x="2178050" y="5422900"/>
          <p14:tracePt t="48640" x="2165350" y="5473700"/>
          <p14:tracePt t="48663" x="2146300" y="5524500"/>
          <p14:tracePt t="48684" x="2146300" y="5581650"/>
          <p14:tracePt t="48709" x="2146300" y="5670550"/>
          <p14:tracePt t="48732" x="2146300" y="5708650"/>
          <p14:tracePt t="48754" x="2146300" y="5753100"/>
          <p14:tracePt t="48777" x="2146300" y="5791200"/>
          <p14:tracePt t="48798" x="2146300" y="5829300"/>
          <p14:tracePt t="48818" x="2146300" y="5886450"/>
          <p14:tracePt t="48839" x="2146300" y="5930900"/>
          <p14:tracePt t="48859" x="2146300" y="5962650"/>
          <p14:tracePt t="48880" x="2146300" y="6007100"/>
          <p14:tracePt t="48901" x="2146300" y="6038850"/>
          <p14:tracePt t="48922" x="2146300" y="6045200"/>
          <p14:tracePt t="48994" x="2146300" y="6051550"/>
          <p14:tracePt t="49096" x="2146300" y="6057900"/>
          <p14:tracePt t="49131" x="2349500" y="6076950"/>
          <p14:tracePt t="49155" x="2508250" y="6102350"/>
          <p14:tracePt t="49175" x="2622550" y="6102350"/>
          <p14:tracePt t="49198" x="2749550" y="6102350"/>
          <p14:tracePt t="49218" x="2876550" y="6102350"/>
          <p14:tracePt t="49238" x="3003550" y="6102350"/>
          <p14:tracePt t="49260" x="3175000" y="6102350"/>
          <p14:tracePt t="49281" x="3308350" y="6102350"/>
          <p14:tracePt t="49304" x="3429000" y="6102350"/>
          <p14:tracePt t="49305" x="3441700" y="6102350"/>
          <p14:tracePt t="49332" x="3549650" y="6096000"/>
          <p14:tracePt t="49354" x="3670300" y="6096000"/>
          <p14:tracePt t="49374" x="3752850" y="6096000"/>
          <p14:tracePt t="49394" x="3822700" y="6096000"/>
          <p14:tracePt t="49415" x="3898900" y="6096000"/>
          <p14:tracePt t="49436" x="3956050" y="6096000"/>
          <p14:tracePt t="49459" x="4025900" y="6096000"/>
          <p14:tracePt t="49482" x="4102100" y="6096000"/>
          <p14:tracePt t="49503" x="4171950" y="6096000"/>
          <p14:tracePt t="49523" x="4235450" y="6096000"/>
          <p14:tracePt t="49543" x="4273550" y="6096000"/>
          <p14:tracePt t="49565" x="4298950" y="6089650"/>
          <p14:tracePt t="49586" x="4324350" y="6076950"/>
          <p14:tracePt t="49606" x="4349750" y="6076950"/>
          <p14:tracePt t="49627" x="4381500" y="6057900"/>
          <p14:tracePt t="49647" x="4400550" y="6051550"/>
          <p14:tracePt t="49668" x="4419600" y="6045200"/>
          <p14:tracePt t="49691" x="4425950" y="6032500"/>
          <p14:tracePt t="49712" x="4438650" y="6026150"/>
          <p14:tracePt t="49732" x="4445000" y="6026150"/>
          <p14:tracePt t="49752" x="4445000" y="6013450"/>
          <p14:tracePt t="49773" x="4451350" y="6013450"/>
          <p14:tracePt t="49793" x="4457700" y="6000750"/>
          <p14:tracePt t="49814" x="4470400" y="5994400"/>
          <p14:tracePt t="49836" x="4470400" y="5981700"/>
          <p14:tracePt t="49856" x="4483100" y="5962650"/>
          <p14:tracePt t="49876" x="4483100" y="5949950"/>
          <p14:tracePt t="49896" x="4483100" y="5911850"/>
          <p14:tracePt t="49918" x="4483100" y="5861050"/>
          <p14:tracePt t="49941" x="4483100" y="5810250"/>
          <p14:tracePt t="49965" x="4483100" y="5753100"/>
          <p14:tracePt t="49986" x="4483100" y="5708650"/>
          <p14:tracePt t="50009" x="4483100" y="5670550"/>
          <p14:tracePt t="50030" x="4483100" y="5600700"/>
          <p14:tracePt t="50056" x="4495800" y="5524500"/>
          <p14:tracePt t="50085" x="4495800" y="5467350"/>
          <p14:tracePt t="50118" x="4495800" y="5410200"/>
          <p14:tracePt t="50146" x="4483100" y="5327650"/>
          <p14:tracePt t="50168" x="4470400" y="5283200"/>
          <p14:tracePt t="50191" x="4470400" y="5257800"/>
          <p14:tracePt t="50213" x="4470400" y="5226050"/>
          <p14:tracePt t="50233" x="4470400" y="5181600"/>
          <p14:tracePt t="50254" x="4470400" y="5156200"/>
          <p14:tracePt t="50274" x="4470400" y="5130800"/>
          <p14:tracePt t="50294" x="4476750" y="5099050"/>
          <p14:tracePt t="50318" x="4476750" y="5067300"/>
          <p14:tracePt t="50338" x="4476750" y="5029200"/>
          <p14:tracePt t="50358" x="4476750" y="4972050"/>
          <p14:tracePt t="50379" x="4476750" y="4933950"/>
          <p14:tracePt t="50399" x="4476750" y="4902200"/>
          <p14:tracePt t="50419" x="4476750" y="4864100"/>
          <p14:tracePt t="50442" x="4476750" y="4819650"/>
          <p14:tracePt t="50467" x="4476750" y="4800600"/>
          <p14:tracePt t="50487" x="4476750" y="4775200"/>
          <p14:tracePt t="50509" x="4476750" y="4756150"/>
          <p14:tracePt t="50529" x="4476750" y="4737100"/>
          <p14:tracePt t="50530" x="4476750" y="4730750"/>
          <p14:tracePt t="50551" x="4476750" y="4718050"/>
          <p14:tracePt t="50571" x="4476750" y="4705350"/>
          <p14:tracePt t="50630" x="4476750" y="4699000"/>
          <p14:tracePt t="50653" x="4470400" y="4679950"/>
          <p14:tracePt t="50677" x="4419600" y="4673600"/>
          <p14:tracePt t="50678" x="4413250" y="4667250"/>
          <p14:tracePt t="50701" x="4356100" y="4654550"/>
          <p14:tracePt t="50722" x="4267200" y="4654550"/>
          <p14:tracePt t="50744" x="4159250" y="4673600"/>
          <p14:tracePt t="50768" x="3987800" y="4699000"/>
          <p14:tracePt t="50788" x="3803650" y="4705350"/>
          <p14:tracePt t="50810" x="3644900" y="4711700"/>
          <p14:tracePt t="50831" x="3575050" y="4705350"/>
          <p14:tracePt t="50854" x="3486150" y="4705350"/>
          <p14:tracePt t="50874" x="3409950" y="4705350"/>
          <p14:tracePt t="50895" x="3263900" y="4705350"/>
          <p14:tracePt t="50915" x="3117850" y="4705350"/>
          <p14:tracePt t="50939" x="3022600" y="4705350"/>
          <p14:tracePt t="50964" x="2978150" y="4705350"/>
          <p14:tracePt t="51006" x="2971800" y="4705350"/>
          <p14:tracePt t="51042" x="2965450" y="4705350"/>
          <p14:tracePt t="51074" x="2959100" y="4705350"/>
          <p14:tracePt t="51095" x="2927350" y="4768850"/>
          <p14:tracePt t="51116" x="2921000" y="4857750"/>
          <p14:tracePt t="51137" x="2863850" y="4953000"/>
          <p14:tracePt t="51138" x="2851150" y="4965700"/>
          <p14:tracePt t="51161" x="2781300" y="5016500"/>
          <p14:tracePt t="51162" x="2762250" y="5029200"/>
          <p14:tracePt t="51195" x="2673350" y="5099050"/>
          <p14:tracePt t="51223" x="2635250" y="5137150"/>
          <p14:tracePt t="51248" x="2565400" y="5207000"/>
          <p14:tracePt t="51268" x="2508250" y="5257800"/>
          <p14:tracePt t="51289" x="2470150" y="5289550"/>
          <p14:tracePt t="51311" x="2457450" y="5289550"/>
          <p14:tracePt t="51331" x="2444750" y="5295900"/>
          <p14:tracePt t="51352" x="2438400" y="5295900"/>
          <p14:tracePt t="51372" x="2425700" y="5295900"/>
          <p14:tracePt t="51392" x="2413000" y="5295900"/>
          <p14:tracePt t="51412" x="2387600" y="5289550"/>
          <p14:tracePt t="51433" x="2362200" y="5283200"/>
          <p14:tracePt t="51455" x="2355850" y="5302250"/>
          <p14:tracePt t="51475" x="2349500" y="5295900"/>
          <p14:tracePt t="51506" x="2336800" y="5251450"/>
          <p14:tracePt t="51543" x="2305050" y="5213350"/>
          <p14:tracePt t="51566" x="2266950" y="5181600"/>
          <p14:tracePt t="51586" x="2247900" y="5175250"/>
          <p14:tracePt t="51609" x="2235200" y="5168900"/>
          <p14:tracePt t="51629" x="2228850" y="5162550"/>
          <p14:tracePt t="51650" x="2228850" y="5149850"/>
          <p14:tracePt t="51670" x="2228850" y="5143500"/>
          <p14:tracePt t="51693" x="2228850" y="5137150"/>
          <p14:tracePt t="51713" x="2228850" y="5124450"/>
          <p14:tracePt t="51891" x="2228850" y="5130800"/>
          <p14:tracePt t="51919" x="2222500" y="5175250"/>
          <p14:tracePt t="51942" x="2222500" y="5232400"/>
          <p14:tracePt t="51970" x="2222500" y="5308600"/>
          <p14:tracePt t="51995" x="2216150" y="5448300"/>
          <p14:tracePt t="52023" x="2203450" y="5575300"/>
          <p14:tracePt t="52051" x="2203450" y="5657850"/>
          <p14:tracePt t="52081" x="2190750" y="5791200"/>
          <p14:tracePt t="52102" x="2184400" y="5842000"/>
          <p14:tracePt t="52122" x="2184400" y="5854700"/>
          <p14:tracePt t="52142" x="2184400" y="5873750"/>
          <p14:tracePt t="52162" x="2184400" y="5905500"/>
          <p14:tracePt t="52185" x="2184400" y="5943600"/>
          <p14:tracePt t="52207" x="2184400" y="5981700"/>
          <p14:tracePt t="52227" x="2184400" y="6007100"/>
          <p14:tracePt t="52250" x="2184400" y="6032500"/>
          <p14:tracePt t="52281" x="2184400" y="6038850"/>
          <p14:tracePt t="52455" x="2184400" y="6045200"/>
          <p14:tracePt t="52503" x="2222500" y="6045200"/>
          <p14:tracePt t="52530" x="2247900" y="6045200"/>
          <p14:tracePt t="52551" x="2317750" y="6051550"/>
          <p14:tracePt t="52572" x="2368550" y="6051550"/>
          <p14:tracePt t="52595" x="2425700" y="6051550"/>
          <p14:tracePt t="52617" x="2514600" y="6051550"/>
          <p14:tracePt t="52637" x="2635250" y="6051550"/>
          <p14:tracePt t="52658" x="2768600" y="6051550"/>
          <p14:tracePt t="52679" x="2870200" y="6051550"/>
          <p14:tracePt t="52700" x="2940050" y="6051550"/>
          <p14:tracePt t="52726" x="3067050" y="6051550"/>
          <p14:tracePt t="52748" x="3162300" y="6051550"/>
          <p14:tracePt t="52769" x="3257550" y="6064250"/>
          <p14:tracePt t="52789" x="3327400" y="6076950"/>
          <p14:tracePt t="52810" x="3403600" y="6089650"/>
          <p14:tracePt t="52830" x="3479800" y="6102350"/>
          <p14:tracePt t="52855" x="3549650" y="6121400"/>
          <p14:tracePt t="52875" x="3600450" y="6134100"/>
          <p14:tracePt t="52895" x="3657600" y="6153150"/>
          <p14:tracePt t="52916" x="3689350" y="6153150"/>
          <p14:tracePt t="52936" x="3733800" y="6153150"/>
          <p14:tracePt t="52956" x="3803650" y="6153150"/>
          <p14:tracePt t="52984" x="3917950" y="6165850"/>
          <p14:tracePt t="52986" x="3937000" y="6165850"/>
          <p14:tracePt t="53006" x="3962400" y="6172200"/>
          <p14:tracePt t="53026" x="3987800" y="6178550"/>
          <p14:tracePt t="53047" x="4032250" y="6178550"/>
          <p14:tracePt t="53068" x="4089400" y="6178550"/>
          <p14:tracePt t="53091" x="4152900" y="6178550"/>
          <p14:tracePt t="53111" x="4197350" y="6178550"/>
          <p14:tracePt t="53131" x="4241800" y="6178550"/>
          <p14:tracePt t="53152" x="4292600" y="6178550"/>
          <p14:tracePt t="53172" x="4349750" y="6165850"/>
          <p14:tracePt t="53173" x="4356100" y="6159500"/>
          <p14:tracePt t="53193" x="4419600" y="6146800"/>
          <p14:tracePt t="53215" x="4464050" y="6134100"/>
          <p14:tracePt t="53237" x="4521200" y="6115050"/>
          <p14:tracePt t="53257" x="4610100" y="6096000"/>
          <p14:tracePt t="53279" x="4673600" y="6076950"/>
          <p14:tracePt t="53304" x="4743450" y="6064250"/>
          <p14:tracePt t="53329" x="4768850" y="6057900"/>
          <p14:tracePt t="53360" x="4813300" y="6038850"/>
          <p14:tracePt t="53403" x="4864100" y="6019800"/>
          <p14:tracePt t="53434" x="4851400" y="6019800"/>
          <p14:tracePt t="53460" x="4857750" y="6019800"/>
          <p14:tracePt t="53484" x="4864100" y="6019800"/>
          <p14:tracePt t="53754" x="4864100" y="6013450"/>
          <p14:tracePt t="53794" x="4857750" y="5930900"/>
          <p14:tracePt t="53815" x="4845050" y="5861050"/>
          <p14:tracePt t="53837" x="4832350" y="5791200"/>
          <p14:tracePt t="53858" x="4832350" y="5759450"/>
          <p14:tracePt t="53884" x="4832350" y="5734050"/>
          <p14:tracePt t="53917" x="4832350" y="5676900"/>
          <p14:tracePt t="53939" x="4832350" y="5613400"/>
          <p14:tracePt t="53960" x="4832350" y="5568950"/>
          <p14:tracePt t="53983" x="4832350" y="5543550"/>
          <p14:tracePt t="54003" x="4838700" y="5518150"/>
          <p14:tracePt t="54027" x="4845050" y="5486400"/>
          <p14:tracePt t="54048" x="4851400" y="5467350"/>
          <p14:tracePt t="54069" x="4857750" y="5454650"/>
          <p14:tracePt t="54090" x="4857750" y="5422900"/>
          <p14:tracePt t="54111" x="4857750" y="5391150"/>
          <p14:tracePt t="54131" x="4857750" y="5353050"/>
          <p14:tracePt t="54153" x="4864100" y="5321300"/>
          <p14:tracePt t="54175" x="4876800" y="5283200"/>
          <p14:tracePt t="54176" x="4876800" y="5276850"/>
          <p14:tracePt t="54197" x="4889500" y="5238750"/>
          <p14:tracePt t="54218" x="4889500" y="5194300"/>
          <p14:tracePt t="54238" x="4895850" y="5168900"/>
          <p14:tracePt t="54258" x="4895850" y="5156200"/>
          <p14:tracePt t="54278" x="4895850" y="5149850"/>
          <p14:tracePt t="54319" x="4902200" y="5137150"/>
          <p14:tracePt t="54820" x="4895850" y="5130800"/>
          <p14:tracePt t="54840" x="4832350" y="5130800"/>
          <p14:tracePt t="54862" x="4667250" y="5118100"/>
          <p14:tracePt t="54883" x="4533900" y="5111750"/>
          <p14:tracePt t="54905" x="4425950" y="5099050"/>
          <p14:tracePt t="54926" x="4343400" y="5086350"/>
          <p14:tracePt t="54947" x="4273550" y="5080000"/>
          <p14:tracePt t="54968" x="4197350" y="5060950"/>
          <p14:tracePt t="55001" x="4083050" y="5048250"/>
          <p14:tracePt t="55030" x="3892550" y="5029200"/>
          <p14:tracePt t="55051" x="3771900" y="5010150"/>
          <p14:tracePt t="55072" x="3714750" y="5010150"/>
          <p14:tracePt t="55095" x="3670300" y="5010150"/>
          <p14:tracePt t="55116" x="3594100" y="5010150"/>
          <p14:tracePt t="55137" x="3536950" y="5010150"/>
          <p14:tracePt t="55159" x="3479800" y="5010150"/>
          <p14:tracePt t="55180" x="3435350" y="5010150"/>
          <p14:tracePt t="55205" x="3321050" y="5010150"/>
          <p14:tracePt t="55225" x="3219450" y="5010150"/>
          <p14:tracePt t="55246" x="3092450" y="5010150"/>
          <p14:tracePt t="55267" x="2997200" y="5010150"/>
          <p14:tracePt t="55288" x="2908300" y="5010150"/>
          <p14:tracePt t="55308" x="2838450" y="5016500"/>
          <p14:tracePt t="55335" x="2806700" y="5022850"/>
          <p14:tracePt t="55355" x="2794000" y="5022850"/>
          <p14:tracePt t="55377" x="2781300" y="5022850"/>
          <p14:tracePt t="55397" x="2762250" y="5022850"/>
          <p14:tracePt t="55417" x="2749550" y="5022850"/>
          <p14:tracePt t="55438" x="2736850" y="5022850"/>
          <p14:tracePt t="55459" x="2717800" y="5022850"/>
          <p14:tracePt t="55479" x="2692400" y="5022850"/>
          <p14:tracePt t="55500" x="2654300" y="5022850"/>
          <p14:tracePt t="55521" x="2616200" y="5022850"/>
          <p14:tracePt t="55542" x="2584450" y="5029200"/>
          <p14:tracePt t="55571" x="2527300" y="5035550"/>
          <p14:tracePt t="55603" x="2495550" y="5035550"/>
          <p14:tracePt t="55626" x="2482850" y="5035550"/>
          <p14:tracePt t="55647" x="2476500" y="5035550"/>
          <p14:tracePt t="55690" x="2463800" y="5035550"/>
          <p14:tracePt t="55711" x="2457450" y="5035550"/>
          <p14:tracePt t="55731" x="2444750" y="5035550"/>
          <p14:tracePt t="55752" x="2438400" y="5035550"/>
          <p14:tracePt t="55772" x="2419350" y="5048250"/>
          <p14:tracePt t="55792" x="2400300" y="5060950"/>
          <p14:tracePt t="55812" x="2387600" y="5067300"/>
          <p14:tracePt t="55836" x="2374900" y="5080000"/>
          <p14:tracePt t="55856" x="2368550" y="5080000"/>
          <p14:tracePt t="55877" x="2362200" y="5080000"/>
          <p14:tracePt t="56293" x="2355850" y="5073650"/>
          <p14:tracePt t="56328" x="2311400" y="5035550"/>
          <p14:tracePt t="56349" x="2298700" y="5010150"/>
          <p14:tracePt t="56372" x="2286000" y="4978400"/>
          <p14:tracePt t="56394" x="2279650" y="4953000"/>
          <p14:tracePt t="56422" x="2266950" y="4921250"/>
          <p14:tracePt t="56447" x="2254250" y="4902200"/>
          <p14:tracePt t="56473" x="2247900" y="4889500"/>
          <p14:tracePt t="56501" x="2247900" y="4876800"/>
          <p14:tracePt t="56532" x="2235200" y="4851400"/>
          <p14:tracePt t="56552" x="2235200" y="4838700"/>
          <p14:tracePt t="56572" x="2235200" y="4826000"/>
          <p14:tracePt t="56593" x="2235200" y="4813300"/>
          <p14:tracePt t="56616" x="2235200" y="4806950"/>
          <p14:tracePt t="56667" x="2235200" y="4794250"/>
          <p14:tracePt t="56694" x="2235200" y="4781550"/>
          <p14:tracePt t="56720" x="2235200" y="4762500"/>
          <p14:tracePt t="56742" x="2235200" y="4756150"/>
          <p14:tracePt t="56764" x="2235200" y="4743450"/>
          <p14:tracePt t="56784" x="2235200" y="4730750"/>
          <p14:tracePt t="56805" x="2235200" y="4724400"/>
          <p14:tracePt t="56832" x="2235200" y="4718050"/>
          <p14:tracePt t="56852" x="2235200" y="4711700"/>
          <p14:tracePt t="56872" x="2235200" y="4705350"/>
          <p14:tracePt t="56912" x="2235200" y="4699000"/>
          <p14:tracePt t="57037" x="2241550" y="4705350"/>
          <p14:tracePt t="57056" x="2247900" y="4737100"/>
          <p14:tracePt t="57079" x="2247900" y="4768850"/>
          <p14:tracePt t="57101" x="2247900" y="4794250"/>
          <p14:tracePt t="57123" x="2247900" y="4806950"/>
          <p14:tracePt t="57144" x="2247900" y="4819650"/>
          <p14:tracePt t="57164" x="2247900" y="4826000"/>
          <p14:tracePt t="57204" x="2247900" y="4832350"/>
          <p14:tracePt t="57224" x="2247900" y="4845050"/>
          <p14:tracePt t="57341" x="2247900" y="4851400"/>
          <p14:tracePt t="57363" x="2247900" y="4857750"/>
          <p14:tracePt t="57408" x="2247900" y="4864100"/>
          <p14:tracePt t="57434" x="2247900" y="4876800"/>
          <p14:tracePt t="57454" x="2247900" y="4883150"/>
          <p14:tracePt t="57929" x="2247900" y="4876800"/>
          <p14:tracePt t="57968" x="2247900" y="4851400"/>
          <p14:tracePt t="57990" x="2247900" y="4832350"/>
          <p14:tracePt t="58011" x="2247900" y="4819650"/>
          <p14:tracePt t="58035" x="2247900" y="4806950"/>
          <p14:tracePt t="58056" x="2247900" y="4794250"/>
          <p14:tracePt t="58078" x="2247900" y="4787900"/>
          <p14:tracePt t="58100" x="2247900" y="4768850"/>
          <p14:tracePt t="58134" x="2247900" y="4743450"/>
          <p14:tracePt t="58164" x="2247900" y="4718050"/>
          <p14:tracePt t="58186" x="2235200" y="4705350"/>
          <p14:tracePt t="58208" x="2235200" y="4699000"/>
          <p14:tracePt t="58228" x="2235200" y="4692650"/>
          <p14:tracePt t="58458" x="2235200" y="4699000"/>
          <p14:tracePt t="58477" x="2247900" y="4724400"/>
          <p14:tracePt t="58499" x="2260600" y="4775200"/>
          <p14:tracePt t="58520" x="2266950" y="4826000"/>
          <p14:tracePt t="58545" x="2292350" y="4857750"/>
          <p14:tracePt t="58566" x="2292350" y="4889500"/>
          <p14:tracePt t="58588" x="2292350" y="4927600"/>
          <p14:tracePt t="58608" x="2292350" y="4959350"/>
          <p14:tracePt t="58628" x="2292350" y="4978400"/>
          <p14:tracePt t="58650" x="2292350" y="4997450"/>
          <p14:tracePt t="58868" x="2292350" y="5003800"/>
          <p14:tracePt t="58888" x="2298700" y="5022850"/>
          <p14:tracePt t="58909" x="2305050" y="5041900"/>
          <p14:tracePt t="58929" x="2305050" y="5054600"/>
          <p14:tracePt t="58950" x="2305050" y="5067300"/>
          <p14:tracePt t="58971" x="2305050" y="5073650"/>
          <p14:tracePt t="59177" x="2305050" y="5080000"/>
          <p14:tracePt t="59221" x="2298700" y="5080000"/>
          <p14:tracePt t="59241" x="2292350" y="5080000"/>
          <p14:tracePt t="59261" x="2286000" y="5080000"/>
          <p14:tracePt t="59282" x="2266950" y="5060950"/>
          <p14:tracePt t="59306" x="2254250" y="5048250"/>
          <p14:tracePt t="59327" x="2247900" y="5022850"/>
          <p14:tracePt t="59350" x="2241550" y="4991100"/>
          <p14:tracePt t="59383" x="2228850" y="4953000"/>
          <p14:tracePt t="59405" x="2228850" y="4921250"/>
          <p14:tracePt t="59426" x="2222500" y="4902200"/>
          <p14:tracePt t="59446" x="2222500" y="4883150"/>
          <p14:tracePt t="59466" x="2222500" y="4870450"/>
          <p14:tracePt t="59487" x="2222500" y="4857750"/>
          <p14:tracePt t="59507" x="2222500" y="4838700"/>
          <p14:tracePt t="59528" x="2222500" y="4819650"/>
          <p14:tracePt t="59550" x="2228850" y="4794250"/>
          <p14:tracePt t="59570" x="2228850" y="4775200"/>
          <p14:tracePt t="59590" x="2228850" y="4762500"/>
          <p14:tracePt t="59611" x="2228850" y="4756150"/>
          <p14:tracePt t="59632" x="2228850" y="4743450"/>
          <p14:tracePt t="59652" x="2228850" y="4737100"/>
          <p14:tracePt t="59673" x="2228850" y="4724400"/>
          <p14:tracePt t="59753" x="2228850" y="4718050"/>
          <p14:tracePt t="59774" x="2228850" y="4711700"/>
          <p14:tracePt t="59794" x="2228850" y="4692650"/>
          <p14:tracePt t="59815" x="2222500" y="4686300"/>
          <p14:tracePt t="59835" x="2222500" y="4679950"/>
          <p14:tracePt t="59855" x="2216150" y="4679950"/>
          <p14:tracePt t="59913" x="2203450" y="4667250"/>
          <p14:tracePt t="59944" x="2197100" y="4654550"/>
          <p14:tracePt t="59969" x="2190750" y="4648200"/>
          <p14:tracePt t="60080" x="2184400" y="4641850"/>
          <p14:tracePt t="60156" x="2178050" y="4635500"/>
          <p14:tracePt t="60476" x="2171700" y="4635500"/>
          <p14:tracePt t="60498" x="2171700" y="4648200"/>
          <p14:tracePt t="60519" x="2171700" y="4660900"/>
          <p14:tracePt t="60539" x="2171700" y="4673600"/>
          <p14:tracePt t="60561" x="2171700" y="4699000"/>
          <p14:tracePt t="60583" x="2171700" y="4724400"/>
          <p14:tracePt t="60605" x="2171700" y="4749800"/>
          <p14:tracePt t="60633" x="2184400" y="4787900"/>
          <p14:tracePt t="60666" x="2184400" y="4845050"/>
          <p14:tracePt t="60689" x="2184400" y="4902200"/>
          <p14:tracePt t="60712" x="2184400" y="4972050"/>
          <p14:tracePt t="60736" x="2184400" y="5022850"/>
          <p14:tracePt t="60758" x="2184400" y="5035550"/>
          <p14:tracePt t="60779" x="2190750" y="5041900"/>
          <p14:tracePt t="60799" x="2197100" y="5054600"/>
          <p14:tracePt t="60819" x="2197100" y="5060950"/>
          <p14:tracePt t="60840" x="2197100" y="5067300"/>
          <p14:tracePt t="60860" x="2197100" y="5073650"/>
          <p14:tracePt t="60881" x="2203450" y="5086350"/>
          <p14:tracePt t="60901" x="2216150" y="5099050"/>
          <p14:tracePt t="60921" x="2216150" y="5118100"/>
          <p14:tracePt t="60942" x="2222500" y="5143500"/>
          <p14:tracePt t="60965" x="2222500" y="5149850"/>
          <p14:tracePt t="60998" x="2222500" y="5168900"/>
          <p14:tracePt t="61029" x="2222500" y="5175250"/>
          <p14:tracePt t="61061" x="2228850" y="5181600"/>
          <p14:tracePt t="61242" x="2235200" y="5181600"/>
          <p14:tracePt t="61275" x="2241550" y="5181600"/>
          <p14:tracePt t="61352" x="2324100" y="5181600"/>
          <p14:tracePt t="61382" x="2343150" y="5181600"/>
          <p14:tracePt t="61405" x="2355850" y="5181600"/>
          <p14:tracePt t="61426" x="2374900" y="5181600"/>
          <p14:tracePt t="61447" x="2387600" y="5181600"/>
          <p14:tracePt t="61467" x="2406650" y="5181600"/>
          <p14:tracePt t="61488" x="2425700" y="5181600"/>
          <p14:tracePt t="61510" x="2457450" y="5181600"/>
          <p14:tracePt t="61530" x="2482850" y="5181600"/>
          <p14:tracePt t="61550" x="2508250" y="5181600"/>
          <p14:tracePt t="61570" x="2533650" y="5181600"/>
          <p14:tracePt t="61591" x="2565400" y="5181600"/>
          <p14:tracePt t="61611" x="2603500" y="5181600"/>
          <p14:tracePt t="61634" x="2647950" y="5181600"/>
          <p14:tracePt t="61654" x="2667000" y="5181600"/>
          <p14:tracePt t="61675" x="2692400" y="5181600"/>
          <p14:tracePt t="61696" x="2724150" y="5181600"/>
          <p14:tracePt t="61717" x="2762250" y="5181600"/>
          <p14:tracePt t="61739" x="2794000" y="5181600"/>
          <p14:tracePt t="61760" x="2825750" y="5181600"/>
          <p14:tracePt t="61783" x="2863850" y="5181600"/>
          <p14:tracePt t="61803" x="2895600" y="5181600"/>
          <p14:tracePt t="61825" x="2946400" y="5181600"/>
          <p14:tracePt t="61846" x="3028950" y="5187950"/>
          <p14:tracePt t="61868" x="3079750" y="5194300"/>
          <p14:tracePt t="61890" x="3111500" y="5213350"/>
          <p14:tracePt t="61911" x="3117850" y="5219700"/>
          <p14:tracePt t="61932" x="3130550" y="5219700"/>
          <p14:tracePt t="61952" x="3155950" y="5219700"/>
          <p14:tracePt t="61973" x="3187700" y="5219700"/>
          <p14:tracePt t="61993" x="3219450" y="5219700"/>
          <p14:tracePt t="62015" x="3251200" y="5219700"/>
          <p14:tracePt t="62035" x="3270250" y="5226050"/>
          <p14:tracePt t="62056" x="3302000" y="5232400"/>
          <p14:tracePt t="62077" x="3359150" y="5238750"/>
          <p14:tracePt t="62078" x="3371850" y="5238750"/>
          <p14:tracePt t="62099" x="3409950" y="5238750"/>
          <p14:tracePt t="62124" x="3441700" y="5238750"/>
          <p14:tracePt t="62154" x="3479800" y="5238750"/>
          <p14:tracePt t="62182" x="3524250" y="5238750"/>
          <p14:tracePt t="62209" x="3581400" y="5238750"/>
          <p14:tracePt t="62231" x="3625850" y="5238750"/>
          <p14:tracePt t="62257" x="3689350" y="5238750"/>
          <p14:tracePt t="62277" x="3714750" y="5238750"/>
          <p14:tracePt t="62297" x="3771900" y="5238750"/>
          <p14:tracePt t="62319" x="3873500" y="5238750"/>
          <p14:tracePt t="62339" x="3968750" y="5238750"/>
          <p14:tracePt t="62359" x="4044950" y="5238750"/>
          <p14:tracePt t="62384" x="4121150" y="5238750"/>
          <p14:tracePt t="62404" x="4165600" y="5238750"/>
          <p14:tracePt t="62424" x="4184650" y="5238750"/>
          <p14:tracePt t="62444" x="4216400" y="5238750"/>
          <p14:tracePt t="62465" x="4248150" y="5238750"/>
          <p14:tracePt t="62466" x="4260850" y="5238750"/>
          <p14:tracePt t="62487" x="4305300" y="5238750"/>
          <p14:tracePt t="62508" x="4330700" y="5238750"/>
          <p14:tracePt t="62528" x="4356100" y="5238750"/>
          <p14:tracePt t="62548" x="4375150" y="5219700"/>
          <p14:tracePt t="62569" x="4394200" y="5213350"/>
          <p14:tracePt t="62589" x="4394200" y="5207000"/>
          <p14:tracePt t="62670" x="4400550" y="5207000"/>
          <p14:tracePt t="62694" x="4400550" y="5200650"/>
          <p14:tracePt t="62715" x="4400550" y="5187950"/>
          <p14:tracePt t="62739" x="4406900" y="5175250"/>
          <p14:tracePt t="62767" x="4413250" y="5143500"/>
          <p14:tracePt t="62790" x="4425950" y="5111750"/>
          <p14:tracePt t="62814" x="4425950" y="5092700"/>
          <p14:tracePt t="62834" x="4425950" y="5073650"/>
          <p14:tracePt t="62854" x="4438650" y="5048250"/>
          <p14:tracePt t="62878" x="4445000" y="5010150"/>
          <p14:tracePt t="62899" x="4451350" y="4959350"/>
          <p14:tracePt t="62919" x="4445000" y="4927600"/>
          <p14:tracePt t="62940" x="4445000" y="4914900"/>
          <p14:tracePt t="62960" x="4445000" y="4902200"/>
          <p14:tracePt t="62980" x="4457700" y="4876800"/>
          <p14:tracePt t="63004" x="4464050" y="4845050"/>
          <p14:tracePt t="63024" x="4464050" y="4832350"/>
          <p14:tracePt t="63045" x="4457700" y="4806950"/>
          <p14:tracePt t="63066" x="4451350" y="4794250"/>
          <p14:tracePt t="63086" x="4451350" y="4775200"/>
          <p14:tracePt t="63109" x="4438650" y="4756150"/>
          <p14:tracePt t="63134" x="4438650" y="4749800"/>
          <p14:tracePt t="63174" x="4425950" y="4737100"/>
          <p14:tracePt t="63195" x="4413250" y="4730750"/>
          <p14:tracePt t="63217" x="4387850" y="4705350"/>
          <p14:tracePt t="63249" x="4318000" y="4699000"/>
          <p14:tracePt t="63279" x="4152900" y="4654550"/>
          <p14:tracePt t="63308" x="4038600" y="4629150"/>
          <p14:tracePt t="63332" x="3949700" y="4629150"/>
          <p14:tracePt t="63353" x="3879850" y="4629150"/>
          <p14:tracePt t="63353" x="3860800" y="4629150"/>
          <p14:tracePt t="63374" x="3797300" y="4629150"/>
          <p14:tracePt t="63396" x="3721100" y="4629150"/>
          <p14:tracePt t="63417" x="3619500" y="4616450"/>
          <p14:tracePt t="63437" x="3498850" y="4610100"/>
          <p14:tracePt t="63437" x="3479800" y="4610100"/>
          <p14:tracePt t="63459" x="3416300" y="4610100"/>
          <p14:tracePt t="63479" x="3390900" y="4610100"/>
          <p14:tracePt t="63500" x="3371850" y="4610100"/>
          <p14:tracePt t="63521" x="3321050" y="4610100"/>
          <p14:tracePt t="63522" x="3308350" y="4610100"/>
          <p14:tracePt t="63542" x="3251200" y="4610100"/>
          <p14:tracePt t="63562" x="3194050" y="4610100"/>
          <p14:tracePt t="63583" x="3143250" y="4610100"/>
          <p14:tracePt t="63606" x="3041650" y="4610100"/>
          <p14:tracePt t="63628" x="2952750" y="4610100"/>
          <p14:tracePt t="63650" x="2882900" y="4603750"/>
          <p14:tracePt t="63670" x="2851150" y="4597400"/>
          <p14:tracePt t="63691" x="2806700" y="4597400"/>
          <p14:tracePt t="63712" x="2768600" y="4597400"/>
          <p14:tracePt t="63734" x="2711450" y="4597400"/>
          <p14:tracePt t="63756" x="2628900" y="4597400"/>
          <p14:tracePt t="63777" x="2571750" y="4603750"/>
          <p14:tracePt t="63799" x="2501900" y="4622800"/>
          <p14:tracePt t="63821" x="2444750" y="4635500"/>
          <p14:tracePt t="63841" x="2381250" y="4641850"/>
          <p14:tracePt t="63862" x="2355850" y="4648200"/>
          <p14:tracePt t="63885" x="2324100" y="4654550"/>
          <p14:tracePt t="63905" x="2305050" y="4673600"/>
          <p14:tracePt t="63926" x="2298700" y="4692650"/>
          <p14:tracePt t="63946" x="2298700" y="4730750"/>
          <p14:tracePt t="63967" x="2298700" y="4768850"/>
          <p14:tracePt t="63987" x="2298700" y="4787900"/>
          <p14:tracePt t="64009" x="2298700" y="4826000"/>
          <p14:tracePt t="64030" x="2305050" y="4845050"/>
          <p14:tracePt t="64058" x="2324100" y="4870450"/>
          <p14:tracePt t="64081" x="2343150" y="4889500"/>
          <p14:tracePt t="64104" x="2362200" y="4914900"/>
          <p14:tracePt t="64105" x="2368550" y="4914900"/>
          <p14:tracePt t="64130" x="2400300" y="4933950"/>
          <p14:tracePt t="64153" x="2444750" y="4953000"/>
          <p14:tracePt t="64173" x="2489200" y="4965700"/>
          <p14:tracePt t="64174" x="2495550" y="4965700"/>
          <p14:tracePt t="64199" x="2590800" y="4984750"/>
          <p14:tracePt t="64222" x="2755900" y="4991100"/>
          <p14:tracePt t="64242" x="2863850" y="4991100"/>
          <p14:tracePt t="64262" x="2908300" y="5003800"/>
          <p14:tracePt t="64283" x="2927350" y="5010150"/>
          <p14:tracePt t="64303" x="2946400" y="5010150"/>
          <p14:tracePt t="64327" x="2971800" y="5010150"/>
          <p14:tracePt t="64359" x="3098800" y="5010150"/>
          <p14:tracePt t="64390" x="3187700" y="5016500"/>
          <p14:tracePt t="64417" x="3276600" y="5029200"/>
          <p14:tracePt t="64438" x="3359150" y="5035550"/>
          <p14:tracePt t="64458" x="3422650" y="5041900"/>
          <p14:tracePt t="64477" x="3498850" y="5041900"/>
          <p14:tracePt t="64500" x="3575050" y="5041900"/>
          <p14:tracePt t="64522" x="3683000" y="5041900"/>
          <p14:tracePt t="64542" x="3752850" y="5041900"/>
          <p14:tracePt t="64561" x="3835400" y="5029200"/>
          <p14:tracePt t="64582" x="3873500" y="5035550"/>
          <p14:tracePt t="64602" x="3930650" y="5035550"/>
          <p14:tracePt t="64623" x="4000500" y="5035550"/>
          <p14:tracePt t="64644" x="4044950" y="5035550"/>
          <p14:tracePt t="64666" x="4146550" y="5022850"/>
          <p14:tracePt t="64694" x="4324350" y="4984750"/>
          <p14:tracePt t="64719" x="4419600" y="4959350"/>
          <p14:tracePt t="64740" x="4457700" y="4946650"/>
          <p14:tracePt t="64765" x="4464050" y="4940300"/>
          <p14:tracePt t="64790" x="4470400" y="4933950"/>
          <p14:tracePt t="64830" x="4451350" y="4927600"/>
          <p14:tracePt t="64851" x="4432300" y="4895850"/>
          <p14:tracePt t="64873" x="4400550" y="4857750"/>
          <p14:tracePt t="64895" x="4311650" y="4813300"/>
          <p14:tracePt t="64916" x="4216400" y="4787900"/>
          <p14:tracePt t="64936" x="4114800" y="4768850"/>
          <p14:tracePt t="64957" x="4013200" y="4749800"/>
          <p14:tracePt t="64978" x="3867150" y="4724400"/>
          <p14:tracePt t="65003" x="3752850" y="4718050"/>
          <p14:tracePt t="65024" x="3670300" y="4705350"/>
          <p14:tracePt t="65044" x="3613150" y="4686300"/>
          <p14:tracePt t="65066" x="3568700" y="4679950"/>
          <p14:tracePt t="65087" x="3536950" y="4679950"/>
          <p14:tracePt t="65107" x="3486150" y="4679950"/>
          <p14:tracePt t="65131" x="3416300" y="4679950"/>
          <p14:tracePt t="65151" x="3359150" y="4679950"/>
          <p14:tracePt t="65173" x="3302000" y="4679950"/>
          <p14:tracePt t="65194" x="3263900" y="4679950"/>
          <p14:tracePt t="65217" x="3219450" y="4679950"/>
          <p14:tracePt t="65238" x="3187700" y="4679950"/>
          <p14:tracePt t="65258" x="3162300" y="4679950"/>
          <p14:tracePt t="65279" x="3136900" y="4679950"/>
          <p14:tracePt t="65300" x="3086100" y="4686300"/>
          <p14:tracePt t="65319" x="3041650" y="4686300"/>
          <p14:tracePt t="65340" x="3003550" y="4692650"/>
          <p14:tracePt t="65361" x="2984500" y="4705350"/>
          <p14:tracePt t="65384" x="2965450" y="4711700"/>
          <p14:tracePt t="65408" x="2952750" y="4730750"/>
          <p14:tracePt t="65439" x="2940050" y="4730750"/>
          <p14:tracePt t="65471" x="2940050" y="4756150"/>
          <p14:tracePt t="65513" x="2940050" y="4800600"/>
          <p14:tracePt t="65536" x="2946400" y="4819650"/>
          <p14:tracePt t="65556" x="2946400" y="4838700"/>
          <p14:tracePt t="65576" x="2965450" y="4845050"/>
          <p14:tracePt t="65597" x="2971800" y="4857750"/>
          <p14:tracePt t="65618" x="2997200" y="4883150"/>
          <p14:tracePt t="65639" x="3041650" y="4895850"/>
          <p14:tracePt t="65662" x="3092450" y="4908550"/>
          <p14:tracePt t="65689" x="3143250" y="4914900"/>
          <p14:tracePt t="65690" x="3149600" y="4914900"/>
          <p14:tracePt t="65711" x="3187700" y="4914900"/>
          <p14:tracePt t="65734" x="3225800" y="4914900"/>
          <p14:tracePt t="65756" x="3244850" y="4914900"/>
          <p14:tracePt t="66458" x="3251200" y="4914900"/>
          <p14:tracePt t="66482" x="3308350" y="4914900"/>
          <p14:tracePt t="66504" x="3416300" y="4921250"/>
          <p14:tracePt t="66526" x="3619500" y="4953000"/>
          <p14:tracePt t="66556" x="3867150" y="5060950"/>
          <p14:tracePt t="66589" x="4114800" y="5194300"/>
          <p14:tracePt t="66650" x="4311650" y="5353050"/>
          <p14:tracePt t="66683" x="4394200" y="5473700"/>
          <p14:tracePt t="66716" x="4432300" y="5537200"/>
          <p14:tracePt t="66745" x="4438650" y="5568950"/>
          <p14:tracePt t="66766" x="4457700" y="5613400"/>
          <p14:tracePt t="66786" x="4470400" y="5651500"/>
          <p14:tracePt t="66807" x="4470400" y="5670550"/>
          <p14:tracePt t="66830" x="4495800" y="5746750"/>
          <p14:tracePt t="66858" x="4521200" y="5835650"/>
          <p14:tracePt t="66883" x="4533900" y="5861050"/>
          <p14:tracePt t="66904" x="4533900" y="5873750"/>
          <p14:tracePt t="66925" x="4533900" y="5886450"/>
          <p14:tracePt t="66946" x="4546600" y="5918200"/>
          <p14:tracePt t="66967" x="4552950" y="5949950"/>
          <p14:tracePt t="66991" x="4552950" y="5988050"/>
          <p14:tracePt t="67012" x="4565650" y="6013450"/>
          <p14:tracePt t="67033" x="4572000" y="6045200"/>
          <p14:tracePt t="67054" x="4572000" y="6096000"/>
          <p14:tracePt t="67075" x="4572000" y="6140450"/>
          <p14:tracePt t="67100" x="4572000" y="6153150"/>
          <p14:tracePt t="67146" x="4572000" y="6159500"/>
          <p14:tracePt t="67166" x="4572000" y="6172200"/>
          <p14:tracePt t="67205" x="4565650" y="6172200"/>
          <p14:tracePt t="67288" x="4559300" y="6172200"/>
          <p14:tracePt t="67326" x="4546600" y="6172200"/>
          <p14:tracePt t="67756" x="4540250" y="6172200"/>
          <p14:tracePt t="67806" x="4533900" y="6172200"/>
          <p14:tracePt t="67972" x="4527550" y="6172200"/>
          <p14:tracePt t="68037" x="4514850" y="6102350"/>
          <p14:tracePt t="68081" x="4514850" y="6096000"/>
          <p14:tracePt t="68202" x="4514850" y="6089650"/>
          <p14:tracePt t="68223" x="4514850" y="6076950"/>
          <p14:tracePt t="68247" x="4514850" y="6070600"/>
          <p14:tracePt t="68271" x="4514850" y="6057900"/>
          <p14:tracePt t="68363" x="4514850" y="6051550"/>
          <p14:tracePt t="68463" x="4521200" y="6051550"/>
          <p14:tracePt t="68483" x="4521200" y="6045200"/>
          <p14:tracePt t="68548" x="4527550" y="6045200"/>
          <p14:tracePt t="68900" x="4527550" y="6051550"/>
          <p14:tracePt t="68928" x="4514850" y="6057900"/>
          <p14:tracePt t="68973" x="4508500" y="6057900"/>
          <p14:tracePt t="68993" x="4502150" y="6057900"/>
          <p14:tracePt t="69014" x="4502150" y="6019800"/>
          <p14:tracePt t="69037" x="4495800" y="5956300"/>
          <p14:tracePt t="69064" x="4495800" y="5867400"/>
          <p14:tracePt t="69087" x="4502150" y="5797550"/>
          <p14:tracePt t="69107" x="4514850" y="5734050"/>
          <p14:tracePt t="69133" x="4514850" y="5670550"/>
          <p14:tracePt t="69153" x="4514850" y="5632450"/>
          <p14:tracePt t="69173" x="4514850" y="5594350"/>
          <p14:tracePt t="69195" x="4514850" y="5543550"/>
          <p14:tracePt t="69215" x="4514850" y="5505450"/>
          <p14:tracePt t="69237" x="4514850" y="5448300"/>
          <p14:tracePt t="69258" x="4514850" y="5422900"/>
          <p14:tracePt t="69279" x="4514850" y="5403850"/>
          <p14:tracePt t="69299" x="4514850" y="5391150"/>
          <p14:tracePt t="69319" x="4514850" y="5372100"/>
          <p14:tracePt t="69339" x="4514850" y="5359400"/>
          <p14:tracePt t="69359" x="4514850" y="5346700"/>
          <p14:tracePt t="69383" x="4508500" y="5327650"/>
          <p14:tracePt t="69402" x="4508500" y="5321300"/>
          <p14:tracePt t="69422" x="4508500" y="5314950"/>
          <p14:tracePt t="69443" x="4508500" y="5308600"/>
          <p14:tracePt t="69504" x="4508500" y="5302250"/>
          <p14:tracePt t="69552" x="4508500" y="5308600"/>
          <p14:tracePt t="69576" x="4508500" y="5334000"/>
          <p14:tracePt t="69603" x="4514850" y="5403850"/>
          <p14:tracePt t="69629" x="4521200" y="5480050"/>
          <p14:tracePt t="69651" x="4521200" y="5562600"/>
          <p14:tracePt t="69673" x="4533900" y="5619750"/>
          <p14:tracePt t="69694" x="4546600" y="5689600"/>
          <p14:tracePt t="69716" x="4552950" y="5759450"/>
          <p14:tracePt t="69738" x="4552950" y="5810250"/>
          <p14:tracePt t="69760" x="4552950" y="5842000"/>
          <p14:tracePt t="69782" x="4559300" y="5861050"/>
          <p14:tracePt t="69802" x="4572000" y="5892800"/>
          <p14:tracePt t="69822" x="4572000" y="5905500"/>
          <p14:tracePt t="69862" x="4572000" y="5924550"/>
          <p14:tracePt t="69883" x="4572000" y="5930900"/>
          <p14:tracePt t="69905" x="4572000" y="5956300"/>
          <p14:tracePt t="69926" x="4572000" y="5981700"/>
          <p14:tracePt t="69947" x="4572000" y="6000750"/>
          <p14:tracePt t="69969" x="4572000" y="6007100"/>
          <p14:tracePt t="70000" x="4559300" y="6032500"/>
          <p14:tracePt t="70030" x="4559300" y="6045200"/>
          <p14:tracePt t="70074" x="4559300" y="6051550"/>
          <p14:tracePt t="70095" x="4546600" y="6057900"/>
          <p14:tracePt t="70115" x="4540250" y="6064250"/>
          <p14:tracePt t="70139" x="4527550" y="6064250"/>
          <p14:tracePt t="70184" x="4521200" y="6064250"/>
          <p14:tracePt t="70204" x="4514850" y="6064250"/>
          <p14:tracePt t="70245" x="4508500" y="6064250"/>
          <p14:tracePt t="70513" x="4514850" y="6064250"/>
          <p14:tracePt t="70539" x="4540250" y="6064250"/>
          <p14:tracePt t="70559" x="4546600" y="6064250"/>
          <p14:tracePt t="70581" x="4559300" y="6064250"/>
          <p14:tracePt t="70603" x="4591050" y="6057900"/>
          <p14:tracePt t="70623" x="4610100" y="6057900"/>
          <p14:tracePt t="70647" x="4616450" y="6057900"/>
          <p14:tracePt t="70681" x="4635500" y="6057900"/>
          <p14:tracePt t="70704" x="4654550" y="6057900"/>
          <p14:tracePt t="70725" x="4660900" y="6051550"/>
          <p14:tracePt t="70746" x="4679950" y="6038850"/>
          <p14:tracePt t="70791" x="4699000" y="6019800"/>
          <p14:tracePt t="70811" x="4699000" y="6013450"/>
          <p14:tracePt t="70832" x="4705350" y="6007100"/>
          <p14:tracePt t="70916" x="4711700" y="6007100"/>
          <p14:tracePt t="70940" x="4718050" y="6007100"/>
          <p14:tracePt t="70988" x="4724400" y="6007100"/>
          <p14:tracePt t="71008" x="4724400" y="6000750"/>
          <p14:tracePt t="71037" x="4730750" y="6000750"/>
          <p14:tracePt t="71059" x="4737100" y="5994400"/>
          <p14:tracePt t="71120" x="4749800" y="5994400"/>
          <p14:tracePt t="71143" x="4768850" y="5994400"/>
          <p14:tracePt t="71205" x="4775200" y="5994400"/>
          <p14:tracePt t="71233" x="4800600" y="5962650"/>
          <p14:tracePt t="71254" x="4813300" y="5937250"/>
          <p14:tracePt t="71274" x="4819650" y="5905500"/>
          <p14:tracePt t="71294" x="4826000" y="5873750"/>
          <p14:tracePt t="71315" x="4845050" y="5835650"/>
          <p14:tracePt t="71336" x="4857750" y="5784850"/>
          <p14:tracePt t="71356" x="4857750" y="5689600"/>
          <p14:tracePt t="71376" x="4857750" y="5600700"/>
          <p14:tracePt t="71397" x="4857750" y="5537200"/>
          <p14:tracePt t="71419" x="4857750" y="5499100"/>
          <p14:tracePt t="71440" x="4857750" y="5435600"/>
          <p14:tracePt t="71460" x="4857750" y="5391150"/>
          <p14:tracePt t="71479" x="4857750" y="5340350"/>
          <p14:tracePt t="71500" x="4857750" y="5321300"/>
          <p14:tracePt t="71521" x="4857750" y="5295900"/>
          <p14:tracePt t="71544" x="4857750" y="5251450"/>
          <p14:tracePt t="71564" x="4845050" y="5213350"/>
          <p14:tracePt t="71584" x="4838700" y="5175250"/>
          <p14:tracePt t="71605" x="4832350" y="5149850"/>
          <p14:tracePt t="71625" x="4826000" y="5118100"/>
          <p14:tracePt t="71646" x="4819650" y="5099050"/>
          <p14:tracePt t="71669" x="4806950" y="5073650"/>
          <p14:tracePt t="71689" x="4794250" y="5054600"/>
          <p14:tracePt t="71711" x="4781550" y="5035550"/>
          <p14:tracePt t="71732" x="4762500" y="5016500"/>
          <p14:tracePt t="71753" x="4749800" y="5003800"/>
          <p14:tracePt t="71774" x="4730750" y="4991100"/>
          <p14:tracePt t="71796" x="4724400" y="4991100"/>
          <p14:tracePt t="71816" x="4699000" y="4991100"/>
          <p14:tracePt t="71837" x="4673600" y="5010150"/>
          <p14:tracePt t="71857" x="4654550" y="5035550"/>
          <p14:tracePt t="71878" x="4635500" y="5060950"/>
          <p14:tracePt t="71900" x="4610100" y="5118100"/>
          <p14:tracePt t="71922" x="4597400" y="5181600"/>
          <p14:tracePt t="71943" x="4584700" y="5245100"/>
          <p14:tracePt t="71944" x="4584700" y="5257800"/>
          <p14:tracePt t="71965" x="4584700" y="5289550"/>
          <p14:tracePt t="71985" x="4578350" y="5334000"/>
          <p14:tracePt t="72005" x="4572000" y="5372100"/>
          <p14:tracePt t="72026" x="4565650" y="5410200"/>
          <p14:tracePt t="72048" x="4552950" y="5480050"/>
          <p14:tracePt t="72069" x="4552950" y="5511800"/>
          <p14:tracePt t="72089" x="4552950" y="5543550"/>
          <p14:tracePt t="72110" x="4540250" y="5581650"/>
          <p14:tracePt t="72131" x="4540250" y="5600700"/>
          <p14:tracePt t="72154" x="4540250" y="5632450"/>
          <p14:tracePt t="72184" x="4540250" y="5670550"/>
          <p14:tracePt t="72215" x="4540250" y="5727700"/>
          <p14:tracePt t="72245" x="4546600" y="5784850"/>
          <p14:tracePt t="72268" x="4559300" y="5829300"/>
          <p14:tracePt t="72294" x="4584700" y="5867400"/>
          <p14:tracePt t="72316" x="4616450" y="5930900"/>
          <p14:tracePt t="72342" x="4654550" y="5981700"/>
          <p14:tracePt t="72362" x="4673600" y="6000750"/>
          <p14:tracePt t="72382" x="4692650" y="6007100"/>
          <p14:tracePt t="72426" x="4730750" y="6007100"/>
          <p14:tracePt t="72446" x="4762500" y="5962650"/>
          <p14:tracePt t="72466" x="4787900" y="5911850"/>
          <p14:tracePt t="72487" x="4806950" y="5848350"/>
          <p14:tracePt t="72488" x="4806950" y="5842000"/>
          <p14:tracePt t="72508" x="4826000" y="5765800"/>
          <p14:tracePt t="72529" x="4832350" y="5708650"/>
          <p14:tracePt t="72552" x="4832350" y="5632450"/>
          <p14:tracePt t="72573" x="4832350" y="5562600"/>
          <p14:tracePt t="72593" x="4826000" y="5505450"/>
          <p14:tracePt t="72613" x="4813300" y="5467350"/>
          <p14:tracePt t="72634" x="4800600" y="5435600"/>
          <p14:tracePt t="72655" x="4787900" y="5410200"/>
          <p14:tracePt t="72679" x="4775200" y="5372100"/>
          <p14:tracePt t="72701" x="4768850" y="5359400"/>
          <p14:tracePt t="72721" x="4756150" y="5340350"/>
          <p14:tracePt t="72742" x="4743450" y="5321300"/>
          <p14:tracePt t="72762" x="4737100" y="5308600"/>
          <p14:tracePt t="72789" x="4730750" y="5295900"/>
          <p14:tracePt t="72809" x="4724400" y="5295900"/>
          <p14:tracePt t="73129" x="4724400" y="5302250"/>
          <p14:tracePt t="73160" x="4724400" y="5321300"/>
          <p14:tracePt t="73182" x="4724400" y="5334000"/>
          <p14:tracePt t="73183" x="4724400" y="5340350"/>
          <p14:tracePt t="73203" x="4724400" y="5353050"/>
          <p14:tracePt t="73223" x="4724400" y="5365750"/>
          <p14:tracePt t="73246" x="4724400" y="5378450"/>
          <p14:tracePt t="73275" x="4724400" y="5397500"/>
          <p14:tracePt t="73306" x="4724400" y="5416550"/>
          <p14:tracePt t="73640" x="4724400" y="5422900"/>
          <p14:tracePt t="73665" x="4724400" y="5441950"/>
          <p14:tracePt t="73689" x="4724400" y="5467350"/>
          <p14:tracePt t="73715" x="4711700" y="5499100"/>
          <p14:tracePt t="73737" x="4705350" y="5518150"/>
          <p14:tracePt t="73761" x="4692650" y="5530850"/>
          <p14:tracePt t="73783" x="4686300" y="5543550"/>
          <p14:tracePt t="73803" x="4679950" y="5549900"/>
          <p14:tracePt t="73941" x="4679950" y="5556250"/>
          <p14:tracePt t="73962" x="4667250" y="5562600"/>
          <p14:tracePt t="73983" x="4667250" y="5568950"/>
          <p14:tracePt t="74006" x="4660900" y="5575300"/>
          <p14:tracePt t="74116" x="4654550" y="5575300"/>
          <p14:tracePt t="74157" x="4648200" y="5575300"/>
          <p14:tracePt t="74244" x="4641850" y="5575300"/>
          <p14:tracePt t="74265" x="4635500" y="5575300"/>
          <p14:tracePt t="74286" x="4603750" y="5575300"/>
          <p14:tracePt t="74306" x="4584700" y="5556250"/>
          <p14:tracePt t="74327" x="4572000" y="5530850"/>
          <p14:tracePt t="74328" x="4565650" y="5530850"/>
          <p14:tracePt t="74354" x="4533900" y="5499100"/>
          <p14:tracePt t="74385" x="4508500" y="5480050"/>
          <p14:tracePt t="74416" x="4470400" y="5448300"/>
          <p14:tracePt t="74439" x="4445000" y="5416550"/>
          <p14:tracePt t="74460" x="4381500" y="5295900"/>
          <p14:tracePt t="74481" x="4324350" y="5219700"/>
          <p14:tracePt t="74508" x="4273550" y="5111750"/>
          <p14:tracePt t="74527" x="4260850" y="5041900"/>
          <p14:tracePt t="74548" x="4260850" y="4991100"/>
          <p14:tracePt t="74569" x="4254500" y="4965700"/>
          <p14:tracePt t="74590" x="4248150" y="4953000"/>
          <p14:tracePt t="74610" x="4241800" y="4940300"/>
          <p14:tracePt t="74632" x="4241800" y="4921250"/>
          <p14:tracePt t="74652" x="4241800" y="4908550"/>
          <p14:tracePt t="74674" x="4235450" y="4889500"/>
          <p14:tracePt t="74695" x="4222750" y="4876800"/>
          <p14:tracePt t="74717" x="4203700" y="4876800"/>
          <p14:tracePt t="74739" x="4191000" y="4876800"/>
          <p14:tracePt t="74761" x="4159250" y="4876800"/>
          <p14:tracePt t="74782" x="4121150" y="4876800"/>
          <p14:tracePt t="74804" x="4064000" y="4902200"/>
          <p14:tracePt t="74824" x="4013200" y="4927600"/>
          <p14:tracePt t="74846" x="3943350" y="4946650"/>
          <p14:tracePt t="74871" x="3886200" y="4953000"/>
          <p14:tracePt t="74891" x="3848100" y="4953000"/>
          <p14:tracePt t="74912" x="3822700" y="4953000"/>
          <p14:tracePt t="74935" x="3771900" y="4953000"/>
          <p14:tracePt t="74955" x="3543300" y="4895850"/>
          <p14:tracePt t="74979" x="3378200" y="4857750"/>
          <p14:tracePt t="75006" x="3232150" y="4819650"/>
          <p14:tracePt t="75007" x="3206750" y="4819650"/>
          <p14:tracePt t="75032" x="3073400" y="4800600"/>
          <p14:tracePt t="75055" x="2984500" y="4787900"/>
          <p14:tracePt t="75076" x="2908300" y="4775200"/>
          <p14:tracePt t="75097" x="2876550" y="4775200"/>
          <p14:tracePt t="75120" x="2838450" y="4768850"/>
          <p14:tracePt t="75140" x="2800350" y="4768850"/>
          <p14:tracePt t="75160" x="2768600" y="4768850"/>
          <p14:tracePt t="75181" x="2730500" y="4768850"/>
          <p14:tracePt t="75202" x="2698750" y="4775200"/>
          <p14:tracePt t="75223" x="2660650" y="4775200"/>
          <p14:tracePt t="75223" x="2641600" y="4775200"/>
          <p14:tracePt t="75246" x="2590800" y="4781550"/>
          <p14:tracePt t="75267" x="2546350" y="4781550"/>
          <p14:tracePt t="75267" x="2533650" y="4781550"/>
          <p14:tracePt t="75289" x="2489200" y="4781550"/>
          <p14:tracePt t="75309" x="2463800" y="4781550"/>
          <p14:tracePt t="75330" x="2438400" y="4781550"/>
          <p14:tracePt t="75350" x="2425700" y="4781550"/>
          <p14:tracePt t="75373" x="2400300" y="4768850"/>
          <p14:tracePt t="75394" x="2381250" y="4756150"/>
          <p14:tracePt t="75414" x="2355850" y="4743450"/>
          <p14:tracePt t="75437" x="2336800" y="4737100"/>
          <p14:tracePt t="75460" x="2324100" y="4730750"/>
          <p14:tracePt t="75489" x="2286000" y="4711700"/>
          <p14:tracePt t="75521" x="2260600" y="4699000"/>
          <p14:tracePt t="75544" x="2241550" y="4686300"/>
          <p14:tracePt t="75564" x="2235200" y="4679950"/>
          <p14:tracePt t="75584" x="2235200" y="4673600"/>
          <p14:tracePt t="75603" x="2228850" y="4673600"/>
          <p14:tracePt t="75625" x="2222500" y="4673600"/>
          <p14:tracePt t="75645" x="2216150" y="4667250"/>
          <p14:tracePt t="75667" x="2209800" y="4660900"/>
          <p14:tracePt t="75708" x="2203450" y="4654550"/>
          <p14:tracePt t="75833" x="2197100" y="4654550"/>
          <p14:tracePt t="75872" x="2197100" y="4635500"/>
          <p14:tracePt t="76025" x="2203450" y="4648200"/>
          <p14:tracePt t="76045" x="2216150" y="4667250"/>
          <p14:tracePt t="76065" x="2216150" y="4718050"/>
          <p14:tracePt t="76088" x="2216150" y="4794250"/>
          <p14:tracePt t="76107" x="2209800" y="4838700"/>
          <p14:tracePt t="76129" x="2197100" y="4895850"/>
          <p14:tracePt t="76149" x="2197100" y="4933950"/>
          <p14:tracePt t="76169" x="2197100" y="4972050"/>
          <p14:tracePt t="76190" x="2197100" y="5003800"/>
          <p14:tracePt t="76212" x="2197100" y="5035550"/>
          <p14:tracePt t="76235" x="2190750" y="5067300"/>
          <p14:tracePt t="76255" x="2190750" y="5092700"/>
          <p14:tracePt t="76276" x="2184400" y="5118100"/>
          <p14:tracePt t="76296" x="2184400" y="5130800"/>
          <p14:tracePt t="76320" x="2178050" y="5137150"/>
          <p14:tracePt t="76343" x="2178050" y="5143500"/>
          <p14:tracePt t="76412" x="2184400" y="5143500"/>
          <p14:tracePt t="76451" x="2190750" y="5143500"/>
          <p14:tracePt t="76482" x="2203450" y="5143500"/>
          <p14:tracePt t="76521" x="2247900" y="5143500"/>
          <p14:tracePt t="76548" x="2273300" y="5130800"/>
          <p14:tracePt t="76577" x="2330450" y="5105400"/>
          <p14:tracePt t="76606" x="2406650" y="5073650"/>
          <p14:tracePt t="76638" x="2470150" y="5060950"/>
          <p14:tracePt t="76663" x="2533650" y="5035550"/>
          <p14:tracePt t="76683" x="2590800" y="5035550"/>
          <p14:tracePt t="76705" x="2647950" y="5041900"/>
          <p14:tracePt t="76726" x="2686050" y="5041900"/>
          <p14:tracePt t="76747" x="2730500" y="5041900"/>
          <p14:tracePt t="76769" x="2806700" y="5041900"/>
          <p14:tracePt t="76790" x="2921000" y="5041900"/>
          <p14:tracePt t="76811" x="3060700" y="5041900"/>
          <p14:tracePt t="76833" x="3162300" y="5041900"/>
          <p14:tracePt t="76855" x="3257550" y="5041900"/>
          <p14:tracePt t="76880" x="3359150" y="5041900"/>
          <p14:tracePt t="76901" x="3448050" y="5054600"/>
          <p14:tracePt t="76921" x="3562350" y="5073650"/>
          <p14:tracePt t="76943" x="3644900" y="5080000"/>
          <p14:tracePt t="76963" x="3676650" y="5080000"/>
          <p14:tracePt t="76983" x="3702050" y="5080000"/>
          <p14:tracePt t="77004" x="3746500" y="5092700"/>
          <p14:tracePt t="77024" x="3816350" y="5099050"/>
          <p14:tracePt t="77046" x="3879850" y="5099050"/>
          <p14:tracePt t="77067" x="3898900" y="5099050"/>
          <p14:tracePt t="77088" x="3917950" y="5099050"/>
          <p14:tracePt t="77111" x="3949700" y="5099050"/>
          <p14:tracePt t="77133" x="3981450" y="5099050"/>
          <p14:tracePt t="77153" x="4013200" y="5099050"/>
          <p14:tracePt t="77173" x="4076700" y="5111750"/>
          <p14:tracePt t="77175" x="4083050" y="5111750"/>
          <p14:tracePt t="77196" x="4133850" y="5111750"/>
          <p14:tracePt t="77216" x="4222750" y="5130800"/>
          <p14:tracePt t="77236" x="4279900" y="5130800"/>
          <p14:tracePt t="77258" x="4298950" y="5130800"/>
          <p14:tracePt t="77279" x="4305300" y="5130800"/>
          <p14:tracePt t="77338" x="4311650" y="5130800"/>
          <p14:tracePt t="77358" x="4318000" y="5130800"/>
          <p14:tracePt t="77383" x="4324350" y="5130800"/>
          <p14:tracePt t="77403" x="4337050" y="5130800"/>
          <p14:tracePt t="77424" x="4349750" y="5130800"/>
          <p14:tracePt t="77445" x="4362450" y="5130800"/>
          <p14:tracePt t="77466" x="4394200" y="5130800"/>
          <p14:tracePt t="77487" x="4419600" y="5130800"/>
          <p14:tracePt t="77509" x="4425950" y="5130800"/>
          <p14:tracePt t="77530" x="4445000" y="5124450"/>
          <p14:tracePt t="77553" x="4451350" y="5118100"/>
          <p14:tracePt t="77573" x="4457700" y="5105400"/>
          <p14:tracePt t="77614" x="4464050" y="5105400"/>
          <p14:tracePt t="77641" x="4464050" y="5099050"/>
          <p14:tracePt t="77672" x="4470400" y="5073650"/>
          <p14:tracePt t="77705" x="4470400" y="5048250"/>
          <p14:tracePt t="77747" x="4470400" y="4984750"/>
          <p14:tracePt t="77778" x="4470400" y="4914900"/>
          <p14:tracePt t="77800" x="4457700" y="4864100"/>
          <p14:tracePt t="77822" x="4451350" y="4832350"/>
          <p14:tracePt t="77845" x="4432300" y="4806950"/>
          <p14:tracePt t="77867" x="4419600" y="4800600"/>
          <p14:tracePt t="77888" x="4406900" y="4775200"/>
          <p14:tracePt t="77909" x="4400550" y="4768850"/>
          <p14:tracePt t="77929" x="4400550" y="4749800"/>
          <p14:tracePt t="77950" x="4400550" y="4737100"/>
          <p14:tracePt t="77970" x="4413250" y="4705350"/>
          <p14:tracePt t="77990" x="4413250" y="4686300"/>
          <p14:tracePt t="78011" x="4413250" y="4667250"/>
          <p14:tracePt t="78031" x="4413250" y="4660900"/>
          <p14:tracePt t="78051" x="4413250" y="4654550"/>
          <p14:tracePt t="78315" x="4406900" y="4654550"/>
          <p14:tracePt t="78334" x="4394200" y="4654550"/>
          <p14:tracePt t="78354" x="4381500" y="4654550"/>
          <p14:tracePt t="78374" x="4368800" y="4654550"/>
          <p14:tracePt t="78396" x="4356100" y="4654550"/>
          <p14:tracePt t="78418" x="4324350" y="4654550"/>
          <p14:tracePt t="78446" x="4279900" y="4654550"/>
          <p14:tracePt t="78479" x="4146550" y="4654550"/>
          <p14:tracePt t="78502" x="4083050" y="4654550"/>
          <p14:tracePt t="78522" x="4044950" y="4654550"/>
          <p14:tracePt t="78543" x="4006850" y="4641850"/>
          <p14:tracePt t="78565" x="3956050" y="4635500"/>
          <p14:tracePt t="78586" x="3879850" y="4635500"/>
          <p14:tracePt t="78607" x="3790950" y="4635500"/>
          <p14:tracePt t="78628" x="3714750" y="4635500"/>
          <p14:tracePt t="78649" x="3619500" y="4635500"/>
          <p14:tracePt t="78675" x="3505200" y="4641850"/>
          <p14:tracePt t="78698" x="3409950" y="4660900"/>
          <p14:tracePt t="78718" x="3302000" y="4660900"/>
          <p14:tracePt t="78739" x="3200400" y="4660900"/>
          <p14:tracePt t="78760" x="3149600" y="4660900"/>
          <p14:tracePt t="78782" x="3086100" y="4673600"/>
          <p14:tracePt t="78812" x="3028950" y="4673600"/>
          <p14:tracePt t="78844" x="2952750" y="4699000"/>
          <p14:tracePt t="78871" x="2927350" y="4705350"/>
          <p14:tracePt t="78891" x="2921000" y="4711700"/>
          <p14:tracePt t="78915" x="2921000" y="4718050"/>
          <p14:tracePt t="78936" x="2921000" y="4730750"/>
          <p14:tracePt t="78957" x="2908300" y="4730750"/>
          <p14:tracePt t="79110" x="2908300" y="4737100"/>
          <p14:tracePt t="79130" x="2908300" y="4743450"/>
          <p14:tracePt t="79152" x="2908300" y="4768850"/>
          <p14:tracePt t="79172" x="2914650" y="4800600"/>
          <p14:tracePt t="79195" x="2933700" y="4832350"/>
          <p14:tracePt t="79216" x="2946400" y="4845050"/>
          <p14:tracePt t="79236" x="2959100" y="4857750"/>
          <p14:tracePt t="79257" x="2965450" y="4870450"/>
          <p14:tracePt t="79277" x="2990850" y="4876800"/>
          <p14:tracePt t="79299" x="3003550" y="4889500"/>
          <p14:tracePt t="79320" x="3016250" y="4895850"/>
          <p14:tracePt t="79341" x="3048000" y="4908550"/>
          <p14:tracePt t="79364" x="3054350" y="4908550"/>
          <p14:tracePt t="79384" x="3073400" y="4908550"/>
          <p14:tracePt t="79404" x="3092450" y="4908550"/>
          <p14:tracePt t="79426" x="3143250" y="4933950"/>
          <p14:tracePt t="79446" x="3206750" y="4940300"/>
          <p14:tracePt t="79467" x="3302000" y="4953000"/>
          <p14:tracePt t="79487" x="3416300" y="4965700"/>
          <p14:tracePt t="79507" x="3467100" y="4978400"/>
          <p14:tracePt t="79529" x="3498850" y="4984750"/>
          <p14:tracePt t="79550" x="3556000" y="4984750"/>
          <p14:tracePt t="79572" x="3638550" y="4984750"/>
          <p14:tracePt t="79594" x="3695700" y="4984750"/>
          <p14:tracePt t="79615" x="3721100" y="4984750"/>
          <p14:tracePt t="79655" x="3733800" y="4991100"/>
          <p14:tracePt t="79676" x="3746500" y="4991100"/>
          <p14:tracePt t="79699" x="3759200" y="4991100"/>
          <p14:tracePt t="79719" x="3784600" y="4991100"/>
          <p14:tracePt t="79740" x="3835400" y="4991100"/>
          <p14:tracePt t="79760" x="3905250" y="4997450"/>
          <p14:tracePt t="79781" x="3968750" y="5016500"/>
          <p14:tracePt t="79805" x="4013200" y="5041900"/>
          <p14:tracePt t="79826" x="4095750" y="5073650"/>
          <p14:tracePt t="79847" x="4146550" y="5092700"/>
          <p14:tracePt t="79868" x="4203700" y="5118100"/>
          <p14:tracePt t="79902" x="4324350" y="5175250"/>
          <p14:tracePt t="79930" x="4356100" y="5200650"/>
          <p14:tracePt t="79962" x="4413250" y="5226050"/>
          <p14:tracePt t="79983" x="4432300" y="5245100"/>
          <p14:tracePt t="80003" x="4451350" y="5251450"/>
          <p14:tracePt t="80024" x="4464050" y="5264150"/>
          <p14:tracePt t="80046" x="4489450" y="5276850"/>
          <p14:tracePt t="80070" x="4495800" y="5276850"/>
          <p14:tracePt t="80111" x="4514850" y="5270500"/>
          <p14:tracePt t="80131" x="4521200" y="5245100"/>
          <p14:tracePt t="80151" x="4533900" y="5207000"/>
          <p14:tracePt t="80171" x="4540250" y="5175250"/>
          <p14:tracePt t="80195" x="4552950" y="5143500"/>
          <p14:tracePt t="80310" x="4559300" y="5143500"/>
          <p14:tracePt t="80342" x="4565650" y="5194300"/>
          <p14:tracePt t="80362" x="4565650" y="5238750"/>
          <p14:tracePt t="80383" x="4565650" y="5283200"/>
          <p14:tracePt t="80404" x="4565650" y="5353050"/>
          <p14:tracePt t="80431" x="4565650" y="5454650"/>
          <p14:tracePt t="80457" x="4565650" y="5549900"/>
          <p14:tracePt t="80483" x="4565650" y="5632450"/>
          <p14:tracePt t="80506" x="4565650" y="5702300"/>
          <p14:tracePt t="80526" x="4565650" y="5746750"/>
          <p14:tracePt t="80546" x="4565650" y="5778500"/>
          <p14:tracePt t="80566" x="4565650" y="5816600"/>
          <p14:tracePt t="80590" x="4565650" y="5854700"/>
          <p14:tracePt t="80611" x="4565650" y="5905500"/>
          <p14:tracePt t="80632" x="4565650" y="5943600"/>
          <p14:tracePt t="80652" x="4565650" y="5975350"/>
          <p14:tracePt t="80674" x="4565650" y="6000750"/>
          <p14:tracePt t="80697" x="4565650" y="6026150"/>
          <p14:tracePt t="80717" x="4565650" y="6032500"/>
          <p14:tracePt t="80855" x="4572000" y="6038850"/>
          <p14:tracePt t="80890" x="4578350" y="6038850"/>
          <p14:tracePt t="80912" x="4597400" y="6038850"/>
          <p14:tracePt t="80933" x="4635500" y="6038850"/>
          <p14:tracePt t="80958" x="4679950" y="6032500"/>
          <p14:tracePt t="80981" x="4705350" y="6019800"/>
          <p14:tracePt t="81013" x="4756150" y="6013450"/>
          <p14:tracePt t="81042" x="4794250" y="6013450"/>
          <p14:tracePt t="81068" x="4819650" y="6013450"/>
          <p14:tracePt t="81092" x="4838700" y="6013450"/>
          <p14:tracePt t="81112" x="4845050" y="6007100"/>
          <p14:tracePt t="81133" x="4857750" y="6000750"/>
          <p14:tracePt t="81153" x="4876800" y="5994400"/>
          <p14:tracePt t="81174" x="4889500" y="5994400"/>
          <p14:tracePt t="81196" x="4908550" y="5981700"/>
          <p14:tracePt t="81217" x="4914900" y="5981700"/>
          <p14:tracePt t="81237" x="4921250" y="5969000"/>
          <p14:tracePt t="81257" x="4933950" y="5949950"/>
          <p14:tracePt t="81279" x="4933950" y="5918200"/>
          <p14:tracePt t="81300" x="4933950" y="5861050"/>
          <p14:tracePt t="81321" x="4933950" y="5810250"/>
          <p14:tracePt t="81342" x="4933950" y="5753100"/>
          <p14:tracePt t="81363" x="4927600" y="5727700"/>
          <p14:tracePt t="81383" x="4921250" y="5708650"/>
          <p14:tracePt t="81403" x="4921250" y="5683250"/>
          <p14:tracePt t="81424" x="4921250" y="5645150"/>
          <p14:tracePt t="81445" x="4921250" y="5613400"/>
          <p14:tracePt t="81466" x="4921250" y="5588000"/>
          <p14:tracePt t="81486" x="4921250" y="5562600"/>
          <p14:tracePt t="81512" x="4921250" y="5518150"/>
          <p14:tracePt t="81532" x="4921250" y="5480050"/>
          <p14:tracePt t="81552" x="4921250" y="5441950"/>
          <p14:tracePt t="81554" x="4921250" y="5429250"/>
          <p14:tracePt t="81584" x="4914900" y="5365750"/>
          <p14:tracePt t="81604" x="4914900" y="5340350"/>
          <p14:tracePt t="81627" x="4914900" y="5302250"/>
          <p14:tracePt t="81648" x="4914900" y="5264150"/>
          <p14:tracePt t="81673" x="4908550" y="5226050"/>
          <p14:tracePt t="81674" x="4902200" y="5226050"/>
          <p14:tracePt t="81695" x="4902200" y="5213350"/>
          <p14:tracePt t="81716" x="4902200" y="5200650"/>
          <p14:tracePt t="81737" x="4902200" y="5194300"/>
          <p14:tracePt t="81758" x="4902200" y="5175250"/>
          <p14:tracePt t="81781" x="4895850" y="5168900"/>
          <p14:tracePt t="81809" x="4895850" y="5162550"/>
          <p14:tracePt t="81916" x="4889500" y="5156200"/>
          <p14:tracePt t="81963" x="4845050" y="5156200"/>
          <p14:tracePt t="81983" x="4794250" y="5156200"/>
          <p14:tracePt t="82004" x="4743450" y="5156200"/>
          <p14:tracePt t="82025" x="4686300" y="5156200"/>
          <p14:tracePt t="82046" x="4622800" y="5143500"/>
          <p14:tracePt t="82076" x="4584700" y="5124450"/>
          <p14:tracePt t="82105" x="4584700" y="5118100"/>
          <p14:tracePt t="82135" x="4578350" y="5118100"/>
          <p14:tracePt t="82179" x="4572000" y="5124450"/>
          <p14:tracePt t="82202" x="4559300" y="5200650"/>
          <p14:tracePt t="82222" x="4552950" y="5257800"/>
          <p14:tracePt t="82243" x="4552950" y="5314950"/>
          <p14:tracePt t="82264" x="4552950" y="5378450"/>
          <p14:tracePt t="82284" x="4552950" y="5448300"/>
          <p14:tracePt t="82304" x="4552950" y="5524500"/>
          <p14:tracePt t="82325" x="4552950" y="5588000"/>
          <p14:tracePt t="82346" x="4552950" y="5670550"/>
          <p14:tracePt t="82367" x="4552950" y="5721350"/>
          <p14:tracePt t="82387" x="4552950" y="5727700"/>
          <p14:tracePt t="82407" x="4552950" y="5740400"/>
          <p14:tracePt t="82428" x="4552950" y="5746750"/>
          <p14:tracePt t="82468" x="4552950" y="5759450"/>
          <p14:tracePt t="82488" x="4552950" y="5765800"/>
          <p14:tracePt t="82767" x="4559300" y="5765800"/>
          <p14:tracePt t="83062" x="4565650" y="5772150"/>
          <p14:tracePt t="83654" x="4572000" y="5778500"/>
          <p14:tracePt t="83792" x="4572000" y="5784850"/>
          <p14:tracePt t="84164" x="4572000" y="5791200"/>
          <p14:tracePt t="84186" x="4572000" y="5797550"/>
          <p14:tracePt t="84609" x="4565650" y="5797550"/>
          <p14:tracePt t="84629" x="4438650" y="5772150"/>
          <p14:tracePt t="84650" x="4318000" y="5727700"/>
          <p14:tracePt t="84675" x="4235450" y="5670550"/>
          <p14:tracePt t="84699" x="4197350" y="5657850"/>
          <p14:tracePt t="84720" x="4089400" y="5619750"/>
          <p14:tracePt t="84742" x="3956050" y="5568950"/>
          <p14:tracePt t="84765" x="3683000" y="5511800"/>
          <p14:tracePt t="84789" x="3219450" y="5410200"/>
          <p14:tracePt t="84810" x="2889250" y="5334000"/>
          <p14:tracePt t="84832" x="2724150" y="5283200"/>
          <p14:tracePt t="84862" x="2660650" y="5257800"/>
          <p14:tracePt t="84884" x="2660650" y="5238750"/>
          <p14:tracePt t="84906" x="2647950" y="5238750"/>
          <p14:tracePt t="84927" x="2609850" y="5238750"/>
          <p14:tracePt t="84948" x="2571750" y="5213350"/>
          <p14:tracePt t="84969" x="2533650" y="5187950"/>
          <p14:tracePt t="84990" x="2501900" y="5175250"/>
          <p14:tracePt t="85011" x="2489200" y="5175250"/>
          <p14:tracePt t="85035" x="2463800" y="5162550"/>
          <p14:tracePt t="85056" x="2425700" y="5137150"/>
          <p14:tracePt t="85077" x="2387600" y="5111750"/>
          <p14:tracePt t="85098" x="2330450" y="5080000"/>
          <p14:tracePt t="85118" x="2266950" y="5035550"/>
          <p14:tracePt t="85141" x="2235200" y="5016500"/>
          <p14:tracePt t="85163" x="2203450" y="4991100"/>
          <p14:tracePt t="85185" x="2178050" y="4965700"/>
          <p14:tracePt t="85206" x="2152650" y="4927600"/>
          <p14:tracePt t="85227" x="2139950" y="4895850"/>
          <p14:tracePt t="85247" x="2120900" y="4851400"/>
          <p14:tracePt t="85269" x="2114550" y="4826000"/>
          <p14:tracePt t="85296" x="2108200" y="4800600"/>
          <p14:tracePt t="85317" x="2101850" y="4787900"/>
          <p14:tracePt t="85346" x="2095500" y="4768850"/>
          <p14:tracePt t="85373" x="2082800" y="4743450"/>
          <p14:tracePt t="85399" x="2082800" y="4737100"/>
          <p14:tracePt t="85424" x="2082800" y="4724400"/>
          <p14:tracePt t="85464" x="2063750" y="4711700"/>
          <p14:tracePt t="85483" x="2057400" y="4705350"/>
          <p14:tracePt t="85504" x="2051050" y="4705350"/>
          <p14:tracePt t="85525" x="2051050" y="4699000"/>
          <p14:tracePt t="85616" x="2044700" y="4699000"/>
          <p14:tracePt t="85796" x="2038350" y="4699000"/>
          <p14:tracePt t="86734" x="2032000" y="4699000"/>
          <p14:tracePt t="86944" x="2025650" y="4699000"/>
          <p14:tracePt t="86966" x="2019300" y="4699000"/>
          <p14:tracePt t="87277" x="2019300" y="4711700"/>
          <p14:tracePt t="87310" x="2032000" y="4737100"/>
          <p14:tracePt t="87368" x="2038350" y="4737100"/>
          <p14:tracePt t="87398" x="2044700" y="4737100"/>
          <p14:tracePt t="87418" x="2063750" y="4749800"/>
          <p14:tracePt t="87439" x="2070100" y="4762500"/>
          <p14:tracePt t="87461" x="2076450" y="4768850"/>
          <p14:tracePt t="87484" x="2089150" y="4781550"/>
          <p14:tracePt t="87509" x="2108200" y="4781550"/>
          <p14:tracePt t="87534" x="2127250" y="4781550"/>
          <p14:tracePt t="87561" x="2146300" y="4781550"/>
          <p14:tracePt t="87592" x="2171700" y="4762500"/>
          <p14:tracePt t="87612" x="2171700" y="4737100"/>
          <p14:tracePt t="87632" x="2178050" y="4724400"/>
          <p14:tracePt t="87651" x="2178050" y="4705350"/>
          <p14:tracePt t="87672" x="2184400" y="4692650"/>
          <p14:tracePt t="87699" x="2190750" y="4673600"/>
          <p14:tracePt t="87779" x="2197100" y="4667250"/>
          <p14:tracePt t="87825" x="2222500" y="4730750"/>
          <p14:tracePt t="87845" x="2235200" y="4787900"/>
          <p14:tracePt t="87865" x="2235200" y="4845050"/>
          <p14:tracePt t="87886" x="2247900" y="4921250"/>
          <p14:tracePt t="87907" x="2260600" y="4972050"/>
          <p14:tracePt t="87927" x="2260600" y="5016500"/>
          <p14:tracePt t="87954" x="2260600" y="5022850"/>
          <p14:tracePt t="89285" x="2254250" y="5022850"/>
          <p14:tracePt t="89305" x="2247900" y="5022850"/>
          <p14:tracePt t="89521" x="2247900" y="5029200"/>
          <p14:tracePt t="89550" x="2247900" y="5035550"/>
          <p14:tracePt t="89570" x="2247900" y="5041900"/>
          <p14:tracePt t="89590" x="2247900" y="5048250"/>
          <p14:tracePt t="89612" x="2247900" y="5080000"/>
          <p14:tracePt t="89661" x="2247900" y="5086350"/>
          <p14:tracePt t="89692" x="2247900" y="5099050"/>
          <p14:tracePt t="89721" x="2247900" y="5105400"/>
          <p14:tracePt t="89749" x="2247900" y="5111750"/>
          <p14:tracePt t="89777" x="2247900" y="5118100"/>
          <p14:tracePt t="89976" x="2247900" y="5124450"/>
          <p14:tracePt t="90005" x="2247900" y="5130800"/>
          <p14:tracePt t="90026" x="2247900" y="5137150"/>
          <p14:tracePt t="90048" x="2247900" y="5143500"/>
          <p14:tracePt t="90068" x="2247900" y="5156200"/>
          <p14:tracePt t="90109" x="2247900" y="5162550"/>
          <p14:tracePt t="90549" x="2247900" y="5168900"/>
          <p14:tracePt t="90590" x="2286000" y="5168900"/>
          <p14:tracePt t="90611" x="2317750" y="5168900"/>
          <p14:tracePt t="90633" x="2355850" y="5168900"/>
          <p14:tracePt t="90654" x="2406650" y="5168900"/>
          <p14:tracePt t="90676" x="2476500" y="5168900"/>
          <p14:tracePt t="90699" x="2546350" y="5168900"/>
          <p14:tracePt t="90721" x="2667000" y="5162550"/>
          <p14:tracePt t="90744" x="2927350" y="5162550"/>
          <p14:tracePt t="90771" x="3219450" y="5162550"/>
          <p14:tracePt t="90797" x="3695700" y="5162550"/>
          <p14:tracePt t="90827" x="4324350" y="5181600"/>
          <p14:tracePt t="90855" x="4972050" y="5194300"/>
          <p14:tracePt t="90877" x="5181600" y="5207000"/>
          <p14:tracePt t="90898" x="5334000" y="5207000"/>
          <p14:tracePt t="90921" x="5549900" y="5207000"/>
          <p14:tracePt t="90941" x="5695950" y="5207000"/>
          <p14:tracePt t="90961" x="5772150" y="5207000"/>
          <p14:tracePt t="90983" x="5791200" y="5207000"/>
          <p14:tracePt t="91003" x="5797550" y="5213350"/>
          <p14:tracePt t="91029" x="5816600" y="5219700"/>
          <p14:tracePt t="91058" x="5822950" y="5219700"/>
          <p14:tracePt t="91080" x="5842000" y="5232400"/>
          <p14:tracePt t="91106" x="5848350" y="5232400"/>
          <p14:tracePt t="91107" x="0" y="0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sr-Latn-BA" dirty="0"/>
              <a:t>Elastičnost tražnje i MR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85800" y="1371600"/>
            <a:ext cx="6629400" cy="1451306"/>
          </a:xfrm>
        </p:spPr>
        <p:txBody>
          <a:bodyPr>
            <a:normAutofit/>
          </a:bodyPr>
          <a:lstStyle/>
          <a:p>
            <a:r>
              <a:rPr lang="sr-Latn-BA" sz="2800" dirty="0"/>
              <a:t>MR=P*</a:t>
            </a:r>
            <a:r>
              <a:rPr lang="en-US" sz="2800" dirty="0"/>
              <a:t>[</a:t>
            </a:r>
            <a:r>
              <a:rPr lang="sr-Latn-BA" sz="2800" dirty="0"/>
              <a:t>(</a:t>
            </a:r>
            <a:r>
              <a:rPr lang="en-US" sz="2800" dirty="0"/>
              <a:t>1+E</a:t>
            </a:r>
            <a:r>
              <a:rPr lang="sr-Latn-BA" sz="2800" dirty="0"/>
              <a:t>)</a:t>
            </a:r>
            <a:r>
              <a:rPr lang="en-US" sz="2800" dirty="0"/>
              <a:t>/E]</a:t>
            </a:r>
          </a:p>
          <a:p>
            <a:pPr lvl="1"/>
            <a:r>
              <a:rPr lang="en-US" dirty="0"/>
              <a:t>MR≥0  - elasti</a:t>
            </a:r>
            <a:r>
              <a:rPr lang="sr-Latn-BA" dirty="0"/>
              <a:t>čna tražnja</a:t>
            </a:r>
          </a:p>
          <a:p>
            <a:pPr lvl="1"/>
            <a:r>
              <a:rPr lang="sr-Latn-BA" dirty="0"/>
              <a:t>MR&lt;0 – neelastična tražnja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25145" t="46859" r="31965" b="16483"/>
          <a:stretch>
            <a:fillRect/>
          </a:stretch>
        </p:blipFill>
        <p:spPr bwMode="auto">
          <a:xfrm>
            <a:off x="1219200" y="2895601"/>
            <a:ext cx="6400800" cy="35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13"/>
    </mc:Choice>
    <mc:Fallback xmlns="">
      <p:transition spd="slow" advTm="9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35" x="1619250" y="3562350"/>
          <p14:tracePt t="17626" x="1625600" y="3562350"/>
          <p14:tracePt t="17636" x="1625600" y="3581400"/>
          <p14:tracePt t="17655" x="1625600" y="3606800"/>
          <p14:tracePt t="17688" x="1625600" y="3670300"/>
          <p14:tracePt t="17721" x="1625600" y="3714750"/>
          <p14:tracePt t="17755" x="1625600" y="3759200"/>
          <p14:tracePt t="17772" x="1625600" y="3797300"/>
          <p14:tracePt t="17788" x="1625600" y="3803650"/>
          <p14:tracePt t="17805" x="1625600" y="3810000"/>
          <p14:tracePt t="17821" x="1625600" y="3829050"/>
          <p14:tracePt t="17838" x="1625600" y="3848100"/>
          <p14:tracePt t="17855" x="1625600" y="3860800"/>
          <p14:tracePt t="17872" x="1625600" y="3879850"/>
          <p14:tracePt t="17888" x="1625600" y="3917950"/>
          <p14:tracePt t="17905" x="1625600" y="3981450"/>
          <p14:tracePt t="17921" x="1625600" y="4057650"/>
          <p14:tracePt t="17938" x="1625600" y="4089400"/>
          <p14:tracePt t="17954" x="1625600" y="4108450"/>
          <p14:tracePt t="17971" x="1631950" y="4114800"/>
          <p14:tracePt t="17988" x="1638300" y="4121150"/>
          <p14:tracePt t="18005" x="1638300" y="4127500"/>
          <p14:tracePt t="18257" x="1644650" y="4127500"/>
          <p14:tracePt t="18261" x="1644650" y="4133850"/>
          <p14:tracePt t="18272" x="1651000" y="4133850"/>
          <p14:tracePt t="18349" x="1657350" y="4133850"/>
          <p14:tracePt t="18352" x="1663700" y="4133850"/>
          <p14:tracePt t="18360" x="1670050" y="4133850"/>
          <p14:tracePt t="18372" x="1676400" y="4133850"/>
          <p14:tracePt t="18404" x="1689100" y="4133850"/>
          <p14:tracePt t="18438" x="1720850" y="4133850"/>
          <p14:tracePt t="18471" x="1752600" y="4121150"/>
          <p14:tracePt t="18488" x="1765300" y="4114800"/>
          <p14:tracePt t="18505" x="1778000" y="4102100"/>
          <p14:tracePt t="18521" x="1784350" y="4102100"/>
          <p14:tracePt t="18538" x="1797050" y="4102100"/>
          <p14:tracePt t="18555" x="1803400" y="4095750"/>
          <p14:tracePt t="18572" x="1816100" y="4083050"/>
          <p14:tracePt t="18588" x="1828800" y="4076700"/>
          <p14:tracePt t="18621" x="1841500" y="4057650"/>
          <p14:tracePt t="18638" x="1860550" y="4051300"/>
          <p14:tracePt t="18655" x="1860550" y="4038600"/>
          <p14:tracePt t="18715" x="1866900" y="4038600"/>
          <p14:tracePt t="18752" x="1873250" y="4038600"/>
          <p14:tracePt t="18760" x="1873250" y="4032250"/>
          <p14:tracePt t="18771" x="1873250" y="4025900"/>
          <p14:tracePt t="18788" x="1873250" y="4019550"/>
          <p14:tracePt t="18805" x="1879600" y="4006850"/>
          <p14:tracePt t="18821" x="1885950" y="3994150"/>
          <p14:tracePt t="18918" x="1892300" y="3994150"/>
          <p14:tracePt t="18990" x="1905000" y="3987800"/>
          <p14:tracePt t="19010" x="1911350" y="3987800"/>
          <p14:tracePt t="19021" x="1930400" y="3987800"/>
          <p14:tracePt t="19038" x="1955800" y="3987800"/>
          <p14:tracePt t="19054" x="1962150" y="3987800"/>
          <p14:tracePt t="19071" x="1974850" y="3987800"/>
          <p14:tracePt t="19088" x="1987550" y="3987800"/>
          <p14:tracePt t="19134" x="1993900" y="3987800"/>
          <p14:tracePt t="19141" x="2000250" y="3987800"/>
          <p14:tracePt t="19155" x="2006600" y="3987800"/>
          <p14:tracePt t="19172" x="2025650" y="3987800"/>
          <p14:tracePt t="19189" x="2038350" y="3987800"/>
          <p14:tracePt t="19221" x="2051050" y="3987800"/>
          <p14:tracePt t="19238" x="2070100" y="3987800"/>
          <p14:tracePt t="19254" x="2089150" y="3987800"/>
          <p14:tracePt t="19271" x="2108200" y="3987800"/>
          <p14:tracePt t="19288" x="2127250" y="3987800"/>
          <p14:tracePt t="19304" x="2139950" y="3987800"/>
          <p14:tracePt t="19338" x="2152650" y="3987800"/>
          <p14:tracePt t="19355" x="2159000" y="3987800"/>
          <p14:tracePt t="19371" x="2171700" y="3987800"/>
          <p14:tracePt t="19388" x="2184400" y="3987800"/>
          <p14:tracePt t="19404" x="2197100" y="3987800"/>
          <p14:tracePt t="19438" x="2216150" y="3987800"/>
          <p14:tracePt t="19454" x="2222500" y="3987800"/>
          <p14:tracePt t="19471" x="2235200" y="3987800"/>
          <p14:tracePt t="19488" x="2254250" y="3987800"/>
          <p14:tracePt t="19521" x="2266950" y="3987800"/>
          <p14:tracePt t="19554" x="2273300" y="3987800"/>
          <p14:tracePt t="19576" x="2279650" y="3987800"/>
          <p14:tracePt t="19604" x="2286000" y="3987800"/>
          <p14:tracePt t="19617" x="2292350" y="3987800"/>
          <p14:tracePt t="19737" x="2298700" y="3987800"/>
          <p14:tracePt t="20840" x="2298700" y="3994150"/>
          <p14:tracePt t="20849" x="2298700" y="4000500"/>
          <p14:tracePt t="20861" x="2298700" y="4006850"/>
          <p14:tracePt t="20871" x="2298700" y="4019550"/>
          <p14:tracePt t="20888" x="2292350" y="4044950"/>
          <p14:tracePt t="20904" x="2286000" y="4051300"/>
          <p14:tracePt t="20921" x="2286000" y="4076700"/>
          <p14:tracePt t="20954" x="2273300" y="4114800"/>
          <p14:tracePt t="20987" x="2266950" y="4165600"/>
          <p14:tracePt t="21021" x="2254250" y="4222750"/>
          <p14:tracePt t="21038" x="2254250" y="4254500"/>
          <p14:tracePt t="21054" x="2247900" y="4298950"/>
          <p14:tracePt t="21056" x="2241550" y="4311650"/>
          <p14:tracePt t="21071" x="2241550" y="4324350"/>
          <p14:tracePt t="21088" x="2235200" y="4368800"/>
          <p14:tracePt t="21104" x="2228850" y="4387850"/>
          <p14:tracePt t="21121" x="2228850" y="4419600"/>
          <p14:tracePt t="21138" x="2228850" y="4457700"/>
          <p14:tracePt t="21154" x="2228850" y="4552950"/>
          <p14:tracePt t="21171" x="2209800" y="4654550"/>
          <p14:tracePt t="21172" x="2209800" y="4679950"/>
          <p14:tracePt t="21188" x="2203450" y="4749800"/>
          <p14:tracePt t="21204" x="2203450" y="4781550"/>
          <p14:tracePt t="21221" x="2203450" y="4813300"/>
          <p14:tracePt t="21238" x="2203450" y="4832350"/>
          <p14:tracePt t="21254" x="2203450" y="4864100"/>
          <p14:tracePt t="21271" x="2203450" y="4895850"/>
          <p14:tracePt t="21273" x="2203450" y="4908550"/>
          <p14:tracePt t="21288" x="2203450" y="4946650"/>
          <p14:tracePt t="21304" x="2203450" y="4984750"/>
          <p14:tracePt t="21321" x="2203450" y="5022850"/>
          <p14:tracePt t="21337" x="2203450" y="5054600"/>
          <p14:tracePt t="21354" x="2203450" y="5092700"/>
          <p14:tracePt t="21371" x="2203450" y="5200650"/>
          <p14:tracePt t="21373" x="2203450" y="5219700"/>
          <p14:tracePt t="21388" x="2209800" y="5257800"/>
          <p14:tracePt t="21405" x="2209800" y="5289550"/>
          <p14:tracePt t="21410" x="2216150" y="5302250"/>
          <p14:tracePt t="21422" x="2216150" y="5321300"/>
          <p14:tracePt t="21438" x="2222500" y="5334000"/>
          <p14:tracePt t="21454" x="2222500" y="5353050"/>
          <p14:tracePt t="21456" x="2222500" y="5365750"/>
          <p14:tracePt t="21471" x="2222500" y="5378450"/>
          <p14:tracePt t="21488" x="2241550" y="5416550"/>
          <p14:tracePt t="21504" x="2247900" y="5448300"/>
          <p14:tracePt t="21521" x="2260600" y="5480050"/>
          <p14:tracePt t="21537" x="2260600" y="5511800"/>
          <p14:tracePt t="21554" x="2266950" y="5524500"/>
          <p14:tracePt t="21571" x="2273300" y="5549900"/>
          <p14:tracePt t="21575" x="2273300" y="5562600"/>
          <p14:tracePt t="21578" x="2279650" y="5568950"/>
          <p14:tracePt t="21588" x="2279650" y="5594350"/>
          <p14:tracePt t="21606" x="2292350" y="5632450"/>
          <p14:tracePt t="21622" x="2292350" y="5651500"/>
          <p14:tracePt t="21637" x="2292350" y="5657850"/>
          <p14:tracePt t="21678" x="2298700" y="5657850"/>
          <p14:tracePt t="21688" x="2305050" y="5664200"/>
          <p14:tracePt t="21704" x="2311400" y="5670550"/>
          <p14:tracePt t="22890" x="2317750" y="5670550"/>
          <p14:tracePt t="22898" x="2324100" y="5670550"/>
          <p14:tracePt t="22923" x="2330450" y="5670550"/>
          <p14:tracePt t="22926" x="2336800" y="5670550"/>
          <p14:tracePt t="22937" x="2343150" y="5657850"/>
          <p14:tracePt t="22954" x="2343150" y="5645150"/>
          <p14:tracePt t="22970" x="2349500" y="5607050"/>
          <p14:tracePt t="23004" x="2374900" y="5524500"/>
          <p14:tracePt t="23038" x="2482850" y="5187950"/>
          <p14:tracePt t="23071" x="2711450" y="4711700"/>
          <p14:tracePt t="23087" x="2774950" y="4495800"/>
          <p14:tracePt t="23104" x="2832100" y="4343400"/>
          <p14:tracePt t="23106" x="2851150" y="4318000"/>
          <p14:tracePt t="23121" x="2870200" y="4235450"/>
          <p14:tracePt t="23137" x="2882900" y="4127500"/>
          <p14:tracePt t="23139" x="2889250" y="4095750"/>
          <p14:tracePt t="23154" x="2908300" y="3968750"/>
          <p14:tracePt t="23170" x="2933700" y="3848100"/>
          <p14:tracePt t="23187" x="2940050" y="3714750"/>
          <p14:tracePt t="23204" x="2952750" y="3600450"/>
          <p14:tracePt t="23220" x="2971800" y="3530600"/>
          <p14:tracePt t="23222" x="2978150" y="3517900"/>
          <p14:tracePt t="23237" x="3009900" y="3454400"/>
          <p14:tracePt t="23254" x="3016250" y="3409950"/>
          <p14:tracePt t="23270" x="3022600" y="3352800"/>
          <p14:tracePt t="23287" x="3022600" y="3314700"/>
          <p14:tracePt t="23304" x="3028950" y="3282950"/>
          <p14:tracePt t="23320" x="3028950" y="3251200"/>
          <p14:tracePt t="23337" x="3028950" y="3232150"/>
          <p14:tracePt t="23353" x="3028950" y="3200400"/>
          <p14:tracePt t="23370" x="3028950" y="3181350"/>
          <p14:tracePt t="23387" x="3028950" y="3155950"/>
          <p14:tracePt t="23404" x="3028950" y="3136900"/>
          <p14:tracePt t="23420" x="3016250" y="3130550"/>
          <p14:tracePt t="23437" x="2997200" y="3117850"/>
          <p14:tracePt t="23454" x="2984500" y="3098800"/>
          <p14:tracePt t="23470" x="2965450" y="3092450"/>
          <p14:tracePt t="23487" x="2952750" y="3086100"/>
          <p14:tracePt t="23504" x="2940050" y="3079750"/>
          <p14:tracePt t="23520" x="2908300" y="3079750"/>
          <p14:tracePt t="23538" x="2863850" y="3067050"/>
          <p14:tracePt t="23554" x="2825750" y="3067050"/>
          <p14:tracePt t="23570" x="2794000" y="3067050"/>
          <p14:tracePt t="23587" x="2762250" y="3067050"/>
          <p14:tracePt t="23604" x="2724150" y="3067050"/>
          <p14:tracePt t="23620" x="2686050" y="3067050"/>
          <p14:tracePt t="23637" x="2660650" y="3067050"/>
          <p14:tracePt t="23639" x="2647950" y="3073400"/>
          <p14:tracePt t="23654" x="2622550" y="3092450"/>
          <p14:tracePt t="23670" x="2597150" y="3105150"/>
          <p14:tracePt t="23687" x="2559050" y="3130550"/>
          <p14:tracePt t="23704" x="2533650" y="3155950"/>
          <p14:tracePt t="23720" x="2489200" y="3187700"/>
          <p14:tracePt t="23737" x="2463800" y="3225800"/>
          <p14:tracePt t="23739" x="2444750" y="3251200"/>
          <p14:tracePt t="23755" x="2368550" y="3359150"/>
          <p14:tracePt t="23771" x="2349500" y="3422650"/>
          <p14:tracePt t="23775" x="2349500" y="3441700"/>
          <p14:tracePt t="23780" x="2343150" y="3448050"/>
          <p14:tracePt t="23788" x="2330450" y="3479800"/>
          <p14:tracePt t="23790" x="2330450" y="3492500"/>
          <p14:tracePt t="23803" x="2324100" y="3536950"/>
          <p14:tracePt t="23820" x="2317750" y="3594100"/>
          <p14:tracePt t="23837" x="2317750" y="3657600"/>
          <p14:tracePt t="23854" x="2343150" y="3721100"/>
          <p14:tracePt t="23870" x="2381250" y="3765550"/>
          <p14:tracePt t="23887" x="2438400" y="3822700"/>
          <p14:tracePt t="23903" x="2482850" y="3854450"/>
          <p14:tracePt t="23920" x="2520950" y="3854450"/>
          <p14:tracePt t="23937" x="2527300" y="3854450"/>
          <p14:tracePt t="23953" x="2527300" y="3860800"/>
          <p14:tracePt t="23971" x="2540000" y="3848100"/>
          <p14:tracePt t="23987" x="2559050" y="3803650"/>
          <p14:tracePt t="24004" x="2603500" y="3752850"/>
          <p14:tracePt t="24021" x="2635250" y="3708400"/>
          <p14:tracePt t="24024" x="2641600" y="3702050"/>
          <p14:tracePt t="24037" x="2654300" y="3676650"/>
          <p14:tracePt t="24054" x="2667000" y="3657600"/>
          <p14:tracePt t="24070" x="2673350" y="3638550"/>
          <p14:tracePt t="24087" x="2679700" y="3625850"/>
          <p14:tracePt t="24104" x="2686050" y="3619500"/>
          <p14:tracePt t="24120" x="2686050" y="3613150"/>
          <p14:tracePt t="24311" x="2692400" y="3613150"/>
          <p14:tracePt t="24618" x="2692400" y="3619500"/>
          <p14:tracePt t="24622" x="2686050" y="3625850"/>
          <p14:tracePt t="24637" x="2679700" y="3657600"/>
          <p14:tracePt t="24653" x="2679700" y="3695700"/>
          <p14:tracePt t="24670" x="2673350" y="3695700"/>
          <p14:tracePt t="24687" x="2667000" y="3695700"/>
          <p14:tracePt t="24714" x="2660650" y="3695700"/>
          <p14:tracePt t="24797" x="2654300" y="3695700"/>
          <p14:tracePt t="24804" x="2647950" y="3695700"/>
          <p14:tracePt t="24822" x="2628900" y="3708400"/>
          <p14:tracePt t="24837" x="2622550" y="3721100"/>
          <p14:tracePt t="24838" x="2622550" y="3727450"/>
          <p14:tracePt t="24853" x="2609850" y="3733800"/>
          <p14:tracePt t="24870" x="2603500" y="3740150"/>
          <p14:tracePt t="24923" x="2597150" y="3740150"/>
          <p14:tracePt t="24927" x="2590800" y="3740150"/>
          <p14:tracePt t="24937" x="2584450" y="3740150"/>
          <p14:tracePt t="24954" x="2565400" y="3740150"/>
          <p14:tracePt t="24970" x="2540000" y="3740150"/>
          <p14:tracePt t="24986" x="2527300" y="3740150"/>
          <p14:tracePt t="25003" x="2508250" y="3752850"/>
          <p14:tracePt t="25020" x="2501900" y="3752850"/>
          <p14:tracePt t="25036" x="2482850" y="3752850"/>
          <p14:tracePt t="25053" x="2463800" y="3759200"/>
          <p14:tracePt t="25070" x="2457450" y="3765550"/>
          <p14:tracePt t="25086" x="2444750" y="3765550"/>
          <p14:tracePt t="25161" x="2438400" y="3765550"/>
          <p14:tracePt t="25164" x="2432050" y="3765550"/>
          <p14:tracePt t="25176" x="2425700" y="3765550"/>
          <p14:tracePt t="25196" x="2419350" y="3765550"/>
          <p14:tracePt t="25212" x="2413000" y="3765550"/>
          <p14:tracePt t="25227" x="2406650" y="3771900"/>
          <p14:tracePt t="25237" x="2400300" y="3771900"/>
          <p14:tracePt t="25253" x="2393950" y="3778250"/>
          <p14:tracePt t="25270" x="2381250" y="3784600"/>
          <p14:tracePt t="25288" x="2374900" y="3790950"/>
          <p14:tracePt t="25304" x="2368550" y="3797300"/>
          <p14:tracePt t="25320" x="2362200" y="3797300"/>
          <p14:tracePt t="25337" x="2349500" y="3810000"/>
          <p14:tracePt t="25339" x="2343150" y="3816350"/>
          <p14:tracePt t="25354" x="2336800" y="3816350"/>
          <p14:tracePt t="25371" x="2330450" y="3822700"/>
          <p14:tracePt t="25387" x="2311400" y="3835400"/>
          <p14:tracePt t="25403" x="2305050" y="3841750"/>
          <p14:tracePt t="25420" x="2292350" y="3848100"/>
          <p14:tracePt t="25476" x="2286000" y="3848100"/>
          <p14:tracePt t="25496" x="2286000" y="3854450"/>
          <p14:tracePt t="25508" x="2279650" y="3854450"/>
          <p14:tracePt t="25763" x="2279650" y="3860800"/>
          <p14:tracePt t="25935" x="2286000" y="3867150"/>
          <p14:tracePt t="26224" x="2286000" y="3873500"/>
          <p14:tracePt t="26253" x="2292350" y="3873500"/>
          <p14:tracePt t="26299" x="2298700" y="3873500"/>
          <p14:tracePt t="26304" x="2298700" y="3879850"/>
          <p14:tracePt t="26311" x="2305050" y="3879850"/>
          <p14:tracePt t="26337" x="2317750" y="3886200"/>
          <p14:tracePt t="26371" x="2343150" y="3898900"/>
          <p14:tracePt t="26387" x="2349500" y="3911600"/>
          <p14:tracePt t="26404" x="2362200" y="3924300"/>
          <p14:tracePt t="26421" x="2362200" y="3930650"/>
          <p14:tracePt t="26423" x="2362200" y="3937000"/>
          <p14:tracePt t="26436" x="2362200" y="3943350"/>
          <p14:tracePt t="26454" x="2368550" y="3949700"/>
          <p14:tracePt t="26471" x="2368550" y="3956050"/>
          <p14:tracePt t="26487" x="2368550" y="3962400"/>
          <p14:tracePt t="26505" x="2368550" y="3975100"/>
          <p14:tracePt t="26509" x="2368550" y="3981450"/>
          <p14:tracePt t="26520" x="2368550" y="3987800"/>
          <p14:tracePt t="26538" x="2368550" y="4013200"/>
          <p14:tracePt t="26554" x="2362200" y="4025900"/>
          <p14:tracePt t="26570" x="2355850" y="4025900"/>
          <p14:tracePt t="26586" x="2349500" y="4025900"/>
          <p14:tracePt t="26609" x="2343150" y="4025900"/>
          <p14:tracePt t="26621" x="2330450" y="4025900"/>
          <p14:tracePt t="26637" x="2324100" y="4025900"/>
          <p14:tracePt t="26654" x="2311400" y="4025900"/>
          <p14:tracePt t="26671" x="2305050" y="4025900"/>
          <p14:tracePt t="27176" x="2311400" y="4025900"/>
          <p14:tracePt t="27246" x="2317750" y="4025900"/>
          <p14:tracePt t="27258" x="2324100" y="4025900"/>
          <p14:tracePt t="27278" x="2330450" y="4025900"/>
          <p14:tracePt t="27290" x="2336800" y="4025900"/>
          <p14:tracePt t="27303" x="2355850" y="4025900"/>
          <p14:tracePt t="27336" x="2641600" y="3981450"/>
          <p14:tracePt t="27353" x="2876550" y="3975100"/>
          <p14:tracePt t="27371" x="3187700" y="3956050"/>
          <p14:tracePt t="27387" x="3441700" y="3962400"/>
          <p14:tracePt t="27403" x="3708400" y="3956050"/>
          <p14:tracePt t="27420" x="3994150" y="3968750"/>
          <p14:tracePt t="27424" x="4070350" y="3975100"/>
          <p14:tracePt t="27426" x="4146550" y="3987800"/>
          <p14:tracePt t="27430" x="4210050" y="3994150"/>
          <p14:tracePt t="27436" x="4273550" y="4006850"/>
          <p14:tracePt t="27453" x="4451350" y="4083050"/>
          <p14:tracePt t="27454" x="4489450" y="4102100"/>
          <p14:tracePt t="27470" x="4679950" y="4178300"/>
          <p14:tracePt t="27487" x="4908550" y="4267200"/>
          <p14:tracePt t="27503" x="5092700" y="4413250"/>
          <p14:tracePt t="27520" x="5187950" y="4514850"/>
          <p14:tracePt t="27537" x="5245100" y="4578350"/>
          <p14:tracePt t="27540" x="5257800" y="4603750"/>
          <p14:tracePt t="27542" x="5289550" y="4635500"/>
          <p14:tracePt t="27554" x="5327650" y="4705350"/>
          <p14:tracePt t="27571" x="5353050" y="4775200"/>
          <p14:tracePt t="27588" x="5359400" y="4800600"/>
          <p14:tracePt t="27592" x="5359400" y="4806950"/>
          <p14:tracePt t="27594" x="5365750" y="4813300"/>
          <p14:tracePt t="27603" x="5372100" y="4838700"/>
          <p14:tracePt t="27619" x="5372100" y="4876800"/>
          <p14:tracePt t="27636" x="5372100" y="4902200"/>
          <p14:tracePt t="27653" x="5372100" y="4921250"/>
          <p14:tracePt t="27672" x="5359400" y="4972050"/>
          <p14:tracePt t="27679" x="5340350" y="5010150"/>
          <p14:tracePt t="27683" x="5327650" y="5029200"/>
          <p14:tracePt t="27691" x="5314950" y="5054600"/>
          <p14:tracePt t="27694" x="5308600" y="5073650"/>
          <p14:tracePt t="27703" x="5289550" y="5105400"/>
          <p14:tracePt t="27721" x="5257800" y="5168900"/>
          <p14:tracePt t="27737" x="5238750" y="5213350"/>
          <p14:tracePt t="27740" x="5238750" y="5219700"/>
          <p14:tracePt t="27742" x="5232400" y="5226050"/>
          <p14:tracePt t="27754" x="5232400" y="5238750"/>
          <p14:tracePt t="27770" x="5226050" y="5257800"/>
          <p14:tracePt t="27786" x="5213350" y="5283200"/>
          <p14:tracePt t="27803" x="5207000" y="5295900"/>
          <p14:tracePt t="27821" x="5207000" y="5314950"/>
          <p14:tracePt t="27837" x="5207000" y="5321300"/>
          <p14:tracePt t="27853" x="5194300" y="5334000"/>
          <p14:tracePt t="27871" x="5168900" y="5359400"/>
          <p14:tracePt t="27888" x="5149850" y="5372100"/>
          <p14:tracePt t="27891" x="5143500" y="5384800"/>
          <p14:tracePt t="27903" x="5130800" y="5391150"/>
          <p14:tracePt t="27919" x="5105400" y="5410200"/>
          <p14:tracePt t="27937" x="5099050" y="5416550"/>
          <p14:tracePt t="27953" x="5092700" y="5416550"/>
          <p14:tracePt t="27970" x="5092700" y="5435600"/>
          <p14:tracePt t="27986" x="5086350" y="5441950"/>
          <p14:tracePt t="28003" x="5080000" y="5454650"/>
          <p14:tracePt t="28020" x="5080000" y="5486400"/>
          <p14:tracePt t="28039" x="5067300" y="5524500"/>
          <p14:tracePt t="28054" x="5067300" y="5543550"/>
          <p14:tracePt t="28070" x="5067300" y="5556250"/>
          <p14:tracePt t="28087" x="5067300" y="5562600"/>
          <p14:tracePt t="28103" x="5067300" y="5568950"/>
          <p14:tracePt t="28236" x="5067300" y="5575300"/>
          <p14:tracePt t="28318" x="5067300" y="5568950"/>
          <p14:tracePt t="28326" x="5073650" y="5556250"/>
          <p14:tracePt t="28336" x="5080000" y="5537200"/>
          <p14:tracePt t="28352" x="5092700" y="5486400"/>
          <p14:tracePt t="28369" x="5105400" y="5410200"/>
          <p14:tracePt t="28386" x="5118100" y="5365750"/>
          <p14:tracePt t="28403" x="5130800" y="5321300"/>
          <p14:tracePt t="28420" x="5130800" y="5302250"/>
          <p14:tracePt t="28438" x="5137150" y="5264150"/>
          <p14:tracePt t="28453" x="5149850" y="5238750"/>
          <p14:tracePt t="28470" x="5156200" y="5213350"/>
          <p14:tracePt t="28487" x="5162550" y="5187950"/>
          <p14:tracePt t="28491" x="5162550" y="5175250"/>
          <p14:tracePt t="28494" x="5168900" y="5168900"/>
          <p14:tracePt t="28503" x="5168900" y="5156200"/>
          <p14:tracePt t="28519" x="5175250" y="5124450"/>
          <p14:tracePt t="28539" x="5194300" y="5086350"/>
          <p14:tracePt t="28554" x="5207000" y="5054600"/>
          <p14:tracePt t="28558" x="5207000" y="5048250"/>
          <p14:tracePt t="28571" x="5219700" y="5029200"/>
          <p14:tracePt t="28587" x="5226050" y="5010150"/>
          <p14:tracePt t="28603" x="5232400" y="4984750"/>
          <p14:tracePt t="28606" x="5232400" y="4978400"/>
          <p14:tracePt t="28619" x="5232400" y="4959350"/>
          <p14:tracePt t="28636" x="5257800" y="4921250"/>
          <p14:tracePt t="28638" x="5257800" y="4914900"/>
          <p14:tracePt t="28652" x="5264150" y="4870450"/>
          <p14:tracePt t="28670" x="5295900" y="4787900"/>
          <p14:tracePt t="28686" x="5334000" y="4711700"/>
          <p14:tracePt t="28702" x="5365750" y="4629150"/>
          <p14:tracePt t="28719" x="5403850" y="4565650"/>
          <p14:tracePt t="28737" x="5422900" y="4521200"/>
          <p14:tracePt t="28753" x="5435600" y="4476750"/>
          <p14:tracePt t="28756" x="5435600" y="4470400"/>
          <p14:tracePt t="28758" x="5441950" y="4457700"/>
          <p14:tracePt t="28770" x="5448300" y="4413250"/>
          <p14:tracePt t="28787" x="5467350" y="4368800"/>
          <p14:tracePt t="28803" x="5480050" y="4330700"/>
          <p14:tracePt t="28819" x="5492750" y="4305300"/>
          <p14:tracePt t="28837" x="5505450" y="4279900"/>
          <p14:tracePt t="28855" x="5537200" y="4235450"/>
          <p14:tracePt t="28859" x="5543550" y="4222750"/>
          <p14:tracePt t="28864" x="5556250" y="4210050"/>
          <p14:tracePt t="28866" x="5562600" y="4203700"/>
          <p14:tracePt t="28873" x="5568950" y="4191000"/>
          <p14:tracePt t="28887" x="5588000" y="4165600"/>
          <p14:tracePt t="28904" x="5588000" y="4127500"/>
          <p14:tracePt t="28921" x="5594350" y="4121150"/>
          <p14:tracePt t="28937" x="5619750" y="4102100"/>
          <p14:tracePt t="28953" x="5638800" y="4083050"/>
          <p14:tracePt t="28971" x="5657850" y="4051300"/>
          <p14:tracePt t="28975" x="5664200" y="4044950"/>
          <p14:tracePt t="28978" x="5670550" y="4038600"/>
          <p14:tracePt t="28982" x="5683250" y="4032250"/>
          <p14:tracePt t="28991" x="5702300" y="4025900"/>
          <p14:tracePt t="28994" x="5715000" y="4019550"/>
          <p14:tracePt t="29003" x="5734050" y="4000500"/>
          <p14:tracePt t="29020" x="5778500" y="3975100"/>
          <p14:tracePt t="29037" x="5822950" y="3943350"/>
          <p14:tracePt t="29039" x="5835650" y="3930650"/>
          <p14:tracePt t="29053" x="5886450" y="3905250"/>
          <p14:tracePt t="29070" x="5975350" y="3873500"/>
          <p14:tracePt t="29086" x="6032500" y="3854450"/>
          <p14:tracePt t="29102" x="6064250" y="3841750"/>
          <p14:tracePt t="29120" x="6089650" y="3841750"/>
          <p14:tracePt t="29137" x="6115050" y="3841750"/>
          <p14:tracePt t="29154" x="6127750" y="3848100"/>
          <p14:tracePt t="29171" x="6146800" y="3854450"/>
          <p14:tracePt t="29186" x="6159500" y="3867150"/>
          <p14:tracePt t="29500" x="6153150" y="3867150"/>
          <p14:tracePt t="29508" x="6146800" y="3867150"/>
          <p14:tracePt t="29520" x="6121400" y="3879850"/>
          <p14:tracePt t="29537" x="6096000" y="3898900"/>
          <p14:tracePt t="29541" x="6083300" y="3905250"/>
          <p14:tracePt t="29543" x="6070600" y="3911600"/>
          <p14:tracePt t="29552" x="6019800" y="3937000"/>
          <p14:tracePt t="29571" x="5854700" y="3975100"/>
          <p14:tracePt t="29574" x="5816600" y="3994150"/>
          <p14:tracePt t="29578" x="5772150" y="4000500"/>
          <p14:tracePt t="29586" x="5683250" y="4019550"/>
          <p14:tracePt t="29620" x="5245100" y="4102100"/>
          <p14:tracePt t="29654" x="4629150" y="4286250"/>
          <p14:tracePt t="29661" x="4584700" y="4292600"/>
          <p14:tracePt t="29663" x="4559300" y="4298950"/>
          <p14:tracePt t="29666" x="4533900" y="4305300"/>
          <p14:tracePt t="29687" x="4394200" y="4349750"/>
          <p14:tracePt t="29703" x="4311650" y="4387850"/>
          <p14:tracePt t="29720" x="4229100" y="4413250"/>
          <p14:tracePt t="29736" x="4102100" y="4438650"/>
          <p14:tracePt t="29738" x="4083050" y="4438650"/>
          <p14:tracePt t="29753" x="4006850" y="4445000"/>
          <p14:tracePt t="29771" x="3854450" y="4483100"/>
          <p14:tracePt t="29774" x="3797300" y="4495800"/>
          <p14:tracePt t="29787" x="3657600" y="4508500"/>
          <p14:tracePt t="29803" x="3556000" y="4508500"/>
          <p14:tracePt t="29819" x="3511550" y="4502150"/>
          <p14:tracePt t="29836" x="3492500" y="4502150"/>
          <p14:tracePt t="29853" x="3473450" y="4502150"/>
          <p14:tracePt t="29893" x="3460750" y="4502150"/>
          <p14:tracePt t="29904" x="3435350" y="4502150"/>
          <p14:tracePt t="29920" x="3422650" y="4495800"/>
          <p14:tracePt t="29937" x="3397250" y="4483100"/>
          <p14:tracePt t="29940" x="3384550" y="4483100"/>
          <p14:tracePt t="29952" x="3365500" y="4476750"/>
          <p14:tracePt t="29969" x="3333750" y="4470400"/>
          <p14:tracePt t="29970" x="3308350" y="4470400"/>
          <p14:tracePt t="29986" x="3124200" y="4470400"/>
          <p14:tracePt t="30002" x="3035300" y="4470400"/>
          <p14:tracePt t="30019" x="2990850" y="4470400"/>
          <p14:tracePt t="30020" x="2971800" y="4470400"/>
          <p14:tracePt t="30036" x="2933700" y="4464050"/>
          <p14:tracePt t="30052" x="2921000" y="4457700"/>
          <p14:tracePt t="30089" x="2914650" y="4451350"/>
          <p14:tracePt t="30109" x="2908300" y="4445000"/>
          <p14:tracePt t="30121" x="2901950" y="4432300"/>
          <p14:tracePt t="30136" x="2901950" y="4406900"/>
          <p14:tracePt t="30152" x="2895600" y="4394200"/>
          <p14:tracePt t="30169" x="2895600" y="4381500"/>
          <p14:tracePt t="30186" x="2889250" y="4375150"/>
          <p14:tracePt t="30205" x="2889250" y="4368800"/>
          <p14:tracePt t="30219" x="2882900" y="4362450"/>
          <p14:tracePt t="30236" x="2882900" y="4349750"/>
          <p14:tracePt t="30252" x="2882900" y="4330700"/>
          <p14:tracePt t="30269" x="2870200" y="4318000"/>
          <p14:tracePt t="30286" x="2870200" y="4311650"/>
          <p14:tracePt t="30302" x="2870200" y="4305300"/>
          <p14:tracePt t="30319" x="2857500" y="4298950"/>
          <p14:tracePt t="30336" x="2851150" y="4292600"/>
          <p14:tracePt t="30354" x="2844800" y="4286250"/>
          <p14:tracePt t="30371" x="2832100" y="4279900"/>
          <p14:tracePt t="30374" x="2825750" y="4279900"/>
          <p14:tracePt t="30377" x="2819400" y="4273550"/>
          <p14:tracePt t="30386" x="2806700" y="4273550"/>
          <p14:tracePt t="30402" x="2768600" y="4273550"/>
          <p14:tracePt t="30419" x="2736850" y="4273550"/>
          <p14:tracePt t="30436" x="2717800" y="4273550"/>
          <p14:tracePt t="30452" x="2705100" y="4273550"/>
          <p14:tracePt t="30486" x="2698750" y="4273550"/>
          <p14:tracePt t="30502" x="2686050" y="4273550"/>
          <p14:tracePt t="30536" x="2673350" y="4273550"/>
          <p14:tracePt t="30552" x="2667000" y="4273550"/>
          <p14:tracePt t="30569" x="2654300" y="4273550"/>
          <p14:tracePt t="30602" x="2647950" y="4279900"/>
          <p14:tracePt t="30619" x="2641600" y="4279900"/>
          <p14:tracePt t="30636" x="2635250" y="4292600"/>
          <p14:tracePt t="30652" x="2628900" y="4298950"/>
          <p14:tracePt t="30669" x="2622550" y="4311650"/>
          <p14:tracePt t="30686" x="2622550" y="4324350"/>
          <p14:tracePt t="30702" x="2609850" y="4337050"/>
          <p14:tracePt t="30719" x="2609850" y="4349750"/>
          <p14:tracePt t="30737" x="2609850" y="4362450"/>
          <p14:tracePt t="30754" x="2622550" y="4387850"/>
          <p14:tracePt t="30757" x="2628900" y="4400550"/>
          <p14:tracePt t="30760" x="2635250" y="4400550"/>
          <p14:tracePt t="30765" x="2641600" y="4406900"/>
          <p14:tracePt t="30772" x="2641600" y="4413250"/>
          <p14:tracePt t="30786" x="2654300" y="4425950"/>
          <p14:tracePt t="30802" x="2660650" y="4445000"/>
          <p14:tracePt t="30819" x="2673350" y="4451350"/>
          <p14:tracePt t="30836" x="2679700" y="4457700"/>
          <p14:tracePt t="30852" x="2686050" y="4457700"/>
          <p14:tracePt t="30869" x="2686050" y="4464050"/>
          <p14:tracePt t="30886" x="2692400" y="4464050"/>
          <p14:tracePt t="30903" x="2698750" y="4470400"/>
          <p14:tracePt t="30922" x="2717800" y="4476750"/>
          <p14:tracePt t="30930" x="2724150" y="4483100"/>
          <p14:tracePt t="30935" x="2730500" y="4483100"/>
          <p14:tracePt t="30940" x="2736850" y="4495800"/>
          <p14:tracePt t="30961" x="2743200" y="4495800"/>
          <p14:tracePt t="30973" x="2749550" y="4502150"/>
          <p14:tracePt t="31005" x="2755900" y="4502150"/>
          <p14:tracePt t="31012" x="2762250" y="4502150"/>
          <p14:tracePt t="31029" x="2768600" y="4502150"/>
          <p14:tracePt t="31057" x="2768600" y="4495800"/>
          <p14:tracePt t="31061" x="2768600" y="4489450"/>
          <p14:tracePt t="31070" x="2768600" y="4483100"/>
          <p14:tracePt t="31086" x="2768600" y="4470400"/>
          <p14:tracePt t="31103" x="2768600" y="4451350"/>
          <p14:tracePt t="31119" x="2768600" y="4438650"/>
          <p14:tracePt t="31136" x="2768600" y="4432300"/>
          <p14:tracePt t="31153" x="2768600" y="4419600"/>
          <p14:tracePt t="31169" x="2768600" y="4406900"/>
          <p14:tracePt t="31186" x="2768600" y="4400550"/>
          <p14:tracePt t="31214" x="2762250" y="4394200"/>
          <p14:tracePt t="31234" x="2755900" y="4394200"/>
          <p14:tracePt t="31261" x="2755900" y="4387850"/>
          <p14:tracePt t="31265" x="2749550" y="4387850"/>
          <p14:tracePt t="31273" x="2743200" y="4387850"/>
          <p14:tracePt t="31644" x="2749550" y="4394200"/>
          <p14:tracePt t="32032" x="2749550" y="4400550"/>
          <p14:tracePt t="32041" x="2755900" y="4400550"/>
          <p14:tracePt t="32044" x="2762250" y="4400550"/>
          <p14:tracePt t="32052" x="2768600" y="4400550"/>
          <p14:tracePt t="32068" x="2774950" y="4400550"/>
          <p14:tracePt t="32085" x="2819400" y="4400550"/>
          <p14:tracePt t="32102" x="2965450" y="4375150"/>
          <p14:tracePt t="32119" x="3200400" y="4337050"/>
          <p14:tracePt t="32152" x="4159250" y="4229100"/>
          <p14:tracePt t="32186" x="4991100" y="4197350"/>
          <p14:tracePt t="32219" x="5721350" y="4140200"/>
          <p14:tracePt t="32236" x="5981700" y="4121150"/>
          <p14:tracePt t="32252" x="6153150" y="4089400"/>
          <p14:tracePt t="32269" x="6210300" y="4076700"/>
          <p14:tracePt t="32286" x="6286500" y="4057650"/>
          <p14:tracePt t="32302" x="6330950" y="4038600"/>
          <p14:tracePt t="32319" x="6350000" y="4032250"/>
          <p14:tracePt t="32320" x="6356350" y="4032250"/>
          <p14:tracePt t="32336" x="6369050" y="4019550"/>
          <p14:tracePt t="32352" x="6400800" y="4013200"/>
          <p14:tracePt t="32369" x="6413500" y="4013200"/>
          <p14:tracePt t="32385" x="6432550" y="4013200"/>
          <p14:tracePt t="32402" x="6451600" y="4000500"/>
          <p14:tracePt t="32419" x="6457950" y="4000500"/>
          <p14:tracePt t="32436" x="6464300" y="3994150"/>
          <p14:tracePt t="32470" x="6464300" y="3987800"/>
          <p14:tracePt t="32486" x="6464300" y="3981450"/>
          <p14:tracePt t="32518" x="6470650" y="3981450"/>
          <p14:tracePt t="32534" x="6470650" y="3975100"/>
          <p14:tracePt t="32540" x="6470650" y="3968750"/>
          <p14:tracePt t="32552" x="6470650" y="3956050"/>
          <p14:tracePt t="32568" x="6451600" y="3937000"/>
          <p14:tracePt t="32585" x="6426200" y="3917950"/>
          <p14:tracePt t="32602" x="6407150" y="3911600"/>
          <p14:tracePt t="32618" x="6369050" y="3892550"/>
          <p14:tracePt t="32619" x="6362700" y="3892550"/>
          <p14:tracePt t="32635" x="6337300" y="3879850"/>
          <p14:tracePt t="32652" x="6273800" y="3848100"/>
          <p14:tracePt t="32668" x="6235700" y="3829050"/>
          <p14:tracePt t="32685" x="6197600" y="3810000"/>
          <p14:tracePt t="32702" x="6165850" y="3797300"/>
          <p14:tracePt t="32718" x="6127750" y="3778250"/>
          <p14:tracePt t="32735" x="6057900" y="3759200"/>
          <p14:tracePt t="32736" x="6051550" y="3752850"/>
          <p14:tracePt t="32752" x="5981700" y="3746500"/>
          <p14:tracePt t="32768" x="5918200" y="3727450"/>
          <p14:tracePt t="32786" x="5880100" y="3721100"/>
          <p14:tracePt t="32802" x="5867400" y="3714750"/>
          <p14:tracePt t="32822" x="5861050" y="3714750"/>
          <p14:tracePt t="32836" x="5854700" y="3714750"/>
          <p14:tracePt t="32871" x="5848350" y="3714750"/>
          <p14:tracePt t="32902" x="5848350" y="3721100"/>
          <p14:tracePt t="32914" x="5848350" y="3733800"/>
          <p14:tracePt t="32922" x="5848350" y="3740150"/>
          <p14:tracePt t="32924" x="5848350" y="3746500"/>
          <p14:tracePt t="32935" x="5848350" y="3759200"/>
          <p14:tracePt t="32952" x="5848350" y="3816350"/>
          <p14:tracePt t="32970" x="5848350" y="3867150"/>
          <p14:tracePt t="32986" x="5867400" y="3905250"/>
          <p14:tracePt t="33004" x="5880100" y="3924300"/>
          <p14:tracePt t="33019" x="5886450" y="3937000"/>
          <p14:tracePt t="33036" x="5886450" y="3956050"/>
          <p14:tracePt t="33052" x="5899150" y="3968750"/>
          <p14:tracePt t="33058" x="5905500" y="3968750"/>
          <p14:tracePt t="33080" x="5911850" y="3968750"/>
          <p14:tracePt t="33085" x="5918200" y="3968750"/>
          <p14:tracePt t="33102" x="5937250" y="3975100"/>
          <p14:tracePt t="33120" x="5962650" y="3975100"/>
          <p14:tracePt t="33136" x="5981700" y="3975100"/>
          <p14:tracePt t="33153" x="6007100" y="3975100"/>
          <p14:tracePt t="33169" x="6026150" y="3962400"/>
          <p14:tracePt t="33186" x="6038850" y="3949700"/>
          <p14:tracePt t="33202" x="6051550" y="3937000"/>
          <p14:tracePt t="33206" x="6057900" y="3930650"/>
          <p14:tracePt t="33219" x="6064250" y="3917950"/>
          <p14:tracePt t="33237" x="6083300" y="3873500"/>
          <p14:tracePt t="33253" x="6096000" y="3867150"/>
          <p14:tracePt t="33269" x="6096000" y="3854450"/>
          <p14:tracePt t="33291" x="6096000" y="3848100"/>
          <p14:tracePt t="33307" x="6096000" y="3841750"/>
          <p14:tracePt t="33319" x="6096000" y="3835400"/>
          <p14:tracePt t="33339" x="6096000" y="3829050"/>
          <p14:tracePt t="33386" x="6096000" y="3822700"/>
          <p14:tracePt t="33390" x="6096000" y="3816350"/>
          <p14:tracePt t="33434" x="6089650" y="3816350"/>
          <p14:tracePt t="33472" x="6083300" y="3810000"/>
          <p14:tracePt t="33478" x="6083300" y="3803650"/>
          <p14:tracePt t="33485" x="6076950" y="3803650"/>
          <p14:tracePt t="33488" x="6070600" y="3803650"/>
          <p14:tracePt t="33503" x="6064250" y="3797300"/>
          <p14:tracePt t="33518" x="6051550" y="3790950"/>
          <p14:tracePt t="33537" x="6038850" y="3784600"/>
          <p14:tracePt t="33590" x="6032500" y="3784600"/>
          <p14:tracePt t="33602" x="6026150" y="3784600"/>
          <p14:tracePt t="33634" x="6019800" y="3784600"/>
          <p14:tracePt t="33642" x="6013450" y="3784600"/>
          <p14:tracePt t="33653" x="6007100" y="3784600"/>
          <p14:tracePt t="33680" x="6000750" y="3784600"/>
          <p14:tracePt t="33688" x="5994400" y="3784600"/>
          <p14:tracePt t="33723" x="5988050" y="3784600"/>
          <p14:tracePt t="33735" x="5981700" y="3784600"/>
          <p14:tracePt t="33742" x="5975350" y="3784600"/>
          <p14:tracePt t="33758" x="5969000" y="3784600"/>
          <p14:tracePt t="33770" x="5962650" y="3784600"/>
          <p14:tracePt t="33796" x="5962650" y="3790950"/>
          <p14:tracePt t="33808" x="5962650" y="3797300"/>
          <p14:tracePt t="33818" x="5962650" y="3803650"/>
          <p14:tracePt t="33835" x="5962650" y="3810000"/>
          <p14:tracePt t="33852" x="5962650" y="3829050"/>
          <p14:tracePt t="33869" x="5962650" y="3835400"/>
          <p14:tracePt t="33886" x="5962650" y="3841750"/>
          <p14:tracePt t="33919" x="5962650" y="3848100"/>
          <p14:tracePt t="33935" x="5962650" y="3860800"/>
          <p14:tracePt t="33982" x="5962650" y="3867150"/>
          <p14:tracePt t="33987" x="5962650" y="3873500"/>
          <p14:tracePt t="34023" x="5962650" y="3879850"/>
          <p14:tracePt t="34029" x="5962650" y="3886200"/>
          <p14:tracePt t="34036" x="5962650" y="3892550"/>
          <p14:tracePt t="34116" x="5969000" y="3892550"/>
          <p14:tracePt t="34128" x="5975350" y="3892550"/>
          <p14:tracePt t="34154" x="5981700" y="3892550"/>
          <p14:tracePt t="34162" x="5988050" y="3892550"/>
          <p14:tracePt t="34178" x="5994400" y="3892550"/>
          <p14:tracePt t="34185" x="6000750" y="3892550"/>
          <p14:tracePt t="34210" x="6007100" y="3892550"/>
          <p14:tracePt t="34219" x="6013450" y="3892550"/>
          <p14:tracePt t="34235" x="6019800" y="3892550"/>
          <p14:tracePt t="34409" x="6026150" y="3892550"/>
          <p14:tracePt t="34672" x="6007100" y="3892550"/>
          <p14:tracePt t="34677" x="6000750" y="3898900"/>
          <p14:tracePt t="34685" x="5981700" y="3911600"/>
          <p14:tracePt t="34701" x="5956300" y="3924300"/>
          <p14:tracePt t="34718" x="5911850" y="3956050"/>
          <p14:tracePt t="34735" x="5791200" y="3981450"/>
          <p14:tracePt t="34736" x="5778500" y="3994150"/>
          <p14:tracePt t="34752" x="5638800" y="4089400"/>
          <p14:tracePt t="34785" x="5054600" y="4298950"/>
          <p14:tracePt t="34818" x="4476750" y="4483100"/>
          <p14:tracePt t="34852" x="4286250" y="4648200"/>
          <p14:tracePt t="34868" x="4241800" y="4692650"/>
          <p14:tracePt t="34885" x="4203700" y="4718050"/>
          <p14:tracePt t="34901" x="4197350" y="4724400"/>
          <p14:tracePt t="34918" x="4191000" y="4730750"/>
          <p14:tracePt t="34935" x="4184650" y="4730750"/>
          <p14:tracePt t="34998" x="4165600" y="4730750"/>
          <p14:tracePt t="35001" x="4152900" y="4730750"/>
          <p14:tracePt t="35007" x="4133850" y="4730750"/>
          <p14:tracePt t="35019" x="4076700" y="4737100"/>
          <p14:tracePt t="35023" x="4057650" y="4737100"/>
          <p14:tracePt t="35025" x="4038600" y="4737100"/>
          <p14:tracePt t="35037" x="4019550" y="4737100"/>
          <p14:tracePt t="35052" x="3956050" y="4743450"/>
          <p14:tracePt t="35068" x="3917950" y="4743450"/>
          <p14:tracePt t="35085" x="3905250" y="4743450"/>
          <p14:tracePt t="35101" x="3898900" y="4743450"/>
          <p14:tracePt t="35131" x="3892550" y="4737100"/>
          <p14:tracePt t="35142" x="3892550" y="4724400"/>
          <p14:tracePt t="35152" x="3886200" y="4692650"/>
          <p14:tracePt t="35168" x="3898900" y="4635500"/>
          <p14:tracePt t="35186" x="3898900" y="4591050"/>
          <p14:tracePt t="35202" x="3917950" y="4533900"/>
          <p14:tracePt t="35206" x="3930650" y="4514850"/>
          <p14:tracePt t="35209" x="3937000" y="4502150"/>
          <p14:tracePt t="35218" x="3956050" y="4476750"/>
          <p14:tracePt t="35235" x="3981450" y="4438650"/>
          <p14:tracePt t="35236" x="3981450" y="4425950"/>
          <p14:tracePt t="35253" x="4000500" y="4413250"/>
          <p14:tracePt t="35269" x="4006850" y="4375150"/>
          <p14:tracePt t="35273" x="4006850" y="4368800"/>
          <p14:tracePt t="35276" x="4013200" y="4368800"/>
          <p14:tracePt t="35285" x="4013200" y="4362450"/>
          <p14:tracePt t="35302" x="4025900" y="4330700"/>
          <p14:tracePt t="35319" x="4032250" y="4305300"/>
          <p14:tracePt t="35336" x="4038600" y="4279900"/>
          <p14:tracePt t="35342" x="4038600" y="4273550"/>
          <p14:tracePt t="35352" x="4038600" y="4260850"/>
          <p14:tracePt t="35368" x="4038600" y="4229100"/>
          <p14:tracePt t="35384" x="4025900" y="4197350"/>
          <p14:tracePt t="35401" x="4013200" y="4178300"/>
          <p14:tracePt t="35418" x="4006850" y="4159250"/>
          <p14:tracePt t="35434" x="3981450" y="4140200"/>
          <p14:tracePt t="35451" x="3949700" y="4121150"/>
          <p14:tracePt t="35470" x="3930650" y="4114800"/>
          <p14:tracePt t="35486" x="3911600" y="4114800"/>
          <p14:tracePt t="35489" x="3905250" y="4114800"/>
          <p14:tracePt t="35494" x="3898900" y="4114800"/>
          <p14:tracePt t="35503" x="3886200" y="4114800"/>
          <p14:tracePt t="35518" x="3860800" y="4114800"/>
          <p14:tracePt t="35536" x="3803650" y="4114800"/>
          <p14:tracePt t="35540" x="3797300" y="4114800"/>
          <p14:tracePt t="35551" x="3765550" y="4114800"/>
          <p14:tracePt t="35569" x="3721100" y="4114800"/>
          <p14:tracePt t="35585" x="3657600" y="4127500"/>
          <p14:tracePt t="35588" x="3638550" y="4133850"/>
          <p14:tracePt t="35592" x="3619500" y="4140200"/>
          <p14:tracePt t="35602" x="3594100" y="4146550"/>
          <p14:tracePt t="35605" x="3581400" y="4152900"/>
          <p14:tracePt t="35619" x="3549650" y="4178300"/>
          <p14:tracePt t="35636" x="3524250" y="4191000"/>
          <p14:tracePt t="35652" x="3511550" y="4197350"/>
          <p14:tracePt t="35668" x="3505200" y="4216400"/>
          <p14:tracePt t="35684" x="3479800" y="4260850"/>
          <p14:tracePt t="35702" x="3441700" y="4305300"/>
          <p14:tracePt t="35720" x="3416300" y="4330700"/>
          <p14:tracePt t="35735" x="3409950" y="4337050"/>
          <p14:tracePt t="35752" x="3409950" y="4362450"/>
          <p14:tracePt t="35769" x="3409950" y="4400550"/>
          <p14:tracePt t="35773" x="3409950" y="4413250"/>
          <p14:tracePt t="35786" x="3409950" y="4445000"/>
          <p14:tracePt t="35802" x="3409950" y="4540250"/>
          <p14:tracePt t="35805" x="3409950" y="4546600"/>
          <p14:tracePt t="35809" x="3409950" y="4559300"/>
          <p14:tracePt t="35818" x="3409950" y="4578350"/>
          <p14:tracePt t="35834" x="3416300" y="4629150"/>
          <p14:tracePt t="35836" x="3429000" y="4641850"/>
          <p14:tracePt t="35852" x="3454400" y="4679950"/>
          <p14:tracePt t="35869" x="3479800" y="4711700"/>
          <p14:tracePt t="35885" x="3498850" y="4737100"/>
          <p14:tracePt t="35888" x="3505200" y="4737100"/>
          <p14:tracePt t="35902" x="3517900" y="4749800"/>
          <p14:tracePt t="35918" x="3536950" y="4768850"/>
          <p14:tracePt t="35922" x="3543300" y="4775200"/>
          <p14:tracePt t="35925" x="3549650" y="4775200"/>
          <p14:tracePt t="35935" x="3556000" y="4775200"/>
          <p14:tracePt t="35952" x="3581400" y="4787900"/>
          <p14:tracePt t="35968" x="3606800" y="4787900"/>
          <p14:tracePt t="35984" x="3644900" y="4787900"/>
          <p14:tracePt t="36001" x="3683000" y="4787900"/>
          <p14:tracePt t="36018" x="3721100" y="4787900"/>
          <p14:tracePt t="36034" x="3727450" y="4775200"/>
          <p14:tracePt t="36052" x="3746500" y="4743450"/>
          <p14:tracePt t="36070" x="3765550" y="4743450"/>
          <p14:tracePt t="36085" x="3790950" y="4743450"/>
          <p14:tracePt t="36101" x="3810000" y="4743450"/>
          <p14:tracePt t="36118" x="3816350" y="4737100"/>
          <p14:tracePt t="36135" x="3854450" y="4711700"/>
          <p14:tracePt t="36153" x="3905250" y="4699000"/>
          <p14:tracePt t="36156" x="3911600" y="4699000"/>
          <p14:tracePt t="36169" x="3937000" y="4679950"/>
          <p14:tracePt t="36172" x="3943350" y="4673600"/>
          <p14:tracePt t="36177" x="3956050" y="4660900"/>
          <p14:tracePt t="36185" x="3987800" y="4648200"/>
          <p14:tracePt t="36202" x="4013200" y="4629150"/>
          <p14:tracePt t="36219" x="4038600" y="4616450"/>
          <p14:tracePt t="36222" x="4044950" y="4610100"/>
          <p14:tracePt t="36235" x="4064000" y="4603750"/>
          <p14:tracePt t="36252" x="4083050" y="4591050"/>
          <p14:tracePt t="36268" x="4095750" y="4572000"/>
          <p14:tracePt t="36286" x="4114800" y="4552950"/>
          <p14:tracePt t="36302" x="4127500" y="4527550"/>
          <p14:tracePt t="36318" x="4140200" y="4508500"/>
          <p14:tracePt t="36335" x="4146550" y="4489450"/>
          <p14:tracePt t="36352" x="4159250" y="4457700"/>
          <p14:tracePt t="36356" x="4159250" y="4451350"/>
          <p14:tracePt t="36368" x="4159250" y="4438650"/>
          <p14:tracePt t="36384" x="4159250" y="4425950"/>
          <p14:tracePt t="36401" x="4159250" y="4413250"/>
          <p14:tracePt t="36418" x="4159250" y="4406900"/>
          <p14:tracePt t="36435" x="4159250" y="4394200"/>
          <p14:tracePt t="36452" x="4159250" y="4387850"/>
          <p14:tracePt t="36468" x="4159250" y="4381500"/>
          <p14:tracePt t="36485" x="4152900" y="4375150"/>
          <p14:tracePt t="36503" x="4152900" y="4368800"/>
          <p14:tracePt t="36518" x="4146550" y="4368800"/>
          <p14:tracePt t="36535" x="4140200" y="4368800"/>
          <p14:tracePt t="36552" x="4133850" y="4362450"/>
          <p14:tracePt t="36568" x="4127500" y="4356100"/>
          <p14:tracePt t="36585" x="4121150" y="4356100"/>
          <p14:tracePt t="36603" x="4089400" y="4362450"/>
          <p14:tracePt t="36619" x="4038600" y="4413250"/>
          <p14:tracePt t="36622" x="4025900" y="4425950"/>
          <p14:tracePt t="36624" x="4013200" y="4432300"/>
          <p14:tracePt t="36636" x="3981450" y="4476750"/>
          <p14:tracePt t="36653" x="3917950" y="4533900"/>
          <p14:tracePt t="36669" x="3867150" y="4578350"/>
          <p14:tracePt t="36672" x="3854450" y="4591050"/>
          <p14:tracePt t="36676" x="3848100" y="4610100"/>
          <p14:tracePt t="36684" x="3822700" y="4629150"/>
          <p14:tracePt t="36701" x="3765550" y="4686300"/>
          <p14:tracePt t="36717" x="3714750" y="4724400"/>
          <p14:tracePt t="36734" x="3663950" y="4756150"/>
          <p14:tracePt t="36751" x="3625850" y="4781550"/>
          <p14:tracePt t="36752" x="3613150" y="4787900"/>
          <p14:tracePt t="36768" x="3575050" y="4819650"/>
          <p14:tracePt t="36784" x="3543300" y="4845050"/>
          <p14:tracePt t="36801" x="3473450" y="4857750"/>
          <p14:tracePt t="36818" x="3403600" y="4895850"/>
          <p14:tracePt t="36835" x="3302000" y="4921250"/>
          <p14:tracePt t="36851" x="3213100" y="4927600"/>
          <p14:tracePt t="36852" x="3206750" y="4933950"/>
          <p14:tracePt t="36868" x="3149600" y="4940300"/>
          <p14:tracePt t="36885" x="3098800" y="4953000"/>
          <p14:tracePt t="36901" x="3060700" y="4959350"/>
          <p14:tracePt t="36905" x="3041650" y="4959350"/>
          <p14:tracePt t="36908" x="3035300" y="4959350"/>
          <p14:tracePt t="36920" x="3003550" y="4959350"/>
          <p14:tracePt t="36925" x="2997200" y="4959350"/>
          <p14:tracePt t="36929" x="2990850" y="4959350"/>
          <p14:tracePt t="36936" x="2978150" y="4959350"/>
          <p14:tracePt t="36951" x="2959100" y="4959350"/>
          <p14:tracePt t="36969" x="2940050" y="4959350"/>
          <p14:tracePt t="36985" x="2933700" y="4959350"/>
          <p14:tracePt t="37002" x="2927350" y="4959350"/>
          <p14:tracePt t="37018" x="2921000" y="4959350"/>
          <p14:tracePt t="37035" x="2914650" y="4959350"/>
          <p14:tracePt t="37052" x="2908300" y="4959350"/>
          <p14:tracePt t="37088" x="2914650" y="4959350"/>
          <p14:tracePt t="37101" x="2940050" y="4959350"/>
          <p14:tracePt t="37117" x="2971800" y="4959350"/>
          <p14:tracePt t="37134" x="3003550" y="4965700"/>
          <p14:tracePt t="37152" x="3016250" y="4965700"/>
          <p14:tracePt t="37185" x="3028950" y="4965700"/>
          <p14:tracePt t="37202" x="3035300" y="4965700"/>
          <p14:tracePt t="37218" x="3048000" y="4965700"/>
          <p14:tracePt t="37234" x="3048000" y="4959350"/>
          <p14:tracePt t="37252" x="3067050" y="4933950"/>
          <p14:tracePt t="37269" x="3079750" y="4902200"/>
          <p14:tracePt t="37286" x="3086100" y="4883150"/>
          <p14:tracePt t="37289" x="3086100" y="4876800"/>
          <p14:tracePt t="37292" x="3086100" y="4870450"/>
          <p14:tracePt t="37297" x="3086100" y="4864100"/>
          <p14:tracePt t="37319" x="3086100" y="4851400"/>
          <p14:tracePt t="37352" x="3086100" y="4845050"/>
          <p14:tracePt t="37368" x="3086100" y="4838700"/>
          <p14:tracePt t="37384" x="3086100" y="4832350"/>
          <p14:tracePt t="37474" x="3086100" y="4838700"/>
          <p14:tracePt t="37483" x="3086100" y="4845050"/>
          <p14:tracePt t="37490" x="3092450" y="4851400"/>
          <p14:tracePt t="37502" x="3098800" y="4857750"/>
          <p14:tracePt t="37519" x="3117850" y="4889500"/>
          <p14:tracePt t="37522" x="3117850" y="4902200"/>
          <p14:tracePt t="37524" x="3124200" y="4902200"/>
          <p14:tracePt t="37535" x="3136900" y="4914900"/>
          <p14:tracePt t="37537" x="3143250" y="4921250"/>
          <p14:tracePt t="37551" x="3155950" y="4933950"/>
          <p14:tracePt t="37568" x="3168650" y="4959350"/>
          <p14:tracePt t="37585" x="3175000" y="4972050"/>
          <p14:tracePt t="37601" x="3187700" y="4984750"/>
          <p14:tracePt t="37635" x="3194050" y="4997450"/>
          <p14:tracePt t="37651" x="3206750" y="5010150"/>
          <p14:tracePt t="37655" x="3213100" y="5016500"/>
          <p14:tracePt t="37668" x="3219450" y="5016500"/>
          <p14:tracePt t="37684" x="3225800" y="5022850"/>
          <p14:tracePt t="37701" x="3232150" y="5029200"/>
          <p14:tracePt t="37718" x="3238500" y="5029200"/>
          <p14:tracePt t="37735" x="3251200" y="5041900"/>
          <p14:tracePt t="37752" x="3257550" y="5048250"/>
          <p14:tracePt t="37768" x="3282950" y="5060950"/>
          <p14:tracePt t="37792" x="3289300" y="5060950"/>
          <p14:tracePt t="37801" x="3295650" y="5060950"/>
          <p14:tracePt t="37817" x="3302000" y="5067300"/>
          <p14:tracePt t="37834" x="3314700" y="5073650"/>
          <p14:tracePt t="37851" x="3321050" y="5073650"/>
          <p14:tracePt t="37868" x="3327400" y="5080000"/>
          <p14:tracePt t="37886" x="3327400" y="5086350"/>
          <p14:tracePt t="37902" x="3340100" y="5086350"/>
          <p14:tracePt t="37918" x="3346450" y="5086350"/>
          <p14:tracePt t="37935" x="3359150" y="5086350"/>
          <p14:tracePt t="38539" x="3365500" y="5086350"/>
          <p14:tracePt t="38545" x="3371850" y="5086350"/>
          <p14:tracePt t="38631" x="3378200" y="5086350"/>
          <p14:tracePt t="38670" x="3384550" y="5086350"/>
          <p14:tracePt t="38683" x="3390900" y="5092700"/>
          <p14:tracePt t="38759" x="3390900" y="5099050"/>
          <p14:tracePt t="38763" x="3397250" y="5099050"/>
          <p14:tracePt t="38771" x="3403600" y="5105400"/>
          <p14:tracePt t="38801" x="3409950" y="5111750"/>
          <p14:tracePt t="38872" x="3416300" y="5118100"/>
          <p14:tracePt t="38883" x="3422650" y="5124450"/>
          <p14:tracePt t="39013" x="3429000" y="5124450"/>
          <p14:tracePt t="39021" x="3429000" y="5130800"/>
          <p14:tracePt t="39036" x="3435350" y="5137150"/>
          <p14:tracePt t="39051" x="3435350" y="5149850"/>
          <p14:tracePt t="39067" x="3435350" y="5156200"/>
          <p14:tracePt t="39084" x="3435350" y="5162550"/>
          <p14:tracePt t="39101" x="3441700" y="5162550"/>
          <p14:tracePt t="39499" x="3448050" y="5168900"/>
          <p14:tracePt t="39538" x="3454400" y="5168900"/>
          <p14:tracePt t="39554" x="3460750" y="5168900"/>
          <p14:tracePt t="39558" x="3467100" y="5168900"/>
          <p14:tracePt t="40374" x="3473450" y="5168900"/>
          <p14:tracePt t="40382" x="3479800" y="5168900"/>
          <p14:tracePt t="40403" x="3486150" y="5168900"/>
          <p14:tracePt t="41822" x="3492500" y="5168900"/>
          <p14:tracePt t="43726" x="3498850" y="5168900"/>
          <p14:tracePt t="43730" x="3511550" y="5168900"/>
          <p14:tracePt t="43734" x="3562350" y="5168900"/>
          <p14:tracePt t="43751" x="3937000" y="5067300"/>
          <p14:tracePt t="43768" x="4222750" y="5003800"/>
          <p14:tracePt t="43774" x="4343400" y="4978400"/>
          <p14:tracePt t="43783" x="4470400" y="4953000"/>
          <p14:tracePt t="43801" x="4679950" y="4921250"/>
          <p14:tracePt t="43805" x="4705350" y="4908550"/>
          <p14:tracePt t="43810" x="4749800" y="4889500"/>
          <p14:tracePt t="43814" x="4768850" y="4883150"/>
          <p14:tracePt t="43818" x="4787900" y="4883150"/>
          <p14:tracePt t="43825" x="4794250" y="4883150"/>
          <p14:tracePt t="43827" x="4813300" y="4876800"/>
          <p14:tracePt t="43850" x="4864100" y="4838700"/>
          <p14:tracePt t="43884" x="4946650" y="4787900"/>
          <p14:tracePt t="43901" x="4997450" y="4756150"/>
          <p14:tracePt t="43904" x="5016500" y="4749800"/>
          <p14:tracePt t="43906" x="5022850" y="4737100"/>
          <p14:tracePt t="43920" x="5060950" y="4724400"/>
          <p14:tracePt t="43923" x="5067300" y="4718050"/>
          <p14:tracePt t="43926" x="5086350" y="4705350"/>
          <p14:tracePt t="43933" x="5099050" y="4699000"/>
          <p14:tracePt t="43950" x="5137150" y="4660900"/>
          <p14:tracePt t="43967" x="5181600" y="4629150"/>
          <p14:tracePt t="43983" x="5238750" y="4584700"/>
          <p14:tracePt t="43987" x="5257800" y="4572000"/>
          <p14:tracePt t="43990" x="5276850" y="4559300"/>
          <p14:tracePt t="43995" x="5295900" y="4552950"/>
          <p14:tracePt t="44002" x="5372100" y="4521200"/>
          <p14:tracePt t="44016" x="5511800" y="4464050"/>
          <p14:tracePt t="44035" x="5683250" y="4400550"/>
          <p14:tracePt t="44039" x="5702300" y="4394200"/>
          <p14:tracePt t="44043" x="5715000" y="4387850"/>
          <p14:tracePt t="44050" x="5759450" y="4368800"/>
          <p14:tracePt t="44066" x="5803900" y="4343400"/>
          <p14:tracePt t="44083" x="5822950" y="4330700"/>
          <p14:tracePt t="44100" x="5829300" y="4324350"/>
          <p14:tracePt t="44104" x="5835650" y="4324350"/>
          <p14:tracePt t="44107" x="5842000" y="4318000"/>
          <p14:tracePt t="44110" x="5848350" y="4311650"/>
          <p14:tracePt t="44122" x="5854700" y="4298950"/>
          <p14:tracePt t="44135" x="5861050" y="4298950"/>
          <p14:tracePt t="44149" x="5861050" y="4292600"/>
          <p14:tracePt t="44166" x="5867400" y="4273550"/>
          <p14:tracePt t="44185" x="5886450" y="4248150"/>
          <p14:tracePt t="44200" x="5899150" y="4216400"/>
          <p14:tracePt t="44204" x="5899150" y="4210050"/>
          <p14:tracePt t="44207" x="5905500" y="4203700"/>
          <p14:tracePt t="44211" x="5905500" y="4197350"/>
          <p14:tracePt t="44220" x="5911850" y="4184650"/>
          <p14:tracePt t="44234" x="5918200" y="4152900"/>
          <p14:tracePt t="44250" x="5918200" y="4140200"/>
          <p14:tracePt t="44267" x="5924550" y="4133850"/>
          <p14:tracePt t="44284" x="5930900" y="4127500"/>
          <p14:tracePt t="44287" x="5937250" y="4121150"/>
          <p14:tracePt t="44300" x="5937250" y="4114800"/>
          <p14:tracePt t="44316" x="5943600" y="4083050"/>
          <p14:tracePt t="44334" x="5975350" y="4032250"/>
          <p14:tracePt t="44351" x="6007100" y="4000500"/>
          <p14:tracePt t="44367" x="6019800" y="3981450"/>
          <p14:tracePt t="44370" x="6019800" y="3975100"/>
          <p14:tracePt t="44386" x="6019800" y="3968750"/>
          <p14:tracePt t="44400" x="6026150" y="3956050"/>
          <p14:tracePt t="44434" x="6032500" y="3956050"/>
          <p14:tracePt t="44450" x="6032500" y="3949700"/>
          <p14:tracePt t="44466" x="6032500" y="3943350"/>
          <p14:tracePt t="44512" x="6032500" y="3937000"/>
          <p14:tracePt t="44518" x="6032500" y="3930650"/>
          <p14:tracePt t="44534" x="6032500" y="3924300"/>
          <p14:tracePt t="44550" x="6038850" y="3917950"/>
          <p14:tracePt t="44566" x="6038850" y="3911600"/>
          <p14:tracePt t="44672" x="6045200" y="3911600"/>
          <p14:tracePt t="44679" x="6051550" y="3911600"/>
          <p14:tracePt t="44689" x="6057900" y="3911600"/>
          <p14:tracePt t="44703" x="6064250" y="3911600"/>
          <p14:tracePt t="44719" x="6070600" y="3911600"/>
          <p14:tracePt t="44733" x="6076950" y="3911600"/>
          <p14:tracePt t="44749" x="6083300" y="3917950"/>
          <p14:tracePt t="44766" x="6096000" y="3937000"/>
          <p14:tracePt t="44783" x="6102350" y="3956050"/>
          <p14:tracePt t="44800" x="6108700" y="3968750"/>
          <p14:tracePt t="44817" x="6127750" y="3987800"/>
          <p14:tracePt t="44820" x="6127750" y="3994150"/>
          <p14:tracePt t="44833" x="6127750" y="4000500"/>
          <p14:tracePt t="44850" x="6140450" y="4038600"/>
          <p14:tracePt t="44856" x="6146800" y="4044950"/>
          <p14:tracePt t="44858" x="6146800" y="4051300"/>
          <p14:tracePt t="44866" x="6165850" y="4057650"/>
          <p14:tracePt t="44883" x="6178550" y="4064000"/>
          <p14:tracePt t="44899" x="6184900" y="4076700"/>
          <p14:tracePt t="44916" x="6184900" y="4089400"/>
          <p14:tracePt t="44933" x="6197600" y="4089400"/>
          <p14:tracePt t="44949" x="6216650" y="4121150"/>
          <p14:tracePt t="44966" x="6223000" y="4127500"/>
          <p14:tracePt t="44983" x="6254750" y="4152900"/>
          <p14:tracePt t="45001" x="6280150" y="4197350"/>
          <p14:tracePt t="45004" x="6286500" y="4203700"/>
          <p14:tracePt t="45007" x="6292850" y="4216400"/>
          <p14:tracePt t="45012" x="6292850" y="4222750"/>
          <p14:tracePt t="45020" x="6305550" y="4229100"/>
          <p14:tracePt t="45033" x="6305550" y="4248150"/>
          <p14:tracePt t="45034" x="6311900" y="4248150"/>
          <p14:tracePt t="45051" x="6324600" y="4279900"/>
          <p14:tracePt t="45066" x="6337300" y="4298950"/>
          <p14:tracePt t="45083" x="6362700" y="4356100"/>
          <p14:tracePt t="45102" x="6400800" y="4413250"/>
          <p14:tracePt t="45117" x="6451600" y="4495800"/>
          <p14:tracePt t="45120" x="6464300" y="4508500"/>
          <p14:tracePt t="45123" x="6477000" y="4527550"/>
          <p14:tracePt t="45126" x="6489700" y="4546600"/>
          <p14:tracePt t="45133" x="6496050" y="4559300"/>
          <p14:tracePt t="45151" x="6534150" y="4610100"/>
          <p14:tracePt t="45155" x="6540500" y="4610100"/>
          <p14:tracePt t="45160" x="6540500" y="4616450"/>
          <p14:tracePt t="45169" x="6546850" y="4622800"/>
          <p14:tracePt t="45183" x="6559550" y="4635500"/>
          <p14:tracePt t="45201" x="6572250" y="4654550"/>
          <p14:tracePt t="45216" x="6584950" y="4679950"/>
          <p14:tracePt t="45233" x="6623050" y="4737100"/>
          <p14:tracePt t="45236" x="6629400" y="4756150"/>
          <p14:tracePt t="45251" x="6648450" y="4800600"/>
          <p14:tracePt t="45266" x="6686550" y="4857750"/>
          <p14:tracePt t="45270" x="6699250" y="4870450"/>
          <p14:tracePt t="45272" x="6705600" y="4883150"/>
          <p14:tracePt t="45285" x="6718300" y="4908550"/>
          <p14:tracePt t="45301" x="6724650" y="4946650"/>
          <p14:tracePt t="45305" x="6731000" y="4965700"/>
          <p14:tracePt t="45309" x="6731000" y="4984750"/>
          <p14:tracePt t="45317" x="6743700" y="5010150"/>
          <p14:tracePt t="45320" x="6756400" y="5022850"/>
          <p14:tracePt t="45333" x="6781800" y="5060950"/>
          <p14:tracePt t="45350" x="6826250" y="5111750"/>
          <p14:tracePt t="45366" x="6851650" y="5156200"/>
          <p14:tracePt t="45384" x="6864350" y="5168900"/>
          <p14:tracePt t="45388" x="6870700" y="5175250"/>
          <p14:tracePt t="45401" x="6870700" y="5187950"/>
          <p14:tracePt t="45417" x="6877050" y="5200650"/>
          <p14:tracePt t="45433" x="6877050" y="5213350"/>
          <p14:tracePt t="45438" x="6877050" y="5219700"/>
          <p14:tracePt t="45440" x="6877050" y="5226050"/>
          <p14:tracePt t="45449" x="6889750" y="5232400"/>
          <p14:tracePt t="45467" x="6896100" y="5251450"/>
          <p14:tracePt t="45483" x="6896100" y="5264150"/>
          <p14:tracePt t="45485" x="6896100" y="5270500"/>
          <p14:tracePt t="45499" x="6908800" y="5302250"/>
          <p14:tracePt t="45516" x="6915150" y="5334000"/>
          <p14:tracePt t="45534" x="6934200" y="5378450"/>
          <p14:tracePt t="45550" x="6940550" y="5416550"/>
          <p14:tracePt t="45553" x="6940550" y="5422900"/>
          <p14:tracePt t="45557" x="6940550" y="5429250"/>
          <p14:tracePt t="45561" x="6940550" y="5435600"/>
          <p14:tracePt t="45566" x="6946900" y="5441950"/>
          <p14:tracePt t="45584" x="6959600" y="5480050"/>
          <p14:tracePt t="45601" x="6965950" y="5499100"/>
          <p14:tracePt t="45626" x="6972300" y="5499100"/>
          <p14:tracePt t="45662" x="6978650" y="5505450"/>
          <p14:tracePt t="45671" x="6985000" y="5505450"/>
          <p14:tracePt t="46062" x="6978650" y="5505450"/>
          <p14:tracePt t="46089" x="6972300" y="5505450"/>
          <p14:tracePt t="46097" x="6965950" y="5505450"/>
          <p14:tracePt t="46105" x="6953250" y="5505450"/>
          <p14:tracePt t="46120" x="6921500" y="5518150"/>
          <p14:tracePt t="46133" x="6896100" y="5530850"/>
          <p14:tracePt t="46149" x="6858000" y="5543550"/>
          <p14:tracePt t="46183" x="6553200" y="5588000"/>
          <p14:tracePt t="46186" x="6489700" y="5600700"/>
          <p14:tracePt t="46216" x="6089650" y="5664200"/>
          <p14:tracePt t="46249" x="5549900" y="5651500"/>
          <p14:tracePt t="46266" x="5137150" y="5651500"/>
          <p14:tracePt t="46283" x="4800600" y="5619750"/>
          <p14:tracePt t="46299" x="4451350" y="5543550"/>
          <p14:tracePt t="46316" x="4165600" y="5486400"/>
          <p14:tracePt t="46332" x="3937000" y="5422900"/>
          <p14:tracePt t="46349" x="3784600" y="5384800"/>
          <p14:tracePt t="46366" x="3657600" y="5353050"/>
          <p14:tracePt t="46383" x="3498850" y="5289550"/>
          <p14:tracePt t="46399" x="3359150" y="5232400"/>
          <p14:tracePt t="46400" x="3289300" y="5207000"/>
          <p14:tracePt t="46416" x="3003550" y="5092700"/>
          <p14:tracePt t="46432" x="2825750" y="4997450"/>
          <p14:tracePt t="46449" x="2667000" y="4902200"/>
          <p14:tracePt t="46466" x="2571750" y="4819650"/>
          <p14:tracePt t="46483" x="2476500" y="4730750"/>
          <p14:tracePt t="46500" x="2413000" y="4660900"/>
          <p14:tracePt t="46516" x="2355850" y="4603750"/>
          <p14:tracePt t="46533" x="2298700" y="4540250"/>
          <p14:tracePt t="46549" x="2228850" y="4489450"/>
          <p14:tracePt t="46566" x="2152650" y="4451350"/>
          <p14:tracePt t="46583" x="2082800" y="4362450"/>
          <p14:tracePt t="46599" x="2044700" y="4273550"/>
          <p14:tracePt t="46618" x="2006600" y="4229100"/>
          <p14:tracePt t="46634" x="1987550" y="4197350"/>
          <p14:tracePt t="46637" x="1981200" y="4197350"/>
          <p14:tracePt t="46640" x="1981200" y="4191000"/>
          <p14:tracePt t="46645" x="1974850" y="4184650"/>
          <p14:tracePt t="46663" x="1962150" y="4159250"/>
          <p14:tracePt t="46665" x="1955800" y="4146550"/>
          <p14:tracePt t="46676" x="1936750" y="4133850"/>
          <p14:tracePt t="46682" x="1930400" y="4121150"/>
          <p14:tracePt t="46699" x="1917700" y="4064000"/>
          <p14:tracePt t="46716" x="1911350" y="4019550"/>
          <p14:tracePt t="46732" x="1905000" y="3975100"/>
          <p14:tracePt t="46749" x="1892300" y="3924300"/>
          <p14:tracePt t="46766" x="1879600" y="3879850"/>
          <p14:tracePt t="46784" x="1873250" y="3854450"/>
          <p14:tracePt t="46800" x="1873250" y="3835400"/>
          <p14:tracePt t="46817" x="1873250" y="3816350"/>
          <p14:tracePt t="46833" x="1860550" y="3803650"/>
          <p14:tracePt t="46850" x="1860550" y="3784600"/>
          <p14:tracePt t="46866" x="1860550" y="3771900"/>
          <p14:tracePt t="46868" x="1860550" y="3765550"/>
          <p14:tracePt t="46884" x="1854200" y="3752850"/>
          <p14:tracePt t="46899" x="1847850" y="3740150"/>
          <p14:tracePt t="46916" x="1847850" y="3727450"/>
          <p14:tracePt t="46932" x="1847850" y="3721100"/>
          <p14:tracePt t="46949" x="1835150" y="3714750"/>
          <p14:tracePt t="46966" x="1828800" y="3708400"/>
          <p14:tracePt t="46982" x="1816100" y="3695700"/>
          <p14:tracePt t="47001" x="1797050" y="3676650"/>
          <p14:tracePt t="47018" x="1790700" y="3663950"/>
          <p14:tracePt t="47034" x="1784350" y="3651250"/>
          <p14:tracePt t="47067" x="1778000" y="3644900"/>
          <p14:tracePt t="47082" x="1771650" y="3638550"/>
          <p14:tracePt t="47100" x="1765300" y="3625850"/>
          <p14:tracePt t="47117" x="1752600" y="3613150"/>
          <p14:tracePt t="47133" x="1752600" y="3600450"/>
          <p14:tracePt t="47150" x="1752600" y="3594100"/>
          <p14:tracePt t="47167" x="1733550" y="3587750"/>
          <p14:tracePt t="47183" x="1727200" y="3581400"/>
          <p14:tracePt t="47200" x="1727200" y="3568700"/>
          <p14:tracePt t="47216" x="1720850" y="3568700"/>
          <p14:tracePt t="47236" x="1720850" y="3562350"/>
          <p14:tracePt t="47249" x="1714500" y="3556000"/>
          <p14:tracePt t="47267" x="1714500" y="3549650"/>
          <p14:tracePt t="47285" x="1708150" y="3536950"/>
          <p14:tracePt t="47300" x="1701800" y="3524250"/>
          <p14:tracePt t="47333" x="1701800" y="3517900"/>
          <p14:tracePt t="47351" x="1701800" y="3511550"/>
          <p14:tracePt t="47366" x="1695450" y="3505200"/>
          <p14:tracePt t="47435" x="1689100" y="3505200"/>
          <p14:tracePt t="47450" x="1689100" y="3498850"/>
          <p14:tracePt t="47625" x="1689100" y="3492500"/>
          <p14:tracePt t="47628" x="1682750" y="3492500"/>
          <p14:tracePt t="47640" x="1676400" y="3486150"/>
          <p14:tracePt t="47649" x="1676400" y="3479800"/>
          <p14:tracePt t="47756" x="1676400" y="3473450"/>
          <p14:tracePt t="47764" x="1676400" y="3467100"/>
          <p14:tracePt t="47985" x="1682750" y="3467100"/>
          <p14:tracePt t="47989" x="1682750" y="3473450"/>
          <p14:tracePt t="48012" x="1682750" y="3479800"/>
          <p14:tracePt t="48016" x="1682750" y="3486150"/>
          <p14:tracePt t="48032" x="1695450" y="3498850"/>
          <p14:tracePt t="48049" x="1708150" y="3517900"/>
          <p14:tracePt t="48065" x="1714500" y="3530600"/>
          <p14:tracePt t="48082" x="1733550" y="3549650"/>
          <p14:tracePt t="48099" x="1746250" y="3568700"/>
          <p14:tracePt t="48116" x="1746250" y="3581400"/>
          <p14:tracePt t="48133" x="1752600" y="3600450"/>
          <p14:tracePt t="48149" x="1765300" y="3619500"/>
          <p14:tracePt t="48165" x="1778000" y="3638550"/>
          <p14:tracePt t="48183" x="1784350" y="3657600"/>
          <p14:tracePt t="48199" x="1797050" y="3676650"/>
          <p14:tracePt t="48216" x="1809750" y="3708400"/>
          <p14:tracePt t="48232" x="1816100" y="3746500"/>
          <p14:tracePt t="48249" x="1828800" y="3790950"/>
          <p14:tracePt t="48266" x="1847850" y="3835400"/>
          <p14:tracePt t="48283" x="1854200" y="3879850"/>
          <p14:tracePt t="48299" x="1854200" y="3898900"/>
          <p14:tracePt t="48316" x="1854200" y="3911600"/>
          <p14:tracePt t="48332" x="1873250" y="3930650"/>
          <p14:tracePt t="48349" x="1879600" y="3949700"/>
          <p14:tracePt t="48366" x="1885950" y="3975100"/>
          <p14:tracePt t="48383" x="1885950" y="3994150"/>
          <p14:tracePt t="48400" x="1885950" y="4032250"/>
          <p14:tracePt t="48416" x="1885950" y="4051300"/>
          <p14:tracePt t="48433" x="1898650" y="4070350"/>
          <p14:tracePt t="48449" x="1911350" y="4114800"/>
          <p14:tracePt t="48465" x="1930400" y="4159250"/>
          <p14:tracePt t="48482" x="1943100" y="4191000"/>
          <p14:tracePt t="48499" x="1962150" y="4229100"/>
          <p14:tracePt t="48501" x="1968500" y="4241800"/>
          <p14:tracePt t="48516" x="1981200" y="4273550"/>
          <p14:tracePt t="48533" x="1993900" y="4305300"/>
          <p14:tracePt t="48549" x="2006600" y="4356100"/>
          <p14:tracePt t="48566" x="2019300" y="4400550"/>
          <p14:tracePt t="48582" x="2044700" y="4457700"/>
          <p14:tracePt t="48584" x="2051050" y="4476750"/>
          <p14:tracePt t="48600" x="2051050" y="4540250"/>
          <p14:tracePt t="48616" x="2101850" y="4635500"/>
          <p14:tracePt t="48632" x="2133600" y="4699000"/>
          <p14:tracePt t="48649" x="2178050" y="4768850"/>
          <p14:tracePt t="48665" x="2209800" y="4826000"/>
          <p14:tracePt t="48667" x="2222500" y="4838700"/>
          <p14:tracePt t="48682" x="2235200" y="4870450"/>
          <p14:tracePt t="48700" x="2266950" y="4895850"/>
          <p14:tracePt t="48716" x="2305050" y="4921250"/>
          <p14:tracePt t="48732" x="2355850" y="4991100"/>
          <p14:tracePt t="48749" x="2381250" y="5035550"/>
          <p14:tracePt t="48765" x="2419350" y="5080000"/>
          <p14:tracePt t="48783" x="2438400" y="5105400"/>
          <p14:tracePt t="48799" x="2451100" y="5124450"/>
          <p14:tracePt t="48801" x="2457450" y="5130800"/>
          <p14:tracePt t="48816" x="2476500" y="5181600"/>
          <p14:tracePt t="48832" x="2514600" y="5238750"/>
          <p14:tracePt t="48849" x="2559050" y="5295900"/>
          <p14:tracePt t="48865" x="2571750" y="5321300"/>
          <p14:tracePt t="48882" x="2584450" y="5340350"/>
          <p14:tracePt t="48899" x="2603500" y="5359400"/>
          <p14:tracePt t="48901" x="2609850" y="5372100"/>
          <p14:tracePt t="48916" x="2622550" y="5397500"/>
          <p14:tracePt t="48932" x="2641600" y="5429250"/>
          <p14:tracePt t="48949" x="2654300" y="5454650"/>
          <p14:tracePt t="48965" x="2660650" y="5461000"/>
          <p14:tracePt t="48982" x="2673350" y="5473700"/>
          <p14:tracePt t="48998" x="2673350" y="5480050"/>
          <p14:tracePt t="49015" x="2673350" y="5492750"/>
          <p14:tracePt t="49032" x="2686050" y="5499100"/>
          <p14:tracePt t="49049" x="2692400" y="5511800"/>
          <p14:tracePt t="49065" x="2705100" y="5537200"/>
          <p14:tracePt t="49082" x="2711450" y="5556250"/>
          <p14:tracePt t="49098" x="2717800" y="5575300"/>
          <p14:tracePt t="49115" x="2724150" y="5588000"/>
          <p14:tracePt t="49132" x="2724150" y="5594350"/>
          <p14:tracePt t="49148" x="2730500" y="5607050"/>
          <p14:tracePt t="49182" x="2730500" y="5613400"/>
          <p14:tracePt t="49216" x="2736850" y="5619750"/>
          <p14:tracePt t="49225" x="2743200" y="5619750"/>
          <p14:tracePt t="49237" x="2749550" y="5619750"/>
          <p14:tracePt t="49249" x="2755900" y="5619750"/>
          <p14:tracePt t="49293" x="2762250" y="5619750"/>
          <p14:tracePt t="49476" x="2768600" y="5619750"/>
          <p14:tracePt t="49527" x="2774950" y="5619750"/>
          <p14:tracePt t="49556" x="2781300" y="5619750"/>
          <p14:tracePt t="49569" x="2787650" y="5619750"/>
          <p14:tracePt t="49666" x="2794000" y="5626100"/>
          <p14:tracePt t="50993" x="2794000" y="5619750"/>
          <p14:tracePt t="50998" x="2794000" y="5613400"/>
          <p14:tracePt t="51005" x="2794000" y="5607050"/>
          <p14:tracePt t="51015" x="2794000" y="5600700"/>
          <p14:tracePt t="51032" x="2794000" y="5594350"/>
          <p14:tracePt t="51049" x="2794000" y="5588000"/>
          <p14:tracePt t="51065" x="2794000" y="5581650"/>
          <p14:tracePt t="51193" x="2794000" y="5575300"/>
          <p14:tracePt t="51196" x="2794000" y="5562600"/>
          <p14:tracePt t="51201" x="2781300" y="5556250"/>
          <p14:tracePt t="51215" x="2749550" y="5505450"/>
          <p14:tracePt t="51232" x="2717800" y="5429250"/>
          <p14:tracePt t="51248" x="2692400" y="5321300"/>
          <p14:tracePt t="51265" x="2667000" y="5219700"/>
          <p14:tracePt t="51281" x="2647950" y="5130800"/>
          <p14:tracePt t="51298" x="2647950" y="5080000"/>
          <p14:tracePt t="51315" x="2647950" y="5041900"/>
          <p14:tracePt t="51332" x="2641600" y="4978400"/>
          <p14:tracePt t="51348" x="2641600" y="4927600"/>
          <p14:tracePt t="51365" x="2628900" y="4895850"/>
          <p14:tracePt t="51382" x="2628900" y="4851400"/>
          <p14:tracePt t="51398" x="2628900" y="4800600"/>
          <p14:tracePt t="51415" x="2628900" y="4743450"/>
          <p14:tracePt t="51432" x="2616200" y="4692650"/>
          <p14:tracePt t="51448" x="2609850" y="4667250"/>
          <p14:tracePt t="51465" x="2609850" y="4648200"/>
          <p14:tracePt t="51482" x="2609850" y="4622800"/>
          <p14:tracePt t="51498" x="2597150" y="4578350"/>
          <p14:tracePt t="51516" x="2584450" y="4521200"/>
          <p14:tracePt t="51532" x="2559050" y="4476750"/>
          <p14:tracePt t="51548" x="2552700" y="4438650"/>
          <p14:tracePt t="51565" x="2540000" y="4419600"/>
          <p14:tracePt t="51582" x="2540000" y="4400550"/>
          <p14:tracePt t="51599" x="2514600" y="4337050"/>
          <p14:tracePt t="51600" x="2508250" y="4311650"/>
          <p14:tracePt t="51615" x="2489200" y="4273550"/>
          <p14:tracePt t="51632" x="2482850" y="4248150"/>
          <p14:tracePt t="51648" x="2457450" y="4235450"/>
          <p14:tracePt t="51665" x="2438400" y="4222750"/>
          <p14:tracePt t="51681" x="2419350" y="4210050"/>
          <p14:tracePt t="51698" x="2406650" y="4203700"/>
          <p14:tracePt t="51715" x="2381250" y="4184650"/>
          <p14:tracePt t="51732" x="2324100" y="4146550"/>
          <p14:tracePt t="51748" x="2279650" y="4108450"/>
          <p14:tracePt t="51765" x="2216150" y="4064000"/>
          <p14:tracePt t="51782" x="2146300" y="4032250"/>
          <p14:tracePt t="51798" x="2076450" y="3994150"/>
          <p14:tracePt t="51816" x="2019300" y="3968750"/>
          <p14:tracePt t="51832" x="1968500" y="3930650"/>
          <p14:tracePt t="51848" x="1936750" y="3898900"/>
          <p14:tracePt t="51865" x="1924050" y="3873500"/>
          <p14:tracePt t="51882" x="1905000" y="3848100"/>
          <p14:tracePt t="51898" x="1905000" y="3822700"/>
          <p14:tracePt t="51915" x="1892300" y="3816350"/>
          <p14:tracePt t="51917" x="1885950" y="3810000"/>
          <p14:tracePt t="51936" x="1885950" y="3803650"/>
          <p14:tracePt t="51953" x="1885950" y="3797300"/>
          <p14:tracePt t="51969" x="1879600" y="3797300"/>
          <p14:tracePt t="51982" x="1873250" y="3790950"/>
          <p14:tracePt t="52015" x="1860550" y="3771900"/>
          <p14:tracePt t="52032" x="1841500" y="3759200"/>
          <p14:tracePt t="52049" x="1828800" y="3746500"/>
          <p14:tracePt t="52065" x="1809750" y="3740150"/>
          <p14:tracePt t="52082" x="1803400" y="3727450"/>
          <p14:tracePt t="52098" x="1797050" y="3708400"/>
          <p14:tracePt t="52115" x="1790700" y="3702050"/>
          <p14:tracePt t="52131" x="1778000" y="3689350"/>
          <p14:tracePt t="52148" x="1771650" y="3670300"/>
          <p14:tracePt t="52165" x="1758950" y="3651250"/>
          <p14:tracePt t="52181" x="1746250" y="3638550"/>
          <p14:tracePt t="52198" x="1733550" y="3625850"/>
          <p14:tracePt t="52214" x="1720850" y="3613150"/>
          <p14:tracePt t="52232" x="1701800" y="3581400"/>
          <p14:tracePt t="52248" x="1695450" y="3568700"/>
          <p14:tracePt t="52265" x="1689100" y="3556000"/>
          <p14:tracePt t="52282" x="1682750" y="3536950"/>
          <p14:tracePt t="52298" x="1682750" y="3524250"/>
          <p14:tracePt t="52315" x="1670050" y="3505200"/>
          <p14:tracePt t="52332" x="1670050" y="3492500"/>
          <p14:tracePt t="52349" x="1670050" y="3473450"/>
          <p14:tracePt t="52365" x="1670050" y="3460750"/>
          <p14:tracePt t="52381" x="1657350" y="3441700"/>
          <p14:tracePt t="52398" x="1657350" y="3422650"/>
          <p14:tracePt t="52414" x="1657350" y="3416300"/>
          <p14:tracePt t="52431" x="1657350" y="3403600"/>
          <p14:tracePt t="52448" x="1657350" y="3397250"/>
          <p14:tracePt t="52465" x="1651000" y="3397250"/>
          <p14:tracePt t="52696" x="1657350" y="3397250"/>
          <p14:tracePt t="52700" x="1663700" y="3397250"/>
          <p14:tracePt t="52753" x="1663700" y="3403600"/>
          <p14:tracePt t="52756" x="1670050" y="3403600"/>
          <p14:tracePt t="52765" x="1676400" y="3403600"/>
          <p14:tracePt t="52781" x="1676400" y="3409950"/>
          <p14:tracePt t="52814" x="1682750" y="3422650"/>
          <p14:tracePt t="52848" x="1695450" y="3441700"/>
          <p14:tracePt t="52882" x="1695450" y="3460750"/>
          <p14:tracePt t="52899" x="1708150" y="3467100"/>
          <p14:tracePt t="52915" x="1708150" y="3486150"/>
          <p14:tracePt t="52932" x="1720850" y="3498850"/>
          <p14:tracePt t="52948" x="1720850" y="3505200"/>
          <p14:tracePt t="52964" x="1727200" y="3530600"/>
          <p14:tracePt t="52965" x="1727200" y="3536950"/>
          <p14:tracePt t="52981" x="1733550" y="3556000"/>
          <p14:tracePt t="52998" x="1746250" y="3581400"/>
          <p14:tracePt t="53014" x="1752600" y="3606800"/>
          <p14:tracePt t="53031" x="1752600" y="3625850"/>
          <p14:tracePt t="53048" x="1758950" y="3644900"/>
          <p14:tracePt t="53064" x="1765300" y="3663950"/>
          <p14:tracePt t="53082" x="1771650" y="3695700"/>
          <p14:tracePt t="53098" x="1778000" y="3721100"/>
          <p14:tracePt t="53114" x="1778000" y="3752850"/>
          <p14:tracePt t="53131" x="1778000" y="3765550"/>
          <p14:tracePt t="53148" x="1778000" y="3778250"/>
          <p14:tracePt t="53165" x="1778000" y="3784600"/>
          <p14:tracePt t="53168" x="1778000" y="3790950"/>
          <p14:tracePt t="53181" x="1778000" y="3803650"/>
          <p14:tracePt t="53198" x="1778000" y="3816350"/>
          <p14:tracePt t="53214" x="1784350" y="3835400"/>
          <p14:tracePt t="53231" x="1790700" y="3848100"/>
          <p14:tracePt t="53265" x="1790700" y="3867150"/>
          <p14:tracePt t="53281" x="1790700" y="3879850"/>
          <p14:tracePt t="53298" x="1790700" y="3892550"/>
          <p14:tracePt t="53315" x="1790700" y="3898900"/>
          <p14:tracePt t="53332" x="1790700" y="3911600"/>
          <p14:tracePt t="53348" x="1790700" y="3917950"/>
          <p14:tracePt t="53365" x="1803400" y="3930650"/>
          <p14:tracePt t="53381" x="1803400" y="3943350"/>
          <p14:tracePt t="53398" x="1809750" y="3962400"/>
          <p14:tracePt t="53414" x="1809750" y="3981450"/>
          <p14:tracePt t="53431" x="1816100" y="4000500"/>
          <p14:tracePt t="53448" x="1822450" y="4019550"/>
          <p14:tracePt t="53464" x="1828800" y="4038600"/>
          <p14:tracePt t="53481" x="1828800" y="4051300"/>
          <p14:tracePt t="53498" x="1841500" y="4064000"/>
          <p14:tracePt t="53514" x="1847850" y="4076700"/>
          <p14:tracePt t="53533" x="1854200" y="4095750"/>
          <p14:tracePt t="53549" x="1860550" y="4108450"/>
          <p14:tracePt t="53567" x="1866900" y="4127500"/>
          <p14:tracePt t="53582" x="1873250" y="4133850"/>
          <p14:tracePt t="53599" x="1873250" y="4146550"/>
          <p14:tracePt t="53614" x="1879600" y="4165600"/>
          <p14:tracePt t="53632" x="1885950" y="4171950"/>
          <p14:tracePt t="53648" x="1898650" y="4184650"/>
          <p14:tracePt t="53651" x="1898650" y="4191000"/>
          <p14:tracePt t="53665" x="1905000" y="4197350"/>
          <p14:tracePt t="53682" x="1911350" y="4210050"/>
          <p14:tracePt t="53698" x="1917700" y="4222750"/>
          <p14:tracePt t="53715" x="1930400" y="4235450"/>
          <p14:tracePt t="53732" x="1943100" y="4260850"/>
          <p14:tracePt t="53737" x="1943100" y="4267200"/>
          <p14:tracePt t="53748" x="1949450" y="4279900"/>
          <p14:tracePt t="53764" x="1955800" y="4292600"/>
          <p14:tracePt t="53782" x="1962150" y="4305300"/>
          <p14:tracePt t="53788" x="1968500" y="4311650"/>
          <p14:tracePt t="53804" x="1968500" y="4318000"/>
          <p14:tracePt t="53815" x="1968500" y="4324350"/>
          <p14:tracePt t="53832" x="1968500" y="4343400"/>
          <p14:tracePt t="53850" x="1981200" y="4356100"/>
          <p14:tracePt t="53865" x="1981200" y="4362450"/>
          <p14:tracePt t="53882" x="1987550" y="4387850"/>
          <p14:tracePt t="53899" x="1993900" y="4400550"/>
          <p14:tracePt t="53916" x="2000250" y="4413250"/>
          <p14:tracePt t="53923" x="2000250" y="4419600"/>
          <p14:tracePt t="53948" x="2000250" y="4425950"/>
          <p14:tracePt t="53966" x="2006600" y="4445000"/>
          <p14:tracePt t="53982" x="2019300" y="4457700"/>
          <p14:tracePt t="53998" x="2025650" y="4476750"/>
          <p14:tracePt t="54015" x="2032000" y="4476750"/>
          <p14:tracePt t="54049" x="2038350" y="4489450"/>
          <p14:tracePt t="54065" x="2051050" y="4495800"/>
          <p14:tracePt t="54082" x="2057400" y="4514850"/>
          <p14:tracePt t="54087" x="2063750" y="4514850"/>
          <p14:tracePt t="54098" x="2063750" y="4527550"/>
          <p14:tracePt t="54114" x="2063750" y="4540250"/>
          <p14:tracePt t="54131" x="2076450" y="4552950"/>
          <p14:tracePt t="54149" x="2082800" y="4572000"/>
          <p14:tracePt t="54153" x="2089150" y="4578350"/>
          <p14:tracePt t="54172" x="2095500" y="4584700"/>
          <p14:tracePt t="54193" x="2095500" y="4591050"/>
          <p14:tracePt t="54198" x="2108200" y="4603750"/>
          <p14:tracePt t="54214" x="2120900" y="4616450"/>
          <p14:tracePt t="54231" x="2127250" y="4635500"/>
          <p14:tracePt t="54248" x="2139950" y="4654550"/>
          <p14:tracePt t="54265" x="2152650" y="4679950"/>
          <p14:tracePt t="54269" x="2159000" y="4686300"/>
          <p14:tracePt t="54292" x="2165350" y="4686300"/>
          <p14:tracePt t="54298" x="2171700" y="4686300"/>
          <p14:tracePt t="54315" x="2178050" y="4699000"/>
          <p14:tracePt t="54331" x="2190750" y="4705350"/>
          <p14:tracePt t="54374" x="2190750" y="4711700"/>
          <p14:tracePt t="54382" x="2190750" y="4718050"/>
          <p14:tracePt t="54397" x="2197100" y="4718050"/>
          <p14:tracePt t="54414" x="2209800" y="4730750"/>
          <p14:tracePt t="54432" x="2216150" y="4743450"/>
          <p14:tracePt t="54448" x="2222500" y="4756150"/>
          <p14:tracePt t="54465" x="2222500" y="4762500"/>
          <p14:tracePt t="54481" x="2228850" y="4768850"/>
          <p14:tracePt t="54497" x="2235200" y="4781550"/>
          <p14:tracePt t="54514" x="2241550" y="4794250"/>
          <p14:tracePt t="54548" x="2241550" y="4800600"/>
          <p14:tracePt t="54564" x="2247900" y="4813300"/>
          <p14:tracePt t="54597" x="2254250" y="4813300"/>
          <p14:tracePt t="54614" x="2260600" y="4826000"/>
          <p14:tracePt t="54632" x="2266950" y="4832350"/>
          <p14:tracePt t="54648" x="2266950" y="4838700"/>
          <p14:tracePt t="54665" x="2266950" y="4845050"/>
          <p14:tracePt t="54682" x="2273300" y="4864100"/>
          <p14:tracePt t="54686" x="2279650" y="4870450"/>
          <p14:tracePt t="54698" x="2286000" y="4876800"/>
          <p14:tracePt t="55146" x="2286000" y="4883150"/>
          <p14:tracePt t="55153" x="2286000" y="4889500"/>
          <p14:tracePt t="55164" x="2286000" y="4902200"/>
          <p14:tracePt t="55181" x="2292350" y="4914900"/>
          <p14:tracePt t="55197" x="2292350" y="4933950"/>
          <p14:tracePt t="55214" x="2292350" y="4953000"/>
          <p14:tracePt t="55231" x="2298700" y="4965700"/>
          <p14:tracePt t="55248" x="2305050" y="4978400"/>
          <p14:tracePt t="55281" x="2311400" y="5003800"/>
          <p14:tracePt t="55314" x="2324100" y="5029200"/>
          <p14:tracePt t="55348" x="2330450" y="5048250"/>
          <p14:tracePt t="55352" x="2330450" y="5054600"/>
          <p14:tracePt t="55364" x="2336800" y="5060950"/>
          <p14:tracePt t="55381" x="2336800" y="5067300"/>
          <p14:tracePt t="55398" x="2343150" y="5099050"/>
          <p14:tracePt t="55414" x="2349500" y="5099050"/>
          <p14:tracePt t="55431" x="2349500" y="5111750"/>
          <p14:tracePt t="55448" x="2355850" y="5124450"/>
          <p14:tracePt t="55481" x="2362200" y="5130800"/>
          <p14:tracePt t="55498" x="2362200" y="5137150"/>
          <p14:tracePt t="55514" x="2374900" y="5143500"/>
          <p14:tracePt t="55531" x="2374900" y="5149850"/>
          <p14:tracePt t="55548" x="2387600" y="5162550"/>
          <p14:tracePt t="55565" x="2393950" y="5175250"/>
          <p14:tracePt t="55582" x="2406650" y="5187950"/>
          <p14:tracePt t="55599" x="2406650" y="5200650"/>
          <p14:tracePt t="55615" x="2419350" y="5219700"/>
          <p14:tracePt t="55631" x="2438400" y="5245100"/>
          <p14:tracePt t="55647" x="2457450" y="5270500"/>
          <p14:tracePt t="55664" x="2482850" y="5308600"/>
          <p14:tracePt t="55680" x="2501900" y="5340350"/>
          <p14:tracePt t="55698" x="2527300" y="5365750"/>
          <p14:tracePt t="55714" x="2540000" y="5378450"/>
          <p14:tracePt t="55730" x="2546350" y="5384800"/>
          <p14:tracePt t="55747" x="2559050" y="5410200"/>
          <p14:tracePt t="55764" x="2565400" y="5422900"/>
          <p14:tracePt t="55782" x="2571750" y="5435600"/>
          <p14:tracePt t="55798" x="2578100" y="5435600"/>
          <p14:tracePt t="55815" x="2584450" y="5441950"/>
          <p14:tracePt t="55831" x="2590800" y="5454650"/>
          <p14:tracePt t="55848" x="2597150" y="5461000"/>
          <p14:tracePt t="55865" x="2597150" y="5467350"/>
          <p14:tracePt t="55911" x="2603500" y="5467350"/>
          <p14:tracePt t="56080" x="2603500" y="5473700"/>
          <p14:tracePt t="56088" x="2603500" y="5480050"/>
          <p14:tracePt t="56295" x="2603500" y="5486400"/>
          <p14:tracePt t="56329" x="2609850" y="5492750"/>
          <p14:tracePt t="56340" x="2616200" y="5499100"/>
          <p14:tracePt t="56391" x="2622550" y="5499100"/>
          <p14:tracePt t="56482" x="2628900" y="5499100"/>
          <p14:tracePt t="56489" x="2635250" y="5499100"/>
          <p14:tracePt t="56645" x="2641600" y="5505450"/>
          <p14:tracePt t="56657" x="2647950" y="5511800"/>
          <p14:tracePt t="56673" x="2654300" y="5518150"/>
          <p14:tracePt t="56681" x="2667000" y="5518150"/>
          <p14:tracePt t="56698" x="2673350" y="5524500"/>
          <p14:tracePt t="56714" x="2679700" y="5530850"/>
          <p14:tracePt t="57379" x="2679700" y="5524500"/>
          <p14:tracePt t="57387" x="2679700" y="5518150"/>
          <p14:tracePt t="57397" x="2679700" y="5505450"/>
          <p14:tracePt t="57414" x="2679700" y="5492750"/>
          <p14:tracePt t="57430" x="2660650" y="5473700"/>
          <p14:tracePt t="57447" x="2647950" y="5454650"/>
          <p14:tracePt t="57464" x="2635250" y="5410200"/>
          <p14:tracePt t="57480" x="2622550" y="5365750"/>
          <p14:tracePt t="57514" x="2584450" y="5283200"/>
          <p14:tracePt t="57547" x="2571750" y="5207000"/>
          <p14:tracePt t="57580" x="2540000" y="5130800"/>
          <p14:tracePt t="57597" x="2520950" y="5086350"/>
          <p14:tracePt t="57614" x="2508250" y="5054600"/>
          <p14:tracePt t="57630" x="2501900" y="5035550"/>
          <p14:tracePt t="57647" x="2489200" y="5022850"/>
          <p14:tracePt t="57761" x="2482850" y="5016500"/>
          <p14:tracePt t="58240" x="2482850" y="5010150"/>
          <p14:tracePt t="58245" x="2482850" y="5003800"/>
          <p14:tracePt t="58252" x="2482850" y="4997450"/>
          <p14:tracePt t="58279" x="2482850" y="4991100"/>
          <p14:tracePt t="58297" x="2482850" y="4984750"/>
          <p14:tracePt t="58330" x="2470150" y="4972050"/>
          <p14:tracePt t="58363" x="2451100" y="4953000"/>
          <p14:tracePt t="58380" x="2444750" y="4940300"/>
          <p14:tracePt t="58397" x="2444750" y="4933950"/>
          <p14:tracePt t="58413" x="2432050" y="4914900"/>
          <p14:tracePt t="58430" x="2432050" y="4908550"/>
          <p14:tracePt t="58447" x="2432050" y="4889500"/>
          <p14:tracePt t="58464" x="2419350" y="4883150"/>
          <p14:tracePt t="58480" x="2419350" y="4876800"/>
          <p14:tracePt t="58514" x="2413000" y="4864100"/>
          <p14:tracePt t="58530" x="2406650" y="4857750"/>
          <p14:tracePt t="58547" x="2406650" y="4845050"/>
          <p14:tracePt t="58580" x="2406650" y="4832350"/>
          <p14:tracePt t="58598" x="2393950" y="4813300"/>
          <p14:tracePt t="58613" x="2381250" y="4806950"/>
          <p14:tracePt t="58630" x="2368550" y="4794250"/>
          <p14:tracePt t="58647" x="2362200" y="4794250"/>
          <p14:tracePt t="58663" x="2355850" y="4794250"/>
          <p14:tracePt t="58680" x="2349500" y="4787900"/>
          <p14:tracePt t="58697" x="2343150" y="4781550"/>
          <p14:tracePt t="58714" x="2336800" y="4762500"/>
          <p14:tracePt t="58730" x="2330450" y="4749800"/>
          <p14:tracePt t="58747" x="2317750" y="4737100"/>
          <p14:tracePt t="58763" x="2305050" y="4718050"/>
          <p14:tracePt t="58780" x="2298700" y="4705350"/>
          <p14:tracePt t="58797" x="2286000" y="4686300"/>
          <p14:tracePt t="58799" x="2286000" y="4679950"/>
          <p14:tracePt t="58814" x="2279650" y="4673600"/>
          <p14:tracePt t="58830" x="2266950" y="4660900"/>
          <p14:tracePt t="58847" x="2266950" y="4654550"/>
          <p14:tracePt t="58864" x="2260600" y="4641850"/>
          <p14:tracePt t="58880" x="2247900" y="4622800"/>
          <p14:tracePt t="58897" x="2235200" y="4610100"/>
          <p14:tracePt t="58913" x="2235200" y="4591050"/>
          <p14:tracePt t="58930" x="2228850" y="4578350"/>
          <p14:tracePt t="58947" x="2222500" y="4572000"/>
          <p14:tracePt t="58963" x="2222500" y="4565650"/>
          <p14:tracePt t="58980" x="2222500" y="4552950"/>
          <p14:tracePt t="58996" x="2216150" y="4527550"/>
          <p14:tracePt t="59014" x="2197100" y="4483100"/>
          <p14:tracePt t="59030" x="2184400" y="4457700"/>
          <p14:tracePt t="59047" x="2184400" y="4425950"/>
          <p14:tracePt t="59064" x="2178050" y="4413250"/>
          <p14:tracePt t="59080" x="2171700" y="4406900"/>
          <p14:tracePt t="59099" x="2171700" y="4394200"/>
          <p14:tracePt t="59114" x="2165350" y="4387850"/>
          <p14:tracePt t="59120" x="2171700" y="4387850"/>
          <p14:tracePt t="59228" x="2165350" y="4387850"/>
          <p14:tracePt t="59269" x="2159000" y="4387850"/>
          <p14:tracePt t="59297" x="2152650" y="4387850"/>
          <p14:tracePt t="59310" x="2146300" y="4387850"/>
          <p14:tracePt t="59322" x="2139950" y="4387850"/>
          <p14:tracePt t="59334" x="2133600" y="4387850"/>
          <p14:tracePt t="59347" x="2127250" y="4387850"/>
          <p14:tracePt t="59363" x="2114550" y="4387850"/>
          <p14:tracePt t="59380" x="2089150" y="4368800"/>
          <p14:tracePt t="59397" x="2057400" y="4343400"/>
          <p14:tracePt t="59414" x="2019300" y="4298950"/>
          <p14:tracePt t="59430" x="2000250" y="4260850"/>
          <p14:tracePt t="59446" x="1987550" y="4216400"/>
          <p14:tracePt t="59463" x="1955800" y="4184650"/>
          <p14:tracePt t="59480" x="1917700" y="4121150"/>
          <p14:tracePt t="59497" x="1892300" y="4064000"/>
          <p14:tracePt t="59514" x="1873250" y="4000500"/>
          <p14:tracePt t="59530" x="1854200" y="3987800"/>
          <p14:tracePt t="59547" x="1841500" y="3956050"/>
          <p14:tracePt t="59563" x="1822450" y="3924300"/>
          <p14:tracePt t="59580" x="1816100" y="3886200"/>
          <p14:tracePt t="59583" x="1816100" y="3879850"/>
          <p14:tracePt t="59597" x="1809750" y="3860800"/>
          <p14:tracePt t="59613" x="1803400" y="3848100"/>
          <p14:tracePt t="59630" x="1797050" y="3848100"/>
          <p14:tracePt t="59646" x="1797050" y="3841750"/>
          <p14:tracePt t="59664" x="1784350" y="3835400"/>
          <p14:tracePt t="59680" x="1784350" y="3816350"/>
          <p14:tracePt t="59697" x="1784350" y="3784600"/>
          <p14:tracePt t="59714" x="1784350" y="3771900"/>
          <p14:tracePt t="59730" x="1784350" y="3759200"/>
          <p14:tracePt t="59746" x="1784350" y="3746500"/>
          <p14:tracePt t="59780" x="1778000" y="3740150"/>
          <p14:tracePt t="59796" x="1771650" y="3733800"/>
          <p14:tracePt t="59879" x="1771650" y="3740150"/>
          <p14:tracePt t="59887" x="1778000" y="3752850"/>
          <p14:tracePt t="59897" x="1784350" y="3778250"/>
          <p14:tracePt t="59914" x="1835150" y="3848100"/>
          <p14:tracePt t="59930" x="1866900" y="3917950"/>
          <p14:tracePt t="59947" x="1911350" y="4019550"/>
          <p14:tracePt t="59963" x="1943100" y="4140200"/>
          <p14:tracePt t="59980" x="1949450" y="4235450"/>
          <p14:tracePt t="59996" x="1968500" y="4273550"/>
          <p14:tracePt t="60013" x="1974850" y="4305300"/>
          <p14:tracePt t="60014" x="1974850" y="4311650"/>
          <p14:tracePt t="60030" x="1981200" y="4330700"/>
          <p14:tracePt t="60046" x="1981200" y="4337050"/>
          <p14:tracePt t="60080" x="1981200" y="4343400"/>
          <p14:tracePt t="60097" x="1987550" y="4349750"/>
          <p14:tracePt t="60114" x="1993900" y="4362450"/>
          <p14:tracePt t="60147" x="1993900" y="4375150"/>
          <p14:tracePt t="60164" x="1993900" y="4381500"/>
          <p14:tracePt t="60172" x="1993900" y="4387850"/>
          <p14:tracePt t="60174" x="1993900" y="4394200"/>
          <p14:tracePt t="60197" x="2000250" y="4406900"/>
          <p14:tracePt t="60213" x="2006600" y="4413250"/>
          <p14:tracePt t="60231" x="2006600" y="4438650"/>
          <p14:tracePt t="60238" x="2012950" y="4445000"/>
          <p14:tracePt t="60247" x="2019300" y="4457700"/>
          <p14:tracePt t="60264" x="2025650" y="4470400"/>
          <p14:tracePt t="60282" x="2038350" y="4521200"/>
          <p14:tracePt t="60297" x="2051050" y="4552950"/>
          <p14:tracePt t="60314" x="2070100" y="4591050"/>
          <p14:tracePt t="60330" x="2082800" y="4629150"/>
          <p14:tracePt t="60347" x="2101850" y="4673600"/>
          <p14:tracePt t="60364" x="2114550" y="4699000"/>
          <p14:tracePt t="60380" x="2127250" y="4730750"/>
          <p14:tracePt t="60384" x="2127250" y="4737100"/>
          <p14:tracePt t="60387" x="2133600" y="4743450"/>
          <p14:tracePt t="60390" x="2139950" y="4756150"/>
          <p14:tracePt t="60397" x="2146300" y="4768850"/>
          <p14:tracePt t="60415" x="2165350" y="4813300"/>
          <p14:tracePt t="60419" x="2171700" y="4826000"/>
          <p14:tracePt t="60422" x="2184400" y="4838700"/>
          <p14:tracePt t="60430" x="2197100" y="4857750"/>
          <p14:tracePt t="60446" x="2216150" y="4889500"/>
          <p14:tracePt t="60464" x="2235200" y="4921250"/>
          <p14:tracePt t="60470" x="2247900" y="4933950"/>
          <p14:tracePt t="60481" x="2254250" y="4953000"/>
          <p14:tracePt t="60484" x="2260600" y="4953000"/>
          <p14:tracePt t="60496" x="2266950" y="4965700"/>
          <p14:tracePt t="60513" x="2273300" y="4978400"/>
          <p14:tracePt t="60531" x="2279650" y="4984750"/>
          <p14:tracePt t="60547" x="2286000" y="5003800"/>
          <p14:tracePt t="60564" x="2292350" y="5010150"/>
          <p14:tracePt t="60581" x="2298700" y="5022850"/>
          <p14:tracePt t="60598" x="2305050" y="5029200"/>
          <p14:tracePt t="60602" x="2317750" y="5029200"/>
          <p14:tracePt t="60605" x="2317750" y="5035550"/>
          <p14:tracePt t="60608" x="2324100" y="5035550"/>
          <p14:tracePt t="60614" x="2324100" y="5041900"/>
          <p14:tracePt t="60630" x="2355850" y="5054600"/>
          <p14:tracePt t="60633" x="2362200" y="5054600"/>
          <p14:tracePt t="60646" x="2387600" y="5067300"/>
          <p14:tracePt t="60663" x="2540000" y="5118100"/>
          <p14:tracePt t="60664" x="2597150" y="5130800"/>
          <p14:tracePt t="60681" x="2882900" y="5226050"/>
          <p14:tracePt t="60697" x="3219450" y="5334000"/>
          <p14:tracePt t="60702" x="3308350" y="5359400"/>
          <p14:tracePt t="60704" x="3397250" y="5391150"/>
          <p14:tracePt t="60714" x="3568700" y="5422900"/>
          <p14:tracePt t="60730" x="3886200" y="5467350"/>
          <p14:tracePt t="60732" x="3962400" y="5473700"/>
          <p14:tracePt t="60747" x="4241800" y="5499100"/>
          <p14:tracePt t="60765" x="4565650" y="5537200"/>
          <p14:tracePt t="60769" x="4610100" y="5549900"/>
          <p14:tracePt t="60780" x="4692650" y="5562600"/>
          <p14:tracePt t="60796" x="4762500" y="5575300"/>
          <p14:tracePt t="60813" x="4775200" y="5575300"/>
          <p14:tracePt t="60831" x="4781550" y="5575300"/>
          <p14:tracePt t="60958" x="4787900" y="5575300"/>
          <p14:tracePt t="60967" x="4800600" y="5575300"/>
          <p14:tracePt t="60980" x="4845050" y="5575300"/>
          <p14:tracePt t="60996" x="4883150" y="5575300"/>
          <p14:tracePt t="61013" x="4914900" y="5575300"/>
          <p14:tracePt t="61030" x="4933950" y="5575300"/>
          <p14:tracePt t="61049" x="4946650" y="5575300"/>
          <p14:tracePt t="61064" x="4953000" y="5575300"/>
          <p14:tracePt t="61080" x="4965700" y="5575300"/>
          <p14:tracePt t="61096" x="4972050" y="5575300"/>
          <p14:tracePt t="61113" x="4984750" y="5575300"/>
          <p14:tracePt t="61152" x="4991100" y="5575300"/>
          <p14:tracePt t="61163" x="4997450" y="5575300"/>
          <p14:tracePt t="61179" x="5003800" y="5575300"/>
          <p14:tracePt t="61196" x="5010150" y="5575300"/>
          <p14:tracePt t="61237" x="5016500" y="5575300"/>
          <p14:tracePt t="61245" x="5022850" y="5575300"/>
          <p14:tracePt t="61411" x="5029200" y="5575300"/>
          <p14:tracePt t="61419" x="5029200" y="5568950"/>
          <p14:tracePt t="61429" x="5029200" y="5556250"/>
          <p14:tracePt t="61446" x="5029200" y="5530850"/>
          <p14:tracePt t="61463" x="5029200" y="5511800"/>
          <p14:tracePt t="61464" x="5029200" y="5505450"/>
          <p14:tracePt t="61480" x="5029200" y="5480050"/>
          <p14:tracePt t="61496" x="5029200" y="5461000"/>
          <p14:tracePt t="61530" x="5029200" y="5435600"/>
          <p14:tracePt t="61564" x="5029200" y="5410200"/>
          <p14:tracePt t="61597" x="5041900" y="5391150"/>
          <p14:tracePt t="61613" x="5048250" y="5378450"/>
          <p14:tracePt t="61630" x="5060950" y="5359400"/>
          <p14:tracePt t="61646" x="5073650" y="5334000"/>
          <p14:tracePt t="61663" x="5080000" y="5302250"/>
          <p14:tracePt t="61680" x="5099050" y="5264150"/>
          <p14:tracePt t="61696" x="5118100" y="5238750"/>
          <p14:tracePt t="61713" x="5143500" y="5194300"/>
          <p14:tracePt t="61730" x="5168900" y="5156200"/>
          <p14:tracePt t="61746" x="5194300" y="5111750"/>
          <p14:tracePt t="61749" x="5207000" y="5099050"/>
          <p14:tracePt t="61764" x="5232400" y="5054600"/>
          <p14:tracePt t="61780" x="5270500" y="5003800"/>
          <p14:tracePt t="61797" x="5295900" y="4946650"/>
          <p14:tracePt t="61813" x="5321300" y="4921250"/>
          <p14:tracePt t="61830" x="5340350" y="4895850"/>
          <p14:tracePt t="61846" x="5353050" y="4864100"/>
          <p14:tracePt t="61848" x="5353050" y="4857750"/>
          <p14:tracePt t="61863" x="5372100" y="4832350"/>
          <p14:tracePt t="61880" x="5397500" y="4775200"/>
          <p14:tracePt t="61896" x="5416550" y="4737100"/>
          <p14:tracePt t="61913" x="5429250" y="4718050"/>
          <p14:tracePt t="61930" x="5435600" y="4699000"/>
          <p14:tracePt t="61946" x="5441950" y="4673600"/>
          <p14:tracePt t="61948" x="5441950" y="4667250"/>
          <p14:tracePt t="61963" x="5461000" y="4648200"/>
          <p14:tracePt t="61980" x="5467350" y="4597400"/>
          <p14:tracePt t="61996" x="5486400" y="4572000"/>
          <p14:tracePt t="62013" x="5505450" y="4552950"/>
          <p14:tracePt t="62030" x="5511800" y="4540250"/>
          <p14:tracePt t="62047" x="5518150" y="4521200"/>
          <p14:tracePt t="62048" x="5524500" y="4508500"/>
          <p14:tracePt t="62064" x="5543550" y="4483100"/>
          <p14:tracePt t="62080" x="5556250" y="4464050"/>
          <p14:tracePt t="62096" x="5568950" y="4445000"/>
          <p14:tracePt t="62113" x="5588000" y="4425950"/>
          <p14:tracePt t="62130" x="5600700" y="4394200"/>
          <p14:tracePt t="62146" x="5613400" y="4362450"/>
          <p14:tracePt t="62148" x="5619750" y="4349750"/>
          <p14:tracePt t="62163" x="5632450" y="4337050"/>
          <p14:tracePt t="62165" x="5638800" y="4330700"/>
          <p14:tracePt t="62179" x="5651500" y="4311650"/>
          <p14:tracePt t="62196" x="5689600" y="4273550"/>
          <p14:tracePt t="62213" x="5708650" y="4235450"/>
          <p14:tracePt t="62229" x="5746750" y="4184650"/>
          <p14:tracePt t="62246" x="5772150" y="4152900"/>
          <p14:tracePt t="62263" x="5778500" y="4133850"/>
          <p14:tracePt t="62282" x="5803900" y="4114800"/>
          <p14:tracePt t="62286" x="5810250" y="4102100"/>
          <p14:tracePt t="62288" x="5816600" y="4095750"/>
          <p14:tracePt t="62297" x="5829300" y="4089400"/>
          <p14:tracePt t="62313" x="5861050" y="4057650"/>
          <p14:tracePt t="62330" x="5880100" y="4051300"/>
          <p14:tracePt t="62335" x="5886450" y="4044950"/>
          <p14:tracePt t="62338" x="5892800" y="4038600"/>
          <p14:tracePt t="62341" x="5899150" y="4032250"/>
          <p14:tracePt t="62354" x="5899150" y="4025900"/>
          <p14:tracePt t="62363" x="5911850" y="4019550"/>
          <p14:tracePt t="62380" x="5924550" y="4013200"/>
          <p14:tracePt t="62396" x="5930900" y="4000500"/>
          <p14:tracePt t="62414" x="5937250" y="3987800"/>
          <p14:tracePt t="62430" x="5943600" y="3981450"/>
          <p14:tracePt t="62447" x="5956300" y="3962400"/>
          <p14:tracePt t="62450" x="5956300" y="3956050"/>
          <p14:tracePt t="62453" x="5962650" y="3956050"/>
          <p14:tracePt t="62457" x="5962650" y="3949700"/>
          <p14:tracePt t="62463" x="5969000" y="3943350"/>
          <p14:tracePt t="62480" x="5988050" y="3924300"/>
          <p14:tracePt t="62496" x="6007100" y="3905250"/>
          <p14:tracePt t="62512" x="6013450" y="3892550"/>
          <p14:tracePt t="62529" x="6026150" y="3886200"/>
          <p14:tracePt t="62546" x="6038850" y="3873500"/>
          <p14:tracePt t="62595" x="6038850" y="3867150"/>
          <p14:tracePt t="62789" x="6045200" y="3867150"/>
          <p14:tracePt t="62800" x="6045200" y="3879850"/>
          <p14:tracePt t="62805" x="6045200" y="3886200"/>
          <p14:tracePt t="62813" x="6045200" y="3892550"/>
          <p14:tracePt t="62829" x="6038850" y="3924300"/>
          <p14:tracePt t="62846" x="6013450" y="3956050"/>
          <p14:tracePt t="62863" x="5969000" y="4013200"/>
          <p14:tracePt t="62880" x="5880100" y="4095750"/>
          <p14:tracePt t="62913" x="5461000" y="4413250"/>
          <p14:tracePt t="62946" x="4883150" y="4768850"/>
          <p14:tracePt t="62949" x="4819650" y="4813300"/>
          <p14:tracePt t="62980" x="4381500" y="5054600"/>
          <p14:tracePt t="62996" x="4121150" y="5187950"/>
          <p14:tracePt t="63012" x="3765550" y="5353050"/>
          <p14:tracePt t="63029" x="3371850" y="5505450"/>
          <p14:tracePt t="63046" x="3009900" y="5588000"/>
          <p14:tracePt t="63063" x="2730500" y="5600700"/>
          <p14:tracePt t="63080" x="2419350" y="5524500"/>
          <p14:tracePt t="63096" x="2216150" y="5448300"/>
          <p14:tracePt t="63113" x="2101850" y="5410200"/>
          <p14:tracePt t="63129" x="2012950" y="5372100"/>
          <p14:tracePt t="63146" x="1949450" y="5314950"/>
          <p14:tracePt t="63163" x="1879600" y="5219700"/>
          <p14:tracePt t="63166" x="1860550" y="5181600"/>
          <p14:tracePt t="63179" x="1765300" y="5010150"/>
          <p14:tracePt t="63196" x="1695450" y="4876800"/>
          <p14:tracePt t="63213" x="1631950" y="4711700"/>
          <p14:tracePt t="63229" x="1581150" y="4552950"/>
          <p14:tracePt t="63246" x="1549400" y="4413250"/>
          <p14:tracePt t="63262" x="1536700" y="4356100"/>
          <p14:tracePt t="63279" x="1530350" y="4305300"/>
          <p14:tracePt t="63296" x="1530350" y="4254500"/>
          <p14:tracePt t="63312" x="1530350" y="4210050"/>
          <p14:tracePt t="63329" x="1543050" y="4146550"/>
          <p14:tracePt t="63346" x="1581150" y="4089400"/>
          <p14:tracePt t="63363" x="1625600" y="4038600"/>
          <p14:tracePt t="63379" x="1651000" y="4000500"/>
          <p14:tracePt t="63381" x="1657350" y="3987800"/>
          <p14:tracePt t="63396" x="1670050" y="3930650"/>
          <p14:tracePt t="63413" x="1676400" y="3886200"/>
          <p14:tracePt t="63429" x="1701800" y="3829050"/>
          <p14:tracePt t="63446" x="1714500" y="3765550"/>
          <p14:tracePt t="63463" x="1739900" y="3702050"/>
          <p14:tracePt t="63480" x="1765300" y="3657600"/>
          <p14:tracePt t="63496" x="1771650" y="3632200"/>
          <p14:tracePt t="63512" x="1771650" y="3619500"/>
          <p14:tracePt t="63529" x="1778000" y="3594100"/>
          <p14:tracePt t="63546" x="1784350" y="3562350"/>
          <p14:tracePt t="63563" x="1790700" y="3530600"/>
          <p14:tracePt t="63580" x="1790700" y="3498850"/>
          <p14:tracePt t="63596" x="1790700" y="3486150"/>
          <p14:tracePt t="63612" x="1790700" y="3473450"/>
          <p14:tracePt t="63629" x="1790700" y="3467100"/>
          <p14:tracePt t="63646" x="1790700" y="3454400"/>
          <p14:tracePt t="63679" x="1784350" y="3448050"/>
          <p14:tracePt t="63696" x="1778000" y="3441700"/>
          <p14:tracePt t="63712" x="1771650" y="3435350"/>
          <p14:tracePt t="63730" x="1765300" y="3435350"/>
          <p14:tracePt t="63750" x="1758950" y="3435350"/>
          <p14:tracePt t="63762" x="1746250" y="3435350"/>
          <p14:tracePt t="63780" x="1733550" y="3435350"/>
          <p14:tracePt t="63796" x="1727200" y="3429000"/>
          <p14:tracePt t="63812" x="1720850" y="3422650"/>
          <p14:tracePt t="63829" x="1714500" y="3422650"/>
          <p14:tracePt t="63846" x="1701800" y="3416300"/>
          <p14:tracePt t="63862" x="1701800" y="3409950"/>
          <p14:tracePt t="63879" x="1695450" y="3409950"/>
          <p14:tracePt t="63896" x="1682750" y="3409950"/>
          <p14:tracePt t="64034" x="1682750" y="3416300"/>
          <p14:tracePt t="64039" x="1682750" y="3422650"/>
          <p14:tracePt t="64046" x="1689100" y="3441700"/>
          <p14:tracePt t="64063" x="1708150" y="3492500"/>
          <p14:tracePt t="64081" x="1727200" y="3530600"/>
          <p14:tracePt t="64085" x="1733550" y="3536950"/>
          <p14:tracePt t="64089" x="1739900" y="3549650"/>
          <p14:tracePt t="64097" x="1739900" y="3562350"/>
          <p14:tracePt t="64112" x="1758950" y="3587750"/>
          <p14:tracePt t="64129" x="1771650" y="3613150"/>
          <p14:tracePt t="64146" x="1778000" y="3638550"/>
          <p14:tracePt t="64162" x="1790700" y="3676650"/>
          <p14:tracePt t="64164" x="1790700" y="3683000"/>
          <p14:tracePt t="64179" x="1803400" y="3714750"/>
          <p14:tracePt t="64196" x="1835150" y="3771900"/>
          <p14:tracePt t="64212" x="1873250" y="3917950"/>
          <p14:tracePt t="64229" x="1911350" y="4006850"/>
          <p14:tracePt t="64246" x="1955800" y="4089400"/>
          <p14:tracePt t="64263" x="1981200" y="4152900"/>
          <p14:tracePt t="64280" x="2006600" y="4197350"/>
          <p14:tracePt t="64296" x="2019300" y="4222750"/>
          <p14:tracePt t="64312" x="2038350" y="4241800"/>
          <p14:tracePt t="64329" x="2051050" y="4279900"/>
          <p14:tracePt t="64346" x="2076450" y="4324350"/>
          <p14:tracePt t="64362" x="2101850" y="4375150"/>
          <p14:tracePt t="64363" x="2108200" y="4381500"/>
          <p14:tracePt t="64379" x="2120900" y="4406900"/>
          <p14:tracePt t="64396" x="2139950" y="4476750"/>
          <p14:tracePt t="64412" x="2152650" y="4495800"/>
          <p14:tracePt t="64429" x="2165350" y="4514850"/>
          <p14:tracePt t="64446" x="2178050" y="4540250"/>
          <p14:tracePt t="64463" x="2197100" y="4565650"/>
          <p14:tracePt t="64480" x="2209800" y="4597400"/>
          <p14:tracePt t="64497" x="2222500" y="4616450"/>
          <p14:tracePt t="64513" x="2235200" y="4635500"/>
          <p14:tracePt t="64530" x="2247900" y="4641850"/>
          <p14:tracePt t="64546" x="2254250" y="4667250"/>
          <p14:tracePt t="64549" x="2260600" y="4673600"/>
          <p14:tracePt t="64552" x="2266950" y="4679950"/>
          <p14:tracePt t="64556" x="2266950" y="4692650"/>
          <p14:tracePt t="64563" x="2273300" y="4692650"/>
          <p14:tracePt t="64580" x="2292350" y="4743450"/>
          <p14:tracePt t="64596" x="2311400" y="4762500"/>
          <p14:tracePt t="64613" x="2336800" y="4819650"/>
          <p14:tracePt t="64630" x="2355850" y="4864100"/>
          <p14:tracePt t="64633" x="2368550" y="4876800"/>
          <p14:tracePt t="64636" x="2374900" y="4883150"/>
          <p14:tracePt t="64642" x="2381250" y="4895850"/>
          <p14:tracePt t="64650" x="2393950" y="4914900"/>
          <p14:tracePt t="64664" x="2413000" y="4946650"/>
          <p14:tracePt t="64670" x="2413000" y="4959350"/>
          <p14:tracePt t="64679" x="2413000" y="4965700"/>
          <p14:tracePt t="64696" x="2419350" y="4997450"/>
          <p14:tracePt t="64712" x="2438400" y="5016500"/>
          <p14:tracePt t="64729" x="2451100" y="5048250"/>
          <p14:tracePt t="64746" x="2470150" y="5067300"/>
          <p14:tracePt t="64764" x="2482850" y="5099050"/>
          <p14:tracePt t="64779" x="2482850" y="5111750"/>
          <p14:tracePt t="64797" x="2501900" y="5137150"/>
          <p14:tracePt t="64813" x="2514600" y="5156200"/>
          <p14:tracePt t="64830" x="2533650" y="5181600"/>
          <p14:tracePt t="64847" x="2533650" y="5194300"/>
          <p14:tracePt t="64851" x="2533650" y="5200650"/>
          <p14:tracePt t="64864" x="2546350" y="5219700"/>
          <p14:tracePt t="64879" x="2552700" y="5232400"/>
          <p14:tracePt t="64897" x="2565400" y="5251450"/>
          <p14:tracePt t="64914" x="2571750" y="5270500"/>
          <p14:tracePt t="64929" x="2584450" y="5295900"/>
          <p14:tracePt t="64946" x="2603500" y="5340350"/>
          <p14:tracePt t="64962" x="2622550" y="5372100"/>
          <p14:tracePt t="64964" x="2622550" y="5384800"/>
          <p14:tracePt t="64980" x="2635250" y="5410200"/>
          <p14:tracePt t="64997" x="2647950" y="5441950"/>
          <p14:tracePt t="65013" x="2654300" y="5454650"/>
          <p14:tracePt t="65029" x="2654300" y="5473700"/>
          <p14:tracePt t="65045" x="2667000" y="5480050"/>
          <p14:tracePt t="65063" x="2673350" y="5486400"/>
          <p14:tracePt t="65079" x="2673350" y="5499100"/>
          <p14:tracePt t="65096" x="2679700" y="5505450"/>
          <p14:tracePt t="65114" x="2679700" y="5511800"/>
          <p14:tracePt t="65129" x="2686050" y="5530850"/>
          <p14:tracePt t="65147" x="2698750" y="5543550"/>
          <p14:tracePt t="65150" x="2698750" y="5549900"/>
          <p14:tracePt t="65162" x="2698750" y="5556250"/>
          <p14:tracePt t="65179" x="2705100" y="5568950"/>
          <p14:tracePt t="65195" x="2717800" y="5575300"/>
          <p14:tracePt t="65293" x="2711450" y="5575300"/>
          <p14:tracePt t="65297" x="2711450" y="5568950"/>
          <p14:tracePt t="65312" x="2711450" y="5581650"/>
          <p14:tracePt t="65329" x="2698750" y="5588000"/>
          <p14:tracePt t="66269" x="2692400" y="5588000"/>
          <p14:tracePt t="66277" x="2686050" y="5581650"/>
          <p14:tracePt t="66281" x="2686050" y="5575300"/>
          <p14:tracePt t="66296" x="2679700" y="5549900"/>
          <p14:tracePt t="66312" x="2660650" y="5511800"/>
          <p14:tracePt t="66329" x="2647950" y="5480050"/>
          <p14:tracePt t="66346" x="2628900" y="5454650"/>
          <p14:tracePt t="66362" x="2622550" y="5435600"/>
          <p14:tracePt t="66396" x="2603500" y="5384800"/>
          <p14:tracePt t="66429" x="2584450" y="5340350"/>
          <p14:tracePt t="66462" x="2571750" y="5314950"/>
          <p14:tracePt t="66479" x="2571750" y="5308600"/>
          <p14:tracePt t="66495" x="2565400" y="5302250"/>
          <p14:tracePt t="66898" x="2565400" y="5295900"/>
          <p14:tracePt t="66921" x="2565400" y="5289550"/>
          <p14:tracePt t="66929" x="2565400" y="5283200"/>
          <p14:tracePt t="67018" x="2565400" y="5276850"/>
          <p14:tracePt t="67026" x="2565400" y="5270500"/>
          <p14:tracePt t="67032" x="2559050" y="5270500"/>
          <p14:tracePt t="67045" x="2552700" y="5264150"/>
          <p14:tracePt t="67079" x="2540000" y="5238750"/>
          <p14:tracePt t="67112" x="2514600" y="5213350"/>
          <p14:tracePt t="67145" x="2482850" y="5187950"/>
          <p14:tracePt t="67163" x="2470150" y="5162550"/>
          <p14:tracePt t="67166" x="2463800" y="5156200"/>
          <p14:tracePt t="67168" x="2457450" y="5156200"/>
          <p14:tracePt t="67179" x="2457450" y="5149850"/>
          <p14:tracePt t="67196" x="2438400" y="5137150"/>
          <p14:tracePt t="67213" x="2438400" y="5130800"/>
          <p14:tracePt t="67228" x="2438400" y="5124450"/>
          <p14:tracePt t="67245" x="2425700" y="5124450"/>
          <p14:tracePt t="67262" x="2419350" y="5118100"/>
          <p14:tracePt t="67295" x="2413000" y="5118100"/>
          <p14:tracePt t="67765" x="2419350" y="5118100"/>
          <p14:tracePt t="67821" x="2425700" y="5118100"/>
          <p14:tracePt t="67829" x="2432050" y="5118100"/>
          <p14:tracePt t="67997" x="2432050" y="5111750"/>
          <p14:tracePt t="68020" x="2432050" y="5105400"/>
          <p14:tracePt t="68022" x="2432050" y="5099050"/>
          <p14:tracePt t="68028" x="2432050" y="5092700"/>
          <p14:tracePt t="68046" x="2432050" y="5067300"/>
          <p14:tracePt t="68063" x="2419350" y="5035550"/>
          <p14:tracePt t="68095" x="2393950" y="4991100"/>
          <p14:tracePt t="68098" x="2393950" y="4984750"/>
          <p14:tracePt t="68129" x="2381250" y="4959350"/>
          <p14:tracePt t="68164" x="2362200" y="4927600"/>
          <p14:tracePt t="68181" x="2355850" y="4921250"/>
          <p14:tracePt t="68195" x="2349500" y="4914900"/>
          <p14:tracePt t="68214" x="2349500" y="4908550"/>
          <p14:tracePt t="68228" x="2336800" y="4902200"/>
          <p14:tracePt t="68262" x="2324100" y="4883150"/>
          <p14:tracePt t="68278" x="2317750" y="4870450"/>
          <p14:tracePt t="68295" x="2317750" y="4857750"/>
          <p14:tracePt t="68312" x="2311400" y="4838700"/>
          <p14:tracePt t="68329" x="2305050" y="4826000"/>
          <p14:tracePt t="68347" x="2298700" y="4806950"/>
          <p14:tracePt t="68364" x="2286000" y="4794250"/>
          <p14:tracePt t="68379" x="2273300" y="4775200"/>
          <p14:tracePt t="68395" x="2266950" y="4756150"/>
          <p14:tracePt t="68413" x="2260600" y="4730750"/>
          <p14:tracePt t="68428" x="2254250" y="4705350"/>
          <p14:tracePt t="68430" x="2247900" y="4699000"/>
          <p14:tracePt t="68445" x="2241550" y="4686300"/>
          <p14:tracePt t="68462" x="2235200" y="4673600"/>
          <p14:tracePt t="68479" x="2222500" y="4654550"/>
          <p14:tracePt t="68496" x="2216150" y="4641850"/>
          <p14:tracePt t="68511" x="2203450" y="4622800"/>
          <p14:tracePt t="68513" x="2203450" y="4616450"/>
          <p14:tracePt t="68528" x="2203450" y="4610100"/>
          <p14:tracePt t="68545" x="2190750" y="4584700"/>
          <p14:tracePt t="68564" x="2178050" y="4552950"/>
          <p14:tracePt t="68579" x="2171700" y="4533900"/>
          <p14:tracePt t="68582" x="2165350" y="4533900"/>
          <p14:tracePt t="68588" x="2165350" y="4521200"/>
          <p14:tracePt t="68597" x="2159000" y="4514850"/>
          <p14:tracePt t="68612" x="2146300" y="4495800"/>
          <p14:tracePt t="68614" x="2139950" y="4483100"/>
          <p14:tracePt t="68628" x="2133600" y="4464050"/>
          <p14:tracePt t="68645" x="2127250" y="4445000"/>
          <p14:tracePt t="68662" x="2101850" y="4387850"/>
          <p14:tracePt t="68679" x="2082800" y="4349750"/>
          <p14:tracePt t="68696" x="2070100" y="4298950"/>
          <p14:tracePt t="68699" x="2070100" y="4286250"/>
          <p14:tracePt t="68704" x="2070100" y="4279900"/>
          <p14:tracePt t="68712" x="2063750" y="4254500"/>
          <p14:tracePt t="68729" x="2051050" y="4222750"/>
          <p14:tracePt t="68732" x="2051050" y="4210050"/>
          <p14:tracePt t="68735" x="2044700" y="4203700"/>
          <p14:tracePt t="68740" x="2044700" y="4197350"/>
          <p14:tracePt t="68742" x="2044700" y="4184650"/>
          <p14:tracePt t="68748" x="2038350" y="4178300"/>
          <p14:tracePt t="68762" x="2025650" y="4159250"/>
          <p14:tracePt t="68778" x="2019300" y="4140200"/>
          <p14:tracePt t="68795" x="2012950" y="4127500"/>
          <p14:tracePt t="68811" x="2000250" y="4114800"/>
          <p14:tracePt t="68828" x="1993900" y="4095750"/>
          <p14:tracePt t="68845" x="1987550" y="4083050"/>
          <p14:tracePt t="68863" x="1974850" y="4057650"/>
          <p14:tracePt t="68879" x="1962150" y="4038600"/>
          <p14:tracePt t="68895" x="1955800" y="4013200"/>
          <p14:tracePt t="68898" x="1949450" y="4013200"/>
          <p14:tracePt t="68903" x="1943100" y="4006850"/>
          <p14:tracePt t="68913" x="1943100" y="4000500"/>
          <p14:tracePt t="68928" x="1936750" y="3994150"/>
          <p14:tracePt t="68945" x="1930400" y="3987800"/>
          <p14:tracePt t="68962" x="1924050" y="3968750"/>
          <p14:tracePt t="68978" x="1917700" y="3956050"/>
          <p14:tracePt t="68995" x="1898650" y="3930650"/>
          <p14:tracePt t="69012" x="1885950" y="3905250"/>
          <p14:tracePt t="69015" x="1885950" y="3898900"/>
          <p14:tracePt t="69019" x="1879600" y="3892550"/>
          <p14:tracePt t="69029" x="1873250" y="3879850"/>
          <p14:tracePt t="69032" x="1873250" y="3873500"/>
          <p14:tracePt t="69046" x="1854200" y="3848100"/>
          <p14:tracePt t="69062" x="1847850" y="3822700"/>
          <p14:tracePt t="69079" x="1835150" y="3790950"/>
          <p14:tracePt t="69096" x="1816100" y="3771900"/>
          <p14:tracePt t="69100" x="1809750" y="3765550"/>
          <p14:tracePt t="69112" x="1803400" y="3740150"/>
          <p14:tracePt t="69128" x="1797050" y="3708400"/>
          <p14:tracePt t="69131" x="1790700" y="3702050"/>
          <p14:tracePt t="69134" x="1790700" y="3695700"/>
          <p14:tracePt t="69145" x="1784350" y="3683000"/>
          <p14:tracePt t="69162" x="1771650" y="3651250"/>
          <p14:tracePt t="69166" x="1765300" y="3644900"/>
          <p14:tracePt t="69171" x="1765300" y="3632200"/>
          <p14:tracePt t="69180" x="1758950" y="3619500"/>
          <p14:tracePt t="69195" x="1752600" y="3606800"/>
          <p14:tracePt t="69211" x="1746250" y="3600450"/>
          <p14:tracePt t="69229" x="1739900" y="3587750"/>
          <p14:tracePt t="69245" x="1739900" y="3575050"/>
          <p14:tracePt t="69262" x="1727200" y="3556000"/>
          <p14:tracePt t="69279" x="1714500" y="3530600"/>
          <p14:tracePt t="69295" x="1714500" y="3511550"/>
          <p14:tracePt t="69311" x="1708150" y="3505200"/>
          <p14:tracePt t="69334" x="1708150" y="3498850"/>
          <p14:tracePt t="69539" x="1708150" y="3511550"/>
          <p14:tracePt t="69543" x="1708150" y="3524250"/>
          <p14:tracePt t="69551" x="1708150" y="3536950"/>
          <p14:tracePt t="69562" x="1720850" y="3543300"/>
          <p14:tracePt t="69578" x="1727200" y="3568700"/>
          <p14:tracePt t="69595" x="1739900" y="3594100"/>
          <p14:tracePt t="69611" x="1752600" y="3606800"/>
          <p14:tracePt t="69645" x="1771650" y="3638550"/>
          <p14:tracePt t="69678" x="1790700" y="3689350"/>
          <p14:tracePt t="69712" x="1809750" y="3721100"/>
          <p14:tracePt t="69728" x="1822450" y="3740150"/>
          <p14:tracePt t="69745" x="1835150" y="3765550"/>
          <p14:tracePt t="69762" x="1860550" y="3797300"/>
          <p14:tracePt t="69778" x="1873250" y="3829050"/>
          <p14:tracePt t="69794" x="1879600" y="3848100"/>
          <p14:tracePt t="69811" x="1885950" y="3867150"/>
          <p14:tracePt t="69828" x="1898650" y="3886200"/>
          <p14:tracePt t="69845" x="1905000" y="3911600"/>
          <p14:tracePt t="69846" x="1911350" y="3917950"/>
          <p14:tracePt t="69862" x="1924050" y="3949700"/>
          <p14:tracePt t="69878" x="1943100" y="3987800"/>
          <p14:tracePt t="69894" x="1955800" y="4019550"/>
          <p14:tracePt t="69911" x="1974850" y="4044950"/>
          <p14:tracePt t="69928" x="1981200" y="4070350"/>
          <p14:tracePt t="69945" x="1981200" y="4083050"/>
          <p14:tracePt t="69962" x="1993900" y="4114800"/>
          <p14:tracePt t="69966" x="2000250" y="4121150"/>
          <p14:tracePt t="69979" x="2006600" y="4140200"/>
          <p14:tracePt t="69994" x="2019300" y="4171950"/>
          <p14:tracePt t="70011" x="2038350" y="4197350"/>
          <p14:tracePt t="70029" x="2044700" y="4222750"/>
          <p14:tracePt t="70045" x="2051050" y="4241800"/>
          <p14:tracePt t="70062" x="2057400" y="4248150"/>
          <p14:tracePt t="70079" x="2057400" y="4254500"/>
          <p14:tracePt t="70095" x="2063750" y="4260850"/>
          <p14:tracePt t="70111" x="2070100" y="4273550"/>
          <p14:tracePt t="70128" x="2082800" y="4286250"/>
          <p14:tracePt t="70145" x="2082800" y="4298950"/>
          <p14:tracePt t="70163" x="2101850" y="4318000"/>
          <p14:tracePt t="70178" x="2114550" y="4330700"/>
          <p14:tracePt t="70196" x="2114550" y="4349750"/>
          <p14:tracePt t="70212" x="2133600" y="4375150"/>
          <p14:tracePt t="70214" x="2133600" y="4381500"/>
          <p14:tracePt t="70219" x="2133600" y="4387850"/>
          <p14:tracePt t="70222" x="2139950" y="4394200"/>
          <p14:tracePt t="70233" x="2139950" y="4400550"/>
          <p14:tracePt t="70245" x="2146300" y="4413250"/>
          <p14:tracePt t="70262" x="2165350" y="4432300"/>
          <p14:tracePt t="70279" x="2165350" y="4445000"/>
          <p14:tracePt t="70294" x="2171700" y="4451350"/>
          <p14:tracePt t="70312" x="2178050" y="4451350"/>
          <p14:tracePt t="70328" x="2190750" y="4457700"/>
          <p14:tracePt t="70347" x="2190750" y="4470400"/>
          <p14:tracePt t="70363" x="2203450" y="4483100"/>
          <p14:tracePt t="70368" x="2203450" y="4489450"/>
          <p14:tracePt t="70378" x="2209800" y="4502150"/>
          <p14:tracePt t="70396" x="2222500" y="4521200"/>
          <p14:tracePt t="70412" x="2228850" y="4546600"/>
          <p14:tracePt t="70418" x="2228850" y="4559300"/>
          <p14:tracePt t="70428" x="2241550" y="4572000"/>
          <p14:tracePt t="70432" x="2247900" y="4578350"/>
          <p14:tracePt t="70435" x="2247900" y="4584700"/>
          <p14:tracePt t="70444" x="2247900" y="4597400"/>
          <p14:tracePt t="70462" x="2260600" y="4635500"/>
          <p14:tracePt t="70466" x="2266950" y="4648200"/>
          <p14:tracePt t="70478" x="2279650" y="4667250"/>
          <p14:tracePt t="70495" x="2292350" y="4679950"/>
          <p14:tracePt t="70512" x="2298700" y="4699000"/>
          <p14:tracePt t="70514" x="2298700" y="4705350"/>
          <p14:tracePt t="70520" x="2298700" y="4711700"/>
          <p14:tracePt t="70528" x="2305050" y="4718050"/>
          <p14:tracePt t="70545" x="2311400" y="4724400"/>
          <p14:tracePt t="70548" x="2311400" y="4730750"/>
          <p14:tracePt t="70550" x="2317750" y="4730750"/>
          <p14:tracePt t="70562" x="2324100" y="4737100"/>
          <p14:tracePt t="70578" x="2330450" y="4749800"/>
          <p14:tracePt t="70596" x="2336800" y="4762500"/>
          <p14:tracePt t="70611" x="2343150" y="4768850"/>
          <p14:tracePt t="70629" x="2343150" y="4781550"/>
          <p14:tracePt t="70645" x="2349500" y="4787900"/>
          <p14:tracePt t="70663" x="2355850" y="4806950"/>
          <p14:tracePt t="70666" x="2362200" y="4806950"/>
          <p14:tracePt t="70671" x="2362200" y="4813300"/>
          <p14:tracePt t="70674" x="2362200" y="4819650"/>
          <p14:tracePt t="70679" x="2368550" y="4826000"/>
          <p14:tracePt t="70686" x="2368550" y="4838700"/>
          <p14:tracePt t="70694" x="2368550" y="4851400"/>
          <p14:tracePt t="70711" x="2374900" y="4883150"/>
          <p14:tracePt t="70727" x="2374900" y="4921250"/>
          <p14:tracePt t="70744" x="2387600" y="4946650"/>
          <p14:tracePt t="70761" x="2393950" y="4959350"/>
          <p14:tracePt t="70777" x="2400300" y="4978400"/>
          <p14:tracePt t="70795" x="2413000" y="4997450"/>
          <p14:tracePt t="70811" x="2425700" y="5022850"/>
          <p14:tracePt t="70829" x="2438400" y="5054600"/>
          <p14:tracePt t="70845" x="2444750" y="5073650"/>
          <p14:tracePt t="70861" x="2451100" y="5086350"/>
          <p14:tracePt t="70878" x="2463800" y="5105400"/>
          <p14:tracePt t="70895" x="2470150" y="5130800"/>
          <p14:tracePt t="70913" x="2476500" y="5143500"/>
          <p14:tracePt t="70928" x="2495550" y="5162550"/>
          <p14:tracePt t="70932" x="2495550" y="5168900"/>
          <p14:tracePt t="70935" x="2495550" y="5175250"/>
          <p14:tracePt t="70940" x="2501900" y="5181600"/>
          <p14:tracePt t="70947" x="2508250" y="5181600"/>
          <p14:tracePt t="70962" x="2508250" y="5200650"/>
          <p14:tracePt t="70978" x="2514600" y="5213350"/>
          <p14:tracePt t="70994" x="2520950" y="5213350"/>
          <p14:tracePt t="71011" x="2527300" y="5232400"/>
          <p14:tracePt t="71044" x="2527300" y="5245100"/>
          <p14:tracePt t="71061" x="2527300" y="5251450"/>
          <p14:tracePt t="71079" x="2533650" y="5264150"/>
          <p14:tracePt t="71096" x="2540000" y="5264150"/>
          <p14:tracePt t="71111" x="2540000" y="5270500"/>
          <p14:tracePt t="71128" x="2546350" y="5276850"/>
          <p14:tracePt t="71162" x="2559050" y="5289550"/>
          <p14:tracePt t="71179" x="2559050" y="5295900"/>
          <p14:tracePt t="71205" x="2559050" y="5302250"/>
          <p14:tracePt t="71213" x="2565400" y="5302250"/>
          <p14:tracePt t="71228" x="2571750" y="5308600"/>
          <p14:tracePt t="71245" x="2571750" y="5314950"/>
          <p14:tracePt t="71261" x="2584450" y="5327650"/>
          <p14:tracePt t="71278" x="2590800" y="5340350"/>
          <p14:tracePt t="71295" x="2603500" y="5359400"/>
          <p14:tracePt t="71311" x="2609850" y="5378450"/>
          <p14:tracePt t="71328" x="2622550" y="5397500"/>
          <p14:tracePt t="71346" x="2628900" y="5410200"/>
          <p14:tracePt t="71361" x="2628900" y="5416550"/>
          <p14:tracePt t="71379" x="2635250" y="5422900"/>
          <p14:tracePt t="71395" x="2641600" y="5422900"/>
          <p14:tracePt t="71470" x="2641600" y="5429250"/>
          <p14:tracePt t="71500" x="2641600" y="5435600"/>
          <p14:tracePt t="71508" x="2641600" y="5441950"/>
          <p14:tracePt t="71598" x="2647950" y="5441950"/>
          <p14:tracePt t="71608" x="2654300" y="5441950"/>
          <p14:tracePt t="71625" x="2654300" y="5448300"/>
          <p14:tracePt t="71740" x="2660650" y="5448300"/>
          <p14:tracePt t="71819" x="2667000" y="5454650"/>
          <p14:tracePt t="72011" x="2673350" y="5454650"/>
          <p14:tracePt t="72039" x="2679700" y="5454650"/>
          <p14:tracePt t="73311" x="2679700" y="5461000"/>
          <p14:tracePt t="73319" x="2686050" y="5461000"/>
          <p14:tracePt t="73351" x="2692400" y="5467350"/>
          <p14:tracePt t="73361" x="2692400" y="5473700"/>
          <p14:tracePt t="73387" x="2698750" y="5473700"/>
          <p14:tracePt t="73395" x="2698750" y="5480050"/>
          <p14:tracePt t="73402" x="2698750" y="5486400"/>
          <p14:tracePt t="73418" x="2698750" y="5492750"/>
          <p14:tracePt t="73444" x="2705100" y="5499100"/>
          <p14:tracePt t="73477" x="2730500" y="5499100"/>
          <p14:tracePt t="73603" x="2736850" y="5499100"/>
          <p14:tracePt t="73616" x="2736850" y="5492750"/>
          <p14:tracePt t="73624" x="2743200" y="5492750"/>
          <p14:tracePt t="73636" x="2749550" y="5492750"/>
          <p14:tracePt t="73647" x="2749550" y="5499100"/>
          <p14:tracePt t="73663" x="2755900" y="5505450"/>
          <p14:tracePt t="73677" x="2755900" y="5511800"/>
          <p14:tracePt t="73694" x="2762250" y="5524500"/>
          <p14:tracePt t="73711" x="2762250" y="5530850"/>
          <p14:tracePt t="73728" x="2768600" y="5537200"/>
          <p14:tracePt t="73744" x="2774950" y="5543550"/>
          <p14:tracePt t="73983" x="2774950" y="5549900"/>
          <p14:tracePt t="74954" x="2774950" y="5556250"/>
          <p14:tracePt t="74967" x="2774950" y="5562600"/>
          <p14:tracePt t="74986" x="2774950" y="5568950"/>
          <p14:tracePt t="74998" x="2774950" y="5575300"/>
          <p14:tracePt t="75010" x="2774950" y="5581650"/>
          <p14:tracePt t="75044" x="2774950" y="5588000"/>
          <p14:tracePt t="75123" x="2774950" y="5594350"/>
          <p14:tracePt t="75131" x="2768600" y="5594350"/>
          <p14:tracePt t="75160" x="2762250" y="5594350"/>
          <p14:tracePt t="75163" x="2762250" y="5588000"/>
          <p14:tracePt t="75178" x="2762250" y="5568950"/>
          <p14:tracePt t="75194" x="2762250" y="5556250"/>
          <p14:tracePt t="75210" x="2774950" y="5537200"/>
          <p14:tracePt t="75244" x="2774950" y="5524500"/>
          <p14:tracePt t="75260" x="2781300" y="5518150"/>
          <p14:tracePt t="75277" x="2781300" y="5505450"/>
          <p14:tracePt t="75310" x="2781300" y="5492750"/>
          <p14:tracePt t="75346" x="2781300" y="5486400"/>
          <p14:tracePt t="75491" x="2781300" y="5480050"/>
          <p14:tracePt t="75494" x="2781300" y="5473700"/>
          <p14:tracePt t="75510" x="2781300" y="5461000"/>
          <p14:tracePt t="75527" x="2781300" y="5422900"/>
          <p14:tracePt t="75544" x="2781300" y="5372100"/>
          <p14:tracePt t="75560" x="2781300" y="5308600"/>
          <p14:tracePt t="75578" x="2774950" y="5232400"/>
          <p14:tracePt t="75595" x="2762250" y="5162550"/>
          <p14:tracePt t="75610" x="2762250" y="5099050"/>
          <p14:tracePt t="75627" x="2762250" y="5022850"/>
          <p14:tracePt t="75644" x="2762250" y="4953000"/>
          <p14:tracePt t="75661" x="2762250" y="4883150"/>
          <p14:tracePt t="75677" x="2774950" y="4838700"/>
          <p14:tracePt t="75694" x="2787650" y="4800600"/>
          <p14:tracePt t="75710" x="2794000" y="4768850"/>
          <p14:tracePt t="75727" x="2800350" y="4730750"/>
          <p14:tracePt t="75744" x="2800350" y="4699000"/>
          <p14:tracePt t="75760" x="2806700" y="4667250"/>
          <p14:tracePt t="75777" x="2825750" y="4622800"/>
          <p14:tracePt t="75793" x="2832100" y="4591050"/>
          <p14:tracePt t="75810" x="2838450" y="4572000"/>
          <p14:tracePt t="75827" x="2838450" y="4533900"/>
          <p14:tracePt t="75845" x="2838450" y="4514850"/>
          <p14:tracePt t="75860" x="2838450" y="4502150"/>
          <p14:tracePt t="75877" x="2838450" y="4489450"/>
          <p14:tracePt t="75893" x="2838450" y="4483100"/>
          <p14:tracePt t="75910" x="2838450" y="4476750"/>
          <p14:tracePt t="75927" x="2838450" y="4470400"/>
          <p14:tracePt t="75943" x="2838450" y="4457700"/>
          <p14:tracePt t="75960" x="2832100" y="4451350"/>
          <p14:tracePt t="75977" x="2819400" y="4445000"/>
          <p14:tracePt t="75994" x="2813050" y="4438650"/>
          <p14:tracePt t="76010" x="2806700" y="4438650"/>
          <p14:tracePt t="76027" x="2800350" y="4432300"/>
          <p14:tracePt t="76044" x="2794000" y="4425950"/>
          <p14:tracePt t="76060" x="2787650" y="4425950"/>
          <p14:tracePt t="76077" x="2781300" y="4419600"/>
          <p14:tracePt t="76128" x="2774950" y="4419600"/>
          <p14:tracePt t="76809" x="2781300" y="4419600"/>
          <p14:tracePt t="76813" x="2794000" y="4419600"/>
          <p14:tracePt t="76827" x="3003550" y="4438650"/>
          <p14:tracePt t="76844" x="3511550" y="4533900"/>
          <p14:tracePt t="76860" x="4013200" y="4610100"/>
          <p14:tracePt t="76877" x="4457700" y="4673600"/>
          <p14:tracePt t="76893" x="4775200" y="4724400"/>
          <p14:tracePt t="76910" x="5035550" y="4705350"/>
          <p14:tracePt t="76943" x="5276850" y="4616450"/>
          <p14:tracePt t="76976" x="5365750" y="4559300"/>
          <p14:tracePt t="77010" x="5448300" y="4476750"/>
          <p14:tracePt t="77027" x="5467350" y="4425950"/>
          <p14:tracePt t="77028" x="5473700" y="4419600"/>
          <p14:tracePt t="77044" x="5505450" y="4375150"/>
          <p14:tracePt t="77060" x="5524500" y="4324350"/>
          <p14:tracePt t="77076" x="5549900" y="4292600"/>
          <p14:tracePt t="77094" x="5581650" y="4241800"/>
          <p14:tracePt t="77110" x="5626100" y="4197350"/>
          <p14:tracePt t="77111" x="5632450" y="4184650"/>
          <p14:tracePt t="77126" x="5670550" y="4152900"/>
          <p14:tracePt t="77143" x="5727700" y="4108450"/>
          <p14:tracePt t="77144" x="5746750" y="4102100"/>
          <p14:tracePt t="77160" x="5772150" y="4083050"/>
          <p14:tracePt t="77177" x="5822950" y="4064000"/>
          <p14:tracePt t="77193" x="5880100" y="4025900"/>
          <p14:tracePt t="77210" x="5930900" y="4000500"/>
          <p14:tracePt t="77227" x="5949950" y="3994150"/>
          <p14:tracePt t="77243" x="5962650" y="3994150"/>
          <p14:tracePt t="77260" x="5988050" y="3994150"/>
          <p14:tracePt t="77276" x="6007100" y="3994150"/>
          <p14:tracePt t="77293" x="6032500" y="3981450"/>
          <p14:tracePt t="77310" x="6051550" y="3975100"/>
          <p14:tracePt t="77327" x="6070600" y="3962400"/>
          <p14:tracePt t="77344" x="6076950" y="3949700"/>
          <p14:tracePt t="77360" x="6089650" y="3943350"/>
          <p14:tracePt t="77376" x="6102350" y="3943350"/>
          <p14:tracePt t="77393" x="6108700" y="3930650"/>
          <p14:tracePt t="77410" x="6115050" y="3930650"/>
          <p14:tracePt t="78063" x="6102350" y="3930650"/>
          <p14:tracePt t="78070" x="6070600" y="3930650"/>
          <p14:tracePt t="78077" x="6019800" y="3930650"/>
          <p14:tracePt t="78081" x="5994400" y="3930650"/>
          <p14:tracePt t="78085" x="5962650" y="3943350"/>
          <p14:tracePt t="78089" x="5924550" y="3949700"/>
          <p14:tracePt t="78098" x="5861050" y="3956050"/>
          <p14:tracePt t="78110" x="5715000" y="3975100"/>
          <p14:tracePt t="78126" x="5467350" y="3968750"/>
          <p14:tracePt t="78128" x="5391150" y="3962400"/>
          <p14:tracePt t="78144" x="5130800" y="4000500"/>
          <p14:tracePt t="78176" x="4699000" y="4102100"/>
          <p14:tracePt t="78210" x="4311650" y="4235450"/>
          <p14:tracePt t="78244" x="4076700" y="4362450"/>
          <p14:tracePt t="78260" x="3949700" y="4425950"/>
          <p14:tracePt t="78277" x="3822700" y="4502150"/>
          <p14:tracePt t="78293" x="3714750" y="4591050"/>
          <p14:tracePt t="78310" x="3625850" y="4654550"/>
          <p14:tracePt t="78327" x="3556000" y="4718050"/>
          <p14:tracePt t="78329" x="3536950" y="4737100"/>
          <p14:tracePt t="78345" x="3492500" y="4813300"/>
          <p14:tracePt t="78360" x="3397250" y="4895850"/>
          <p14:tracePt t="78376" x="3289300" y="4997450"/>
          <p14:tracePt t="78393" x="3206750" y="5035550"/>
          <p14:tracePt t="78410" x="3143250" y="5092700"/>
          <p14:tracePt t="78427" x="3060700" y="5156200"/>
          <p14:tracePt t="78429" x="3035300" y="5168900"/>
          <p14:tracePt t="78444" x="2965450" y="5213350"/>
          <p14:tracePt t="78460" x="2889250" y="5276850"/>
          <p14:tracePt t="78477" x="2832100" y="5314950"/>
          <p14:tracePt t="78493" x="2774950" y="5346700"/>
          <p14:tracePt t="78510" x="2736850" y="5365750"/>
          <p14:tracePt t="78526" x="2724150" y="5378450"/>
          <p14:tracePt t="78544" x="2705100" y="5391150"/>
          <p14:tracePt t="78560" x="2705100" y="5397500"/>
          <p14:tracePt t="78589" x="2705100" y="5403850"/>
          <p14:tracePt t="78600" x="2698750" y="5403850"/>
          <p14:tracePt t="78609" x="2698750" y="5410200"/>
          <p14:tracePt t="78626" x="2698750" y="5416550"/>
          <p14:tracePt t="78643" x="2698750" y="5435600"/>
          <p14:tracePt t="78660" x="2705100" y="5473700"/>
          <p14:tracePt t="78676" x="2711450" y="5486400"/>
          <p14:tracePt t="78693" x="2711450" y="5499100"/>
          <p14:tracePt t="78711" x="2711450" y="5530850"/>
          <p14:tracePt t="78714" x="2711450" y="5537200"/>
          <p14:tracePt t="78717" x="2717800" y="5543550"/>
          <p14:tracePt t="78727" x="2717800" y="5549900"/>
          <p14:tracePt t="78743" x="2724150" y="5562600"/>
          <p14:tracePt t="78760" x="2730500" y="5575300"/>
          <p14:tracePt t="78776" x="2736850" y="5581650"/>
          <p14:tracePt t="78808" x="2743200" y="5581650"/>
          <p14:tracePt t="78812" x="2743200" y="5588000"/>
          <p14:tracePt t="78826" x="2749550" y="5588000"/>
          <p14:tracePt t="78843" x="2755900" y="5600700"/>
          <p14:tracePt t="78859" x="2768600" y="5607050"/>
          <p14:tracePt t="78876" x="2774950" y="5607050"/>
          <p14:tracePt t="79784" x="2781300" y="5607050"/>
          <p14:tracePt t="79796" x="2787650" y="5607050"/>
          <p14:tracePt t="79810" x="2794000" y="5607050"/>
          <p14:tracePt t="79833" x="2800350" y="5607050"/>
          <p14:tracePt t="79843" x="2806700" y="5607050"/>
          <p14:tracePt t="79860" x="2832100" y="5607050"/>
          <p14:tracePt t="79893" x="2863850" y="5607050"/>
          <p14:tracePt t="79926" x="2908300" y="5594350"/>
          <p14:tracePt t="79959" x="3028950" y="5518150"/>
          <p14:tracePt t="79976" x="3111500" y="5499100"/>
          <p14:tracePt t="79993" x="3213100" y="5467350"/>
          <p14:tracePt t="80009" x="3276600" y="5429250"/>
          <p14:tracePt t="80026" x="3308350" y="5372100"/>
          <p14:tracePt t="80043" x="3371850" y="5327650"/>
          <p14:tracePt t="80045" x="3390900" y="5314950"/>
          <p14:tracePt t="80060" x="3473450" y="5276850"/>
          <p14:tracePt t="80076" x="3543300" y="5232400"/>
          <p14:tracePt t="80093" x="3606800" y="5175250"/>
          <p14:tracePt t="80109" x="3676650" y="5124450"/>
          <p14:tracePt t="80112" x="3689350" y="5111750"/>
          <p14:tracePt t="80126" x="3727450" y="5073650"/>
          <p14:tracePt t="80143" x="3797300" y="5010150"/>
          <p14:tracePt t="80144" x="3810000" y="4991100"/>
          <p14:tracePt t="80160" x="3886200" y="4921250"/>
          <p14:tracePt t="80176" x="3943350" y="4857750"/>
          <p14:tracePt t="80192" x="3975100" y="4819650"/>
          <p14:tracePt t="80209" x="3994150" y="4794250"/>
          <p14:tracePt t="80226" x="4006850" y="4749800"/>
          <p14:tracePt t="80242" x="4025900" y="4718050"/>
          <p14:tracePt t="80260" x="4032250" y="4679950"/>
          <p14:tracePt t="80276" x="4051300" y="4635500"/>
          <p14:tracePt t="80292" x="4064000" y="4603750"/>
          <p14:tracePt t="80309" x="4076700" y="4572000"/>
          <p14:tracePt t="80326" x="4083050" y="4546600"/>
          <p14:tracePt t="80343" x="4083050" y="4527550"/>
          <p14:tracePt t="80360" x="4083050" y="4508500"/>
          <p14:tracePt t="80376" x="4083050" y="4489450"/>
          <p14:tracePt t="80392" x="4083050" y="4470400"/>
          <p14:tracePt t="80409" x="4083050" y="4445000"/>
          <p14:tracePt t="80426" x="4083050" y="4432300"/>
          <p14:tracePt t="80442" x="4083050" y="4419600"/>
          <p14:tracePt t="80459" x="4064000" y="4381500"/>
          <p14:tracePt t="80460" x="4057650" y="4381500"/>
          <p14:tracePt t="80476" x="4044950" y="4356100"/>
          <p14:tracePt t="80492" x="4025900" y="4330700"/>
          <p14:tracePt t="80509" x="4019550" y="4305300"/>
          <p14:tracePt t="80526" x="3994150" y="4279900"/>
          <p14:tracePt t="80543" x="3981450" y="4273550"/>
          <p14:tracePt t="80560" x="3937000" y="4273550"/>
          <p14:tracePt t="80576" x="3924300" y="4241800"/>
          <p14:tracePt t="80592" x="3917950" y="4229100"/>
          <p14:tracePt t="80609" x="3905250" y="4203700"/>
          <p14:tracePt t="80626" x="3886200" y="4191000"/>
          <p14:tracePt t="80643" x="3860800" y="4184650"/>
          <p14:tracePt t="80659" x="3822700" y="4178300"/>
          <p14:tracePt t="80660" x="3810000" y="4171950"/>
          <p14:tracePt t="80676" x="3759200" y="4159250"/>
          <p14:tracePt t="80692" x="3721100" y="4159250"/>
          <p14:tracePt t="80709" x="3683000" y="4159250"/>
          <p14:tracePt t="80726" x="3657600" y="4159250"/>
          <p14:tracePt t="80742" x="3632200" y="4159250"/>
          <p14:tracePt t="80759" x="3613150" y="4159250"/>
          <p14:tracePt t="80760" x="3606800" y="4165600"/>
          <p14:tracePt t="80776" x="3594100" y="4171950"/>
          <p14:tracePt t="80792" x="3587750" y="4184650"/>
          <p14:tracePt t="80809" x="3575050" y="4191000"/>
          <p14:tracePt t="80826" x="3556000" y="4203700"/>
          <p14:tracePt t="80843" x="3543300" y="4216400"/>
          <p14:tracePt t="80859" x="3530600" y="4235450"/>
          <p14:tracePt t="80876" x="3530600" y="4241800"/>
          <p14:tracePt t="80892" x="3517900" y="4267200"/>
          <p14:tracePt t="80909" x="3511550" y="4286250"/>
          <p14:tracePt t="80926" x="3498850" y="4305300"/>
          <p14:tracePt t="80943" x="3492500" y="4330700"/>
          <p14:tracePt t="80945" x="3492500" y="4337050"/>
          <p14:tracePt t="80959" x="3486150" y="4349750"/>
          <p14:tracePt t="80976" x="3486150" y="4356100"/>
          <p14:tracePt t="80993" x="3486150" y="4375150"/>
          <p14:tracePt t="81009" x="3473450" y="4394200"/>
          <p14:tracePt t="81026" x="3473450" y="4406900"/>
          <p14:tracePt t="81043" x="3473450" y="4425950"/>
          <p14:tracePt t="81045" x="3473450" y="4432300"/>
          <p14:tracePt t="81060" x="3473450" y="4445000"/>
          <p14:tracePt t="81076" x="3473450" y="4457700"/>
          <p14:tracePt t="81092" x="3473450" y="4476750"/>
          <p14:tracePt t="81109" x="3473450" y="4495800"/>
          <p14:tracePt t="81126" x="3486150" y="4514850"/>
          <p14:tracePt t="81143" x="3486150" y="4527550"/>
          <p14:tracePt t="81160" x="3486150" y="4546600"/>
          <p14:tracePt t="81177" x="3486150" y="4559300"/>
          <p14:tracePt t="81193" x="3492500" y="4572000"/>
          <p14:tracePt t="81197" x="3498850" y="4578350"/>
          <p14:tracePt t="81210" x="3505200" y="4591050"/>
          <p14:tracePt t="81226" x="3511550" y="4610100"/>
          <p14:tracePt t="81242" x="3517900" y="4629150"/>
          <p14:tracePt t="81244" x="3524250" y="4635500"/>
          <p14:tracePt t="81259" x="3543300" y="4660900"/>
          <p14:tracePt t="81276" x="3575050" y="4711700"/>
          <p14:tracePt t="81292" x="3613150" y="4749800"/>
          <p14:tracePt t="81309" x="3644900" y="4787900"/>
          <p14:tracePt t="81326" x="3683000" y="4826000"/>
          <p14:tracePt t="81343" x="3708400" y="4845050"/>
          <p14:tracePt t="81359" x="3752850" y="4864100"/>
          <p14:tracePt t="81360" x="3759200" y="4864100"/>
          <p14:tracePt t="81376" x="3790950" y="4870450"/>
          <p14:tracePt t="81392" x="3829050" y="4876800"/>
          <p14:tracePt t="81409" x="3873500" y="4876800"/>
          <p14:tracePt t="81426" x="3898900" y="4876800"/>
          <p14:tracePt t="81443" x="3911600" y="4876800"/>
          <p14:tracePt t="81460" x="3930650" y="4876800"/>
          <p14:tracePt t="81477" x="3949700" y="4864100"/>
          <p14:tracePt t="81493" x="3962400" y="4851400"/>
          <p14:tracePt t="81509" x="3968750" y="4826000"/>
          <p14:tracePt t="81526" x="3975100" y="4806950"/>
          <p14:tracePt t="81542" x="3994150" y="4762500"/>
          <p14:tracePt t="81559" x="4000500" y="4743450"/>
          <p14:tracePt t="81575" x="4006850" y="4711700"/>
          <p14:tracePt t="81592" x="4013200" y="4686300"/>
          <p14:tracePt t="81609" x="4019550" y="4654550"/>
          <p14:tracePt t="81625" x="4019550" y="4616450"/>
          <p14:tracePt t="81642" x="4019550" y="4591050"/>
          <p14:tracePt t="81659" x="4019550" y="4559300"/>
          <p14:tracePt t="81660" x="4019550" y="4552950"/>
          <p14:tracePt t="81676" x="4019550" y="4521200"/>
          <p14:tracePt t="81693" x="4019550" y="4502150"/>
          <p14:tracePt t="81709" x="4019550" y="4483100"/>
          <p14:tracePt t="81726" x="4019550" y="4470400"/>
          <p14:tracePt t="81743" x="4019550" y="4464050"/>
          <p14:tracePt t="81760" x="4019550" y="4445000"/>
          <p14:tracePt t="81775" x="4019550" y="4438650"/>
          <p14:tracePt t="81792" x="4019550" y="4425950"/>
          <p14:tracePt t="81809" x="4019550" y="4419600"/>
          <p14:tracePt t="81826" x="4013200" y="4413250"/>
          <p14:tracePt t="81842" x="4013200" y="4406900"/>
          <p14:tracePt t="82203" x="4019550" y="4406900"/>
          <p14:tracePt t="82340" x="4025900" y="4406900"/>
          <p14:tracePt t="82344" x="4044950" y="4406900"/>
          <p14:tracePt t="82359" x="4076700" y="4425950"/>
          <p14:tracePt t="82376" x="4184650" y="4438650"/>
          <p14:tracePt t="82392" x="4279900" y="4470400"/>
          <p14:tracePt t="82409" x="4387850" y="4483100"/>
          <p14:tracePt t="82425" x="4502150" y="4508500"/>
          <p14:tracePt t="82442" x="4578350" y="4514850"/>
          <p14:tracePt t="82476" x="4711700" y="4514850"/>
          <p14:tracePt t="82509" x="4743450" y="4527550"/>
          <p14:tracePt t="82543" x="4826000" y="4527550"/>
          <p14:tracePt t="82559" x="4895850" y="4508500"/>
          <p14:tracePt t="82576" x="4978400" y="4495800"/>
          <p14:tracePt t="82592" x="5060950" y="4470400"/>
          <p14:tracePt t="82609" x="5118100" y="4445000"/>
          <p14:tracePt t="82626" x="5175250" y="4419600"/>
          <p14:tracePt t="82642" x="5194300" y="4406900"/>
          <p14:tracePt t="82659" x="5219700" y="4400550"/>
          <p14:tracePt t="82660" x="5232400" y="4400550"/>
          <p14:tracePt t="82676" x="5270500" y="4381500"/>
          <p14:tracePt t="82692" x="5346700" y="4368800"/>
          <p14:tracePt t="82709" x="5429250" y="4362450"/>
          <p14:tracePt t="82725" x="5480050" y="4349750"/>
          <p14:tracePt t="82743" x="5518150" y="4337050"/>
          <p14:tracePt t="82759" x="5594350" y="4330700"/>
          <p14:tracePt t="82761" x="5607050" y="4330700"/>
          <p14:tracePt t="82775" x="5721350" y="4330700"/>
          <p14:tracePt t="82792" x="5848350" y="4330700"/>
          <p14:tracePt t="82809" x="5949950" y="4330700"/>
          <p14:tracePt t="82825" x="6019800" y="4330700"/>
          <p14:tracePt t="82843" x="6038850" y="4330700"/>
          <p14:tracePt t="82859" x="6045200" y="4330700"/>
          <p14:tracePt t="82875" x="6064250" y="4330700"/>
          <p14:tracePt t="82892" x="6089650" y="4324350"/>
          <p14:tracePt t="82909" x="6108700" y="4318000"/>
          <p14:tracePt t="82925" x="6140450" y="4305300"/>
          <p14:tracePt t="82942" x="6159500" y="4298950"/>
          <p14:tracePt t="82959" x="6172200" y="4292600"/>
          <p14:tracePt t="82975" x="6184900" y="4286250"/>
          <p14:tracePt t="82992" x="6197600" y="4273550"/>
          <p14:tracePt t="83009" x="6210300" y="4273550"/>
          <p14:tracePt t="83026" x="6235700" y="4260850"/>
          <p14:tracePt t="83028" x="6235700" y="4254500"/>
          <p14:tracePt t="83042" x="6254750" y="4254500"/>
          <p14:tracePt t="83059" x="6261100" y="4241800"/>
          <p14:tracePt t="83075" x="6267450" y="4241800"/>
          <p14:tracePt t="83092" x="6267450" y="4235450"/>
          <p14:tracePt t="83109" x="6267450" y="4229100"/>
          <p14:tracePt t="83126" x="6267450" y="4222750"/>
          <p14:tracePt t="83143" x="6267450" y="4216400"/>
          <p14:tracePt t="83160" x="6267450" y="4210050"/>
          <p14:tracePt t="83177" x="6267450" y="4197350"/>
          <p14:tracePt t="83219" x="6267450" y="4191000"/>
          <p14:tracePt t="83227" x="6267450" y="4184650"/>
          <p14:tracePt t="83244" x="6267450" y="4178300"/>
          <p14:tracePt t="83260" x="6261100" y="4171950"/>
          <p14:tracePt t="83275" x="6261100" y="4152900"/>
          <p14:tracePt t="83292" x="6248400" y="4146550"/>
          <p14:tracePt t="83309" x="6242050" y="4133850"/>
          <p14:tracePt t="83343" x="6242050" y="4114800"/>
          <p14:tracePt t="83359" x="6229350" y="4102100"/>
          <p14:tracePt t="83376" x="6223000" y="4089400"/>
          <p14:tracePt t="83393" x="6223000" y="4076700"/>
          <p14:tracePt t="83394" x="6216650" y="4070350"/>
          <p14:tracePt t="83411" x="6210300" y="4064000"/>
          <p14:tracePt t="83425" x="6203950" y="4051300"/>
          <p14:tracePt t="83442" x="6197600" y="4044950"/>
          <p14:tracePt t="83459" x="6191250" y="4038600"/>
          <p14:tracePt t="83476" x="6184900" y="4032250"/>
          <p14:tracePt t="83510" x="6165850" y="4019550"/>
          <p14:tracePt t="83542" x="6159500" y="4013200"/>
          <p14:tracePt t="83559" x="6153150" y="4006850"/>
          <p14:tracePt t="83592" x="6153150" y="3994150"/>
          <p14:tracePt t="83609" x="6146800" y="3994150"/>
          <p14:tracePt t="83724" x="6140450" y="3987800"/>
          <p14:tracePt t="83787" x="6134100" y="3981450"/>
          <p14:tracePt t="83792" x="6134100" y="3975100"/>
          <p14:tracePt t="83801" x="6127750" y="3975100"/>
          <p14:tracePt t="83817" x="6121400" y="3968750"/>
          <p14:tracePt t="83826" x="6121400" y="3962400"/>
          <p14:tracePt t="83844" x="6115050" y="3956050"/>
          <p14:tracePt t="83859" x="6108700" y="3949700"/>
          <p14:tracePt t="83876" x="6108700" y="3943350"/>
          <p14:tracePt t="83892" x="6102350" y="3937000"/>
          <p14:tracePt t="83910" x="6102350" y="3930650"/>
          <p14:tracePt t="83926" x="6096000" y="3930650"/>
          <p14:tracePt t="84406" x="6102350" y="3924300"/>
          <p14:tracePt t="84410" x="6115050" y="3924300"/>
          <p14:tracePt t="84414" x="6121400" y="3924300"/>
          <p14:tracePt t="84427" x="6146800" y="3924300"/>
          <p14:tracePt t="84442" x="6191250" y="3905250"/>
          <p14:tracePt t="84459" x="6223000" y="3898900"/>
          <p14:tracePt t="84476" x="6235700" y="3898900"/>
          <p14:tracePt t="84492" x="6254750" y="3898900"/>
          <p14:tracePt t="84525" x="6280150" y="3892550"/>
          <p14:tracePt t="84559" x="6299200" y="3892550"/>
          <p14:tracePt t="84592" x="6318250" y="3892550"/>
          <p14:tracePt t="84626" x="6324600" y="3886200"/>
          <p14:tracePt t="84642" x="6330950" y="3886200"/>
          <p14:tracePt t="84658" x="6343650" y="3886200"/>
          <p14:tracePt t="84675" x="6343650" y="3873500"/>
          <p14:tracePt t="84692" x="6343650" y="3854450"/>
          <p14:tracePt t="84709" x="6343650" y="3835400"/>
          <p14:tracePt t="84726" x="6343650" y="3790950"/>
          <p14:tracePt t="84742" x="6330950" y="3784600"/>
          <p14:tracePt t="84759" x="6324600" y="3778250"/>
          <p14:tracePt t="84775" x="6311900" y="3765550"/>
          <p14:tracePt t="84792" x="6305550" y="3759200"/>
          <p14:tracePt t="84808" x="6280150" y="3733800"/>
          <p14:tracePt t="84826" x="6261100" y="3714750"/>
          <p14:tracePt t="84842" x="6235700" y="3708400"/>
          <p14:tracePt t="84859" x="6216650" y="3702050"/>
          <p14:tracePt t="84875" x="6191250" y="3689350"/>
          <p14:tracePt t="84892" x="6178550" y="3689350"/>
          <p14:tracePt t="84909" x="6165850" y="3689350"/>
          <p14:tracePt t="84926" x="6153150" y="3689350"/>
          <p14:tracePt t="84942" x="6146800" y="3689350"/>
          <p14:tracePt t="84959" x="6140450" y="3689350"/>
          <p14:tracePt t="84975" x="6134100" y="3689350"/>
          <p14:tracePt t="84992" x="6121400" y="3708400"/>
          <p14:tracePt t="85009" x="6108700" y="3740150"/>
          <p14:tracePt t="85026" x="6102350" y="3765550"/>
          <p14:tracePt t="85042" x="6102350" y="3790950"/>
          <p14:tracePt t="85058" x="6102350" y="3816350"/>
          <p14:tracePt t="85075" x="6102350" y="3848100"/>
          <p14:tracePt t="85092" x="6102350" y="3873500"/>
          <p14:tracePt t="85108" x="6108700" y="3905250"/>
          <p14:tracePt t="85125" x="6115050" y="3937000"/>
          <p14:tracePt t="85141" x="6121400" y="3968750"/>
          <p14:tracePt t="85158" x="6121400" y="3994150"/>
          <p14:tracePt t="85175" x="6121400" y="4025900"/>
          <p14:tracePt t="85191" x="6127750" y="4076700"/>
          <p14:tracePt t="85208" x="6127750" y="4095750"/>
          <p14:tracePt t="85226" x="6134100" y="4121150"/>
          <p14:tracePt t="85242" x="6146800" y="4140200"/>
          <p14:tracePt t="85258" x="6159500" y="4178300"/>
          <p14:tracePt t="85275" x="6165850" y="4210050"/>
          <p14:tracePt t="85292" x="6172200" y="4241800"/>
          <p14:tracePt t="85308" x="6172200" y="4273550"/>
          <p14:tracePt t="85325" x="6178550" y="4305300"/>
          <p14:tracePt t="85326" x="6184900" y="4318000"/>
          <p14:tracePt t="85342" x="6197600" y="4349750"/>
          <p14:tracePt t="85358" x="6210300" y="4387850"/>
          <p14:tracePt t="85375" x="6229350" y="4476750"/>
          <p14:tracePt t="85392" x="6261100" y="4540250"/>
          <p14:tracePt t="85408" x="6286500" y="4597400"/>
          <p14:tracePt t="85425" x="6305550" y="4641850"/>
          <p14:tracePt t="85426" x="6305550" y="4654550"/>
          <p14:tracePt t="85442" x="6324600" y="4692650"/>
          <p14:tracePt t="85458" x="6324600" y="4711700"/>
          <p14:tracePt t="85475" x="6330950" y="4724400"/>
          <p14:tracePt t="85492" x="6337300" y="4724400"/>
          <p14:tracePt t="85508" x="6337300" y="4756150"/>
          <p14:tracePt t="85526" x="6337300" y="4806950"/>
          <p14:tracePt t="85542" x="6350000" y="4851400"/>
          <p14:tracePt t="85559" x="6356350" y="4889500"/>
          <p14:tracePt t="85575" x="6369050" y="4927600"/>
          <p14:tracePt t="85591" x="6394450" y="4991100"/>
          <p14:tracePt t="85608" x="6413500" y="5054600"/>
          <p14:tracePt t="85625" x="6432550" y="5118100"/>
          <p14:tracePt t="85641" x="6457950" y="5187950"/>
          <p14:tracePt t="85658" x="6483350" y="5251450"/>
          <p14:tracePt t="85675" x="6508750" y="5289550"/>
          <p14:tracePt t="85692" x="6527800" y="5327650"/>
          <p14:tracePt t="85708" x="6534150" y="5346700"/>
          <p14:tracePt t="85725" x="6553200" y="5372100"/>
          <p14:tracePt t="85727" x="6553200" y="5378450"/>
          <p14:tracePt t="85741" x="6578600" y="5410200"/>
          <p14:tracePt t="85758" x="6616700" y="5448300"/>
          <p14:tracePt t="85775" x="6654800" y="5486400"/>
          <p14:tracePt t="85792" x="6667500" y="5511800"/>
          <p14:tracePt t="85808" x="6686550" y="5530850"/>
          <p14:tracePt t="85825" x="6718300" y="5549900"/>
          <p14:tracePt t="85842" x="6750050" y="5568950"/>
          <p14:tracePt t="85858" x="6775450" y="5581650"/>
          <p14:tracePt t="85875" x="6800850" y="5594350"/>
          <p14:tracePt t="85892" x="6819900" y="5600700"/>
          <p14:tracePt t="85909" x="6832600" y="5607050"/>
          <p14:tracePt t="85925" x="6851650" y="5600700"/>
          <p14:tracePt t="85942" x="6870700" y="5600700"/>
          <p14:tracePt t="85975" x="6889750" y="5600700"/>
          <p14:tracePt t="85991" x="6908800" y="5600700"/>
          <p14:tracePt t="86008" x="6921500" y="5588000"/>
          <p14:tracePt t="86025" x="6940550" y="5581650"/>
          <p14:tracePt t="86041" x="6953250" y="5568950"/>
          <p14:tracePt t="86058" x="6972300" y="5556250"/>
          <p14:tracePt t="86075" x="6991350" y="5537200"/>
          <p14:tracePt t="86092" x="7004050" y="5518150"/>
          <p14:tracePt t="86108" x="7016750" y="5499100"/>
          <p14:tracePt t="86125" x="7035800" y="5473700"/>
          <p14:tracePt t="86142" x="7042150" y="5461000"/>
          <p14:tracePt t="86158" x="7054850" y="5435600"/>
          <p14:tracePt t="86175" x="7080250" y="5416550"/>
          <p14:tracePt t="86191" x="7099300" y="5391150"/>
          <p14:tracePt t="86208" x="7118350" y="5346700"/>
          <p14:tracePt t="86225" x="7118350" y="5308600"/>
          <p14:tracePt t="86241" x="7131050" y="5264150"/>
          <p14:tracePt t="86258" x="7143750" y="5207000"/>
          <p14:tracePt t="86275" x="7150100" y="5137150"/>
          <p14:tracePt t="86292" x="7150100" y="5073650"/>
          <p14:tracePt t="86308" x="7150100" y="5022850"/>
          <p14:tracePt t="86312" x="7150100" y="5003800"/>
          <p14:tracePt t="86315" x="7150100" y="4984750"/>
          <p14:tracePt t="86325" x="7143750" y="4953000"/>
          <p14:tracePt t="86342" x="7118350" y="4870450"/>
          <p14:tracePt t="86358" x="7099300" y="4794250"/>
          <p14:tracePt t="86376" x="7073900" y="4724400"/>
          <p14:tracePt t="86392" x="7048500" y="4667250"/>
          <p14:tracePt t="86395" x="7035800" y="4654550"/>
          <p14:tracePt t="86400" x="7029450" y="4641850"/>
          <p14:tracePt t="86403" x="7016750" y="4622800"/>
          <p14:tracePt t="86410" x="7004050" y="4584700"/>
          <p14:tracePt t="86425" x="6985000" y="4514850"/>
          <p14:tracePt t="86442" x="6953250" y="4457700"/>
          <p14:tracePt t="86459" x="6921500" y="4406900"/>
          <p14:tracePt t="86475" x="6889750" y="4356100"/>
          <p14:tracePt t="86491" x="6870700" y="4337050"/>
          <p14:tracePt t="86508" x="6851650" y="4318000"/>
          <p14:tracePt t="86525" x="6838950" y="4298950"/>
          <p14:tracePt t="86528" x="6838950" y="4292600"/>
          <p14:tracePt t="86543" x="6819900" y="4273550"/>
          <p14:tracePt t="86558" x="6807200" y="4267200"/>
          <p14:tracePt t="86575" x="6807200" y="4260850"/>
          <p14:tracePt t="86712" x="6807200" y="4267200"/>
          <p14:tracePt t="86716" x="6800850" y="4273550"/>
          <p14:tracePt t="86725" x="6781800" y="4298950"/>
          <p14:tracePt t="86743" x="6756400" y="4362450"/>
          <p14:tracePt t="86746" x="6756400" y="4368800"/>
          <p14:tracePt t="86759" x="6750050" y="4413250"/>
          <p14:tracePt t="86775" x="6692900" y="4495800"/>
          <p14:tracePt t="86791" x="6616700" y="4654550"/>
          <p14:tracePt t="86808" x="6553200" y="4749800"/>
          <p14:tracePt t="86825" x="6457950" y="4857750"/>
          <p14:tracePt t="86828" x="6432550" y="4883150"/>
          <p14:tracePt t="86842" x="6299200" y="5010150"/>
          <p14:tracePt t="86859" x="6070600" y="5213350"/>
          <p14:tracePt t="86862" x="5994400" y="5264150"/>
          <p14:tracePt t="86875" x="5759450" y="5429250"/>
          <p14:tracePt t="86892" x="5410200" y="5702300"/>
          <p14:tracePt t="86894" x="5314950" y="5772150"/>
          <p14:tracePt t="86908" x="5048250" y="5949950"/>
          <p14:tracePt t="86924" x="4737100" y="6134100"/>
          <p14:tracePt t="86925" x="4667250" y="6178550"/>
          <p14:tracePt t="86941" x="4451350" y="6286500"/>
          <p14:tracePt t="86958" x="4051300" y="6381750"/>
          <p14:tracePt t="86974" x="3740150" y="6432550"/>
          <p14:tracePt t="86991" x="3409950" y="6438900"/>
          <p14:tracePt t="87008" x="3105150" y="6413500"/>
          <p14:tracePt t="87025" x="2914650" y="6388100"/>
          <p14:tracePt t="87029" x="2876550" y="6369050"/>
          <p14:tracePt t="87031" x="2863850" y="6356350"/>
          <p14:tracePt t="87036" x="2838450" y="6343650"/>
          <p14:tracePt t="87043" x="2800350" y="6318250"/>
          <p14:tracePt t="87058" x="2749550" y="6267450"/>
          <p14:tracePt t="87075" x="2711450" y="6223000"/>
          <p14:tracePt t="87092" x="2705100" y="6184900"/>
          <p14:tracePt t="87097" x="2698750" y="6172200"/>
          <p14:tracePt t="87100" x="2698750" y="6159500"/>
          <p14:tracePt t="87103" x="2692400" y="6146800"/>
          <p14:tracePt t="87107" x="2686050" y="6127750"/>
          <p14:tracePt t="87114" x="2679700" y="6102350"/>
          <p14:tracePt t="87125" x="2679700" y="6064250"/>
          <p14:tracePt t="87141" x="2660650" y="5988050"/>
          <p14:tracePt t="87158" x="2660650" y="5937250"/>
          <p14:tracePt t="87176" x="2660650" y="5911850"/>
          <p14:tracePt t="87192" x="2660650" y="5899150"/>
          <p14:tracePt t="87195" x="2654300" y="5892800"/>
          <p14:tracePt t="87218" x="2647950" y="5886450"/>
          <p14:tracePt t="87224" x="2647950" y="5880100"/>
          <p14:tracePt t="87242" x="2647950" y="5842000"/>
          <p14:tracePt t="87259" x="2647950" y="5822950"/>
          <p14:tracePt t="87275" x="2654300" y="5784850"/>
          <p14:tracePt t="87291" x="2667000" y="5765800"/>
          <p14:tracePt t="87308" x="2673350" y="5746750"/>
          <p14:tracePt t="87324" x="2679700" y="5734050"/>
          <p14:tracePt t="87341" x="2686050" y="5727700"/>
          <p14:tracePt t="87358" x="2705100" y="5715000"/>
          <p14:tracePt t="87375" x="2717800" y="5702300"/>
          <p14:tracePt t="87391" x="2736850" y="5689600"/>
          <p14:tracePt t="87409" x="2749550" y="5676900"/>
          <p14:tracePt t="87427" x="2768600" y="5664200"/>
          <p14:tracePt t="87442" x="2781300" y="5657850"/>
          <p14:tracePt t="87475" x="2794000" y="5657850"/>
          <p14:tracePt t="87492" x="2800350" y="5657850"/>
          <p14:tracePt t="87508" x="2813050" y="5657850"/>
          <p14:tracePt t="87557" x="2813050" y="5651500"/>
          <p14:tracePt t="87569" x="2819400" y="5645150"/>
          <p14:tracePt t="87576" x="2825750" y="5638800"/>
          <p14:tracePt t="87592" x="2832100" y="5632450"/>
          <p14:tracePt t="87608" x="2832100" y="5619750"/>
          <p14:tracePt t="87625" x="2832100" y="5613400"/>
          <p14:tracePt t="87816" x="2832100" y="5607050"/>
          <p14:tracePt t="87825" x="2819400" y="5607050"/>
          <p14:tracePt t="87832" x="2813050" y="5607050"/>
          <p14:tracePt t="87845" x="2806700" y="5607050"/>
          <p14:tracePt t="87859" x="2800350" y="5607050"/>
          <p14:tracePt t="87898" x="2794000" y="5607050"/>
          <p14:tracePt t="87911" x="2787650" y="5607050"/>
          <p14:tracePt t="87992" x="2781300" y="5607050"/>
          <p14:tracePt t="88005" x="2774950" y="5607050"/>
          <p14:tracePt t="88042" x="2768600" y="5607050"/>
          <p14:tracePt t="88246" x="2768600" y="5613400"/>
          <p14:tracePt t="88250" x="2774950" y="5619750"/>
          <p14:tracePt t="88258" x="2781300" y="5626100"/>
          <p14:tracePt t="88274" x="2800350" y="5638800"/>
          <p14:tracePt t="88307" x="2819400" y="5670550"/>
          <p14:tracePt t="88341" x="2832100" y="5702300"/>
          <p14:tracePt t="88374" x="2844800" y="5740400"/>
          <p14:tracePt t="88391" x="2851150" y="5753100"/>
          <p14:tracePt t="88408" x="2857500" y="5753100"/>
          <p14:tracePt t="88424" x="2882900" y="5772150"/>
          <p14:tracePt t="88441" x="2882900" y="5778500"/>
          <p14:tracePt t="88458" x="2882900" y="5791200"/>
          <p14:tracePt t="88474" x="2895600" y="5803900"/>
          <p14:tracePt t="88491" x="2901950" y="5803900"/>
          <p14:tracePt t="88508" x="2901950" y="5810250"/>
          <p14:tracePt t="88525" x="2908300" y="5822950"/>
          <p14:tracePt t="88541" x="2914650" y="5835650"/>
          <p14:tracePt t="88558" x="2921000" y="5842000"/>
          <p14:tracePt t="88575" x="2921000" y="5854700"/>
          <p14:tracePt t="88591" x="2933700" y="5867400"/>
          <p14:tracePt t="88608" x="2933700" y="5873750"/>
          <p14:tracePt t="88624" x="2933700" y="5880100"/>
          <p14:tracePt t="88641" x="2933700" y="5886450"/>
          <p14:tracePt t="88658" x="2940050" y="5892800"/>
          <p14:tracePt t="88674" x="2946400" y="5911850"/>
          <p14:tracePt t="88691" x="2952750" y="5924550"/>
          <p14:tracePt t="88708" x="2959100" y="5930900"/>
          <p14:tracePt t="88725" x="2959100" y="5937250"/>
          <p14:tracePt t="88741" x="2965450" y="5943600"/>
          <p14:tracePt t="88758" x="2965450" y="5956300"/>
          <p14:tracePt t="88775" x="2971800" y="5962650"/>
          <p14:tracePt t="88791" x="2971800" y="5969000"/>
          <p14:tracePt t="88808" x="2971800" y="5975350"/>
          <p14:tracePt t="88825" x="2978150" y="5981700"/>
          <p14:tracePt t="88841" x="2978150" y="5988050"/>
          <p14:tracePt t="88858" x="2984500" y="5994400"/>
          <p14:tracePt t="88878" x="2984500" y="6000750"/>
          <p14:tracePt t="88908" x="2990850" y="6007100"/>
          <p14:tracePt t="88965" x="2990850" y="6013450"/>
          <p14:tracePt t="88976" x="2990850" y="6019800"/>
          <p14:tracePt t="89016" x="2990850" y="6026150"/>
          <p14:tracePt t="89071" x="2997200" y="6026150"/>
          <p14:tracePt t="89096" x="3003550" y="6026150"/>
          <p14:tracePt t="89103" x="3009900" y="6026150"/>
          <p14:tracePt t="89119" x="3009900" y="6032500"/>
          <p14:tracePt t="89157" x="3009900" y="6038850"/>
          <p14:tracePt t="89177" x="3009900" y="6045200"/>
          <p14:tracePt t="89181" x="3009900" y="6051550"/>
          <p14:tracePt t="89207" x="3016250" y="6051550"/>
          <p14:tracePt t="89220" x="3016250" y="6057900"/>
          <p14:tracePt t="89226" x="3016250" y="6064250"/>
          <p14:tracePt t="89241" x="3016250" y="6070600"/>
          <p14:tracePt t="89257" x="3028950" y="6076950"/>
          <p14:tracePt t="89274" x="3028950" y="6083300"/>
          <p14:tracePt t="89291" x="3028950" y="6089650"/>
          <p14:tracePt t="89307" x="3035300" y="6096000"/>
          <p14:tracePt t="89344" x="3041650" y="6096000"/>
          <p14:tracePt t="89371" x="3041650" y="6102350"/>
          <p14:tracePt t="89414" x="3041650" y="6108700"/>
          <p14:tracePt t="89422" x="3048000" y="6115050"/>
          <p14:tracePt t="89441" x="3054350" y="6115050"/>
          <p14:tracePt t="89457" x="3054350" y="6121400"/>
          <p14:tracePt t="89474" x="3054350" y="6127750"/>
          <p14:tracePt t="89491" x="3054350" y="6134100"/>
          <p14:tracePt t="89507" x="3067050" y="6146800"/>
          <p14:tracePt t="89524" x="3073400" y="6146800"/>
          <p14:tracePt t="89576" x="3073400" y="6153150"/>
          <p14:tracePt t="89584" x="3073400" y="6159500"/>
          <p14:tracePt t="89712" x="3079750" y="6165850"/>
          <p14:tracePt t="89726" x="3086100" y="6172200"/>
          <p14:tracePt t="89732" x="3086100" y="6178550"/>
          <p14:tracePt t="89742" x="3086100" y="6184900"/>
          <p14:tracePt t="89758" x="3092450" y="6197600"/>
          <p14:tracePt t="89774" x="3105150" y="6210300"/>
          <p14:tracePt t="89791" x="3105150" y="6216650"/>
          <p14:tracePt t="89807" x="3105150" y="6223000"/>
          <p14:tracePt t="89824" x="3111500" y="6229350"/>
          <p14:tracePt t="89841" x="3111500" y="6235700"/>
          <p14:tracePt t="89858" x="3117850" y="6242050"/>
          <p14:tracePt t="89875" x="3124200" y="6254750"/>
          <p14:tracePt t="89891" x="3130550" y="6261100"/>
          <p14:tracePt t="89908" x="3136900" y="6273800"/>
          <p14:tracePt t="89924" x="3136900" y="6286500"/>
          <p14:tracePt t="89940" x="3143250" y="6286500"/>
          <p14:tracePt t="89958" x="3149600" y="6299200"/>
          <p14:tracePt t="89974" x="3149600" y="6305550"/>
          <p14:tracePt t="89991" x="3155950" y="6318250"/>
          <p14:tracePt t="90007" x="3162300" y="6318250"/>
          <p14:tracePt t="90024" x="3162300" y="6324600"/>
          <p14:tracePt t="90041" x="3168650" y="6330950"/>
          <p14:tracePt t="90058" x="3168650" y="6337300"/>
          <p14:tracePt t="90074" x="3175000" y="6350000"/>
          <p14:tracePt t="90091" x="3181350" y="6356350"/>
          <p14:tracePt t="90108" x="3181350" y="6369050"/>
          <p14:tracePt t="90125" x="3194050" y="6381750"/>
          <p14:tracePt t="90142" x="3194050" y="6394450"/>
          <p14:tracePt t="90158" x="3206750" y="6413500"/>
          <p14:tracePt t="90174" x="3213100" y="6413500"/>
          <p14:tracePt t="90190" x="3219450" y="6426200"/>
          <p14:tracePt t="90208" x="3219450" y="6432550"/>
          <p14:tracePt t="90224" x="3225800" y="6445250"/>
          <p14:tracePt t="90241" x="3225800" y="6451600"/>
          <p14:tracePt t="90535" x="3232150" y="6457950"/>
          <p14:tracePt t="90551" x="3232150" y="6464300"/>
          <p14:tracePt t="90558" x="3238500" y="6470650"/>
          <p14:tracePt t="90563" x="3238500" y="6477000"/>
          <p14:tracePt t="90586" x="3244850" y="6477000"/>
          <p14:tracePt t="90626" x="3244850" y="6483350"/>
          <p14:tracePt t="90641" x="3251200" y="6489700"/>
          <p14:tracePt t="90674" x="3263900" y="6502400"/>
          <p14:tracePt t="90690" x="3276600" y="6515100"/>
          <p14:tracePt t="90707" x="3276600" y="6527800"/>
          <p14:tracePt t="90724" x="3282950" y="6540500"/>
          <p14:tracePt t="90741" x="3289300" y="6553200"/>
          <p14:tracePt t="90775" x="3289300" y="6565900"/>
          <p14:tracePt t="90792" x="3302000" y="6572250"/>
          <p14:tracePt t="90808" x="3302000" y="6578600"/>
          <p14:tracePt t="90825" x="3302000" y="6584950"/>
          <p14:tracePt t="90857" x="3308350" y="6597650"/>
          <p14:tracePt t="91028" x="3314700" y="6604000"/>
          <p14:tracePt t="91032" x="3321050" y="6604000"/>
          <p14:tracePt t="91040" x="3321050" y="6610350"/>
          <p14:tracePt t="91057" x="3321050" y="6616700"/>
          <p14:tracePt t="91077" x="3327400" y="6623050"/>
          <p14:tracePt t="91133" x="3333750" y="6629400"/>
          <p14:tracePt t="91140" x="3340100" y="6629400"/>
          <p14:tracePt t="91145" x="3340100" y="6635750"/>
          <p14:tracePt t="91169" x="3340100" y="6642100"/>
          <p14:tracePt t="91225" x="3346450" y="6642100"/>
          <p14:tracePt t="91229" x="3346450" y="6648450"/>
          <p14:tracePt t="91241" x="3352800" y="6648450"/>
          <p14:tracePt t="91853" x="3346450" y="6648450"/>
          <p14:tracePt t="91874" x="3340100" y="6648450"/>
          <p14:tracePt t="91885" x="3340100" y="6642100"/>
          <p14:tracePt t="91897" x="3340100" y="6635750"/>
          <p14:tracePt t="91908" x="3333750" y="6623050"/>
          <p14:tracePt t="91924" x="3327400" y="6610350"/>
          <p14:tracePt t="91940" x="3308350" y="6584950"/>
          <p14:tracePt t="91974" x="3276600" y="6527800"/>
          <p14:tracePt t="92008" x="3251200" y="6483350"/>
          <p14:tracePt t="92041" x="3225800" y="6445250"/>
          <p14:tracePt t="92057" x="3219450" y="6426200"/>
          <p14:tracePt t="92074" x="3206750" y="6413500"/>
          <p14:tracePt t="92091" x="3194050" y="6375400"/>
          <p14:tracePt t="92093" x="3187700" y="6362700"/>
          <p14:tracePt t="92107" x="3181350" y="6350000"/>
          <p14:tracePt t="92125" x="3175000" y="6324600"/>
          <p14:tracePt t="92142" x="3168650" y="6318250"/>
          <p14:tracePt t="92158" x="3168650" y="6311900"/>
          <p14:tracePt t="92174" x="3168650" y="6305550"/>
          <p14:tracePt t="92190" x="3168650" y="6299200"/>
          <p14:tracePt t="92360" x="3168650" y="6292850"/>
          <p14:tracePt t="92409" x="3168650" y="6286500"/>
          <p14:tracePt t="92416" x="3168650" y="6280150"/>
          <p14:tracePt t="92840" x="3175000" y="6280150"/>
          <p14:tracePt t="92850" x="3181350" y="6280150"/>
          <p14:tracePt t="93896" x="0" y="0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sr-Latn-CS" dirty="0"/>
              <a:t>Neka je cijena fiksna i iznosi 1,5 KM. Izračunati ukupni i granični prihod.Dati tabelarni i grafički prikaz.</a:t>
            </a:r>
          </a:p>
          <a:p>
            <a:pPr>
              <a:buNone/>
            </a:pPr>
            <a:r>
              <a:rPr lang="sr-Latn-CS" dirty="0"/>
              <a:t>	</a:t>
            </a:r>
          </a:p>
          <a:p>
            <a:pPr>
              <a:buNone/>
            </a:pPr>
            <a:r>
              <a:rPr lang="sr-Latn-CS" dirty="0"/>
              <a:t>     P=1,5</a:t>
            </a:r>
          </a:p>
          <a:p>
            <a:pPr>
              <a:buFont typeface="Wingdings 2" pitchFamily="18" charset="2"/>
              <a:buNone/>
            </a:pPr>
            <a:r>
              <a:rPr lang="sr-Latn-CS" dirty="0"/>
              <a:t>     TR=PxQ=1,5Q</a:t>
            </a:r>
          </a:p>
          <a:p>
            <a:pPr>
              <a:buFont typeface="Wingdings 2" pitchFamily="18" charset="2"/>
              <a:buNone/>
            </a:pPr>
            <a:r>
              <a:rPr lang="sr-Latn-CS" dirty="0"/>
              <a:t>     MR=1,5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68"/>
    </mc:Choice>
    <mc:Fallback xmlns="">
      <p:transition spd="slow" advTm="8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57200" y="1752600"/>
            <a:ext cx="480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35073" t="24764" r="21429" b="22385"/>
          <a:stretch>
            <a:fillRect/>
          </a:stretch>
        </p:blipFill>
        <p:spPr bwMode="auto">
          <a:xfrm>
            <a:off x="5334000" y="1676400"/>
            <a:ext cx="3810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2"/>
    </mc:Choice>
    <mc:Fallback xmlns="">
      <p:transition spd="slow" advTm="1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Preduzeće može svoja sredstva dati na korištenje drugima i tako ostvarivati finansijske prihode</a:t>
            </a:r>
          </a:p>
          <a:p>
            <a:r>
              <a:rPr lang="sr-Latn-BA" dirty="0"/>
              <a:t>Finansijski prihodi nastaju na osnovu dugoročno  i kratkoročno plasiranih novčanih sredstava a pojavljuju se u obliku:</a:t>
            </a:r>
          </a:p>
          <a:p>
            <a:pPr lvl="1"/>
            <a:r>
              <a:rPr lang="sr-Latn-BA" dirty="0"/>
              <a:t>Finansijski prihodi iz odnosa sa povezanim pravnim licima </a:t>
            </a:r>
            <a:endParaRPr lang="en-US" dirty="0"/>
          </a:p>
          <a:p>
            <a:pPr lvl="1"/>
            <a:r>
              <a:rPr lang="sr-Latn-BA" dirty="0"/>
              <a:t>Prihodi od kamata </a:t>
            </a:r>
            <a:endParaRPr lang="en-US" dirty="0"/>
          </a:p>
          <a:p>
            <a:pPr lvl="1"/>
            <a:r>
              <a:rPr lang="sr-Latn-BA" dirty="0"/>
              <a:t>Pozitivne kursne razlike </a:t>
            </a:r>
            <a:endParaRPr lang="en-US" dirty="0"/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Finansijski prihodi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5"/>
    </mc:Choice>
    <mc:Fallback xmlns="">
      <p:transition spd="slow" advTm="2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Font typeface="+mj-lt"/>
              <a:buAutoNum type="arabicPeriod" startAt="2"/>
            </a:pPr>
            <a:r>
              <a:rPr lang="en-US" dirty="0"/>
              <a:t>Na osnovu funkcije </a:t>
            </a:r>
            <a:r>
              <a:rPr lang="en-US" dirty="0" err="1"/>
              <a:t>tražnje</a:t>
            </a:r>
            <a:r>
              <a:rPr lang="en-US" dirty="0"/>
              <a:t> </a:t>
            </a:r>
            <a:r>
              <a:rPr lang="sr-Latn-BA" dirty="0"/>
              <a:t>P</a:t>
            </a:r>
            <a:r>
              <a:rPr lang="en-US" dirty="0"/>
              <a:t>= 54-1,5 Q, izračunati funkcije TR, AR i MR,</a:t>
            </a:r>
          </a:p>
          <a:p>
            <a:pPr>
              <a:buNone/>
            </a:pPr>
            <a:r>
              <a:rPr lang="sr-Latn-BA" dirty="0"/>
              <a:t>     </a:t>
            </a:r>
            <a:r>
              <a:rPr lang="en-US" dirty="0"/>
              <a:t>te izračunati vrijednosti gore navedenih </a:t>
            </a:r>
            <a:endParaRPr lang="sr-Latn-BA" dirty="0"/>
          </a:p>
          <a:p>
            <a:pPr>
              <a:buNone/>
            </a:pPr>
            <a:r>
              <a:rPr lang="sr-Latn-BA" dirty="0"/>
              <a:t>     </a:t>
            </a:r>
            <a:r>
              <a:rPr lang="en-US" dirty="0"/>
              <a:t>funkcija za vrijednosti Q = 0 do 6, i</a:t>
            </a:r>
          </a:p>
          <a:p>
            <a:pPr>
              <a:buNone/>
            </a:pPr>
            <a:r>
              <a:rPr lang="sr-Latn-BA" dirty="0"/>
              <a:t>     </a:t>
            </a:r>
            <a:r>
              <a:rPr lang="en-US" dirty="0"/>
              <a:t>nacrtati funkcije.</a:t>
            </a:r>
            <a:endParaRPr lang="sr-Latn-BA" dirty="0"/>
          </a:p>
          <a:p>
            <a:pPr>
              <a:buNone/>
            </a:pPr>
            <a:endParaRPr lang="sr-Latn-BA" dirty="0"/>
          </a:p>
          <a:p>
            <a:pPr lvl="1"/>
            <a:r>
              <a:rPr lang="pt-BR" dirty="0"/>
              <a:t>P = 54 KM - 1,5 Q</a:t>
            </a:r>
          </a:p>
          <a:p>
            <a:pPr lvl="1"/>
            <a:r>
              <a:rPr lang="en-US" dirty="0"/>
              <a:t>TR = P · Q = (54 KM - 1,5 Q) · Q = 54 Q-1,5 Q</a:t>
            </a:r>
            <a:r>
              <a:rPr lang="en-US" baseline="30000" dirty="0"/>
              <a:t>2</a:t>
            </a:r>
          </a:p>
          <a:p>
            <a:pPr lvl="1"/>
            <a:r>
              <a:rPr lang="pt-BR" dirty="0"/>
              <a:t>AR = TR/Q = 54 – 1,5 Q</a:t>
            </a:r>
          </a:p>
          <a:p>
            <a:pPr lvl="1"/>
            <a:r>
              <a:rPr lang="es-ES" dirty="0"/>
              <a:t>MR = d Y / d X = 54 – 3 Q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0"/>
    </mc:Choice>
    <mc:Fallback xmlns="">
      <p:transition spd="slow" advTm="4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7695" t="46405" r="12137" b="26657"/>
          <a:stretch>
            <a:fillRect/>
          </a:stretch>
        </p:blipFill>
        <p:spPr bwMode="auto">
          <a:xfrm>
            <a:off x="685800" y="1905000"/>
            <a:ext cx="788112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5"/>
    </mc:Choice>
    <mc:Fallback xmlns="">
      <p:transition spd="slow" advTm="7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24078" indent="-514350">
              <a:buFont typeface="+mj-lt"/>
              <a:buAutoNum type="arabicPeriod" startAt="3"/>
            </a:pPr>
            <a:r>
              <a:rPr lang="en-US" dirty="0"/>
              <a:t>Na osnovu istih parametara</a:t>
            </a:r>
            <a:r>
              <a:rPr lang="sr-Latn-BA" dirty="0"/>
              <a:t> iz prethodnog zadatka</a:t>
            </a:r>
            <a:r>
              <a:rPr lang="en-US" dirty="0"/>
              <a:t>, izračunati vrijednost maksimalnog ukupnog prihoda</a:t>
            </a:r>
            <a:r>
              <a:rPr lang="sr-Latn-BA" dirty="0"/>
              <a:t> </a:t>
            </a:r>
            <a:r>
              <a:rPr lang="en-US" dirty="0"/>
              <a:t>TR i grafički predstaviti</a:t>
            </a:r>
            <a:r>
              <a:rPr lang="sr-Latn-BA" dirty="0"/>
              <a:t>,</a:t>
            </a:r>
            <a:r>
              <a:rPr lang="en-US" dirty="0"/>
              <a:t> primjenom graph </a:t>
            </a:r>
            <a:r>
              <a:rPr lang="sr-Latn-BA" dirty="0"/>
              <a:t>programa,</a:t>
            </a:r>
            <a:r>
              <a:rPr lang="en-US" dirty="0"/>
              <a:t> dobijene rezultate.</a:t>
            </a:r>
            <a:endParaRPr lang="sr-Latn-BA" dirty="0"/>
          </a:p>
          <a:p>
            <a:endParaRPr lang="sr-Latn-BA" dirty="0"/>
          </a:p>
          <a:p>
            <a:pPr lvl="1"/>
            <a:r>
              <a:rPr lang="en-US" dirty="0"/>
              <a:t>MR = 0</a:t>
            </a:r>
          </a:p>
          <a:p>
            <a:pPr lvl="1"/>
            <a:r>
              <a:rPr lang="en-US" dirty="0"/>
              <a:t>MR = 54 – 3 Q = 0, Q = 54 / 3 = 18 jedinica proizvoda</a:t>
            </a:r>
          </a:p>
          <a:p>
            <a:pPr lvl="1"/>
            <a:r>
              <a:rPr lang="pl-PL" dirty="0"/>
              <a:t>Maksimalni prihod TR = 54Q-1,5Q</a:t>
            </a:r>
            <a:r>
              <a:rPr lang="pl-PL" baseline="30000" dirty="0"/>
              <a:t>2</a:t>
            </a:r>
            <a:r>
              <a:rPr lang="pl-PL" dirty="0"/>
              <a:t>=54 ·18-1,5·182 = =486 KM</a:t>
            </a:r>
          </a:p>
          <a:p>
            <a:pPr lvl="1"/>
            <a:r>
              <a:rPr lang="sr-Latn-BA" dirty="0"/>
              <a:t>Prilikom </a:t>
            </a:r>
            <a:r>
              <a:rPr lang="en-US" dirty="0"/>
              <a:t>crtanja, uzimamo raspon kod x (-10,50), a kod y (-10, 500)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93"/>
    </mc:Choice>
    <mc:Fallback xmlns="">
      <p:transition spd="slow" advTm="4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8641" t="19467" r="10244" b="14872"/>
          <a:stretch>
            <a:fillRect/>
          </a:stretch>
        </p:blipFill>
        <p:spPr bwMode="auto">
          <a:xfrm>
            <a:off x="609600" y="1600200"/>
            <a:ext cx="7879282" cy="418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05"/>
    </mc:Choice>
    <mc:Fallback xmlns="">
      <p:transition spd="slow" advTm="9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10" x="1517650" y="4546600"/>
          <p14:tracePt t="8789" x="1511300" y="4546600"/>
          <p14:tracePt t="8802" x="1504950" y="4546600"/>
          <p14:tracePt t="8852" x="1504950" y="4533900"/>
          <p14:tracePt t="8861" x="1504950" y="4527550"/>
          <p14:tracePt t="8864" x="1504950" y="4521200"/>
          <p14:tracePt t="8876" x="1504950" y="4508500"/>
          <p14:tracePt t="8892" x="1504950" y="4489450"/>
          <p14:tracePt t="8925" x="1504950" y="4451350"/>
          <p14:tracePt t="8958" x="1504950" y="4419600"/>
          <p14:tracePt t="8992" x="1504950" y="4324350"/>
          <p14:tracePt t="9008" x="1530350" y="4292600"/>
          <p14:tracePt t="9025" x="1549400" y="4248150"/>
          <p14:tracePt t="9041" x="1574800" y="4197350"/>
          <p14:tracePt t="9058" x="1593850" y="4171950"/>
          <p14:tracePt t="9076" x="1631950" y="4127500"/>
          <p14:tracePt t="9092" x="1657350" y="4070350"/>
          <p14:tracePt t="9108" x="1676400" y="4019550"/>
          <p14:tracePt t="9125" x="1695450" y="3962400"/>
          <p14:tracePt t="9142" x="1733550" y="3892550"/>
          <p14:tracePt t="9158" x="1771650" y="3822700"/>
          <p14:tracePt t="9175" x="1822450" y="3746500"/>
          <p14:tracePt t="9192" x="1847850" y="3702050"/>
          <p14:tracePt t="9208" x="1879600" y="3657600"/>
          <p14:tracePt t="9225" x="1905000" y="3619500"/>
          <p14:tracePt t="9241" x="1924050" y="3594100"/>
          <p14:tracePt t="9258" x="1968500" y="3549650"/>
          <p14:tracePt t="9276" x="2012950" y="3492500"/>
          <p14:tracePt t="9294" x="2032000" y="3441700"/>
          <p14:tracePt t="9309" x="2051050" y="3390900"/>
          <p14:tracePt t="9313" x="2057400" y="3378200"/>
          <p14:tracePt t="9317" x="2057400" y="3371850"/>
          <p14:tracePt t="9325" x="2070100" y="3352800"/>
          <p14:tracePt t="9342" x="2089150" y="3302000"/>
          <p14:tracePt t="9358" x="2108200" y="3251200"/>
          <p14:tracePt t="9359" x="2114550" y="3232150"/>
          <p14:tracePt t="9375" x="2139950" y="3187700"/>
          <p14:tracePt t="9391" x="2165350" y="3111500"/>
          <p14:tracePt t="9408" x="2190750" y="3041650"/>
          <p14:tracePt t="9426" x="2222500" y="2971800"/>
          <p14:tracePt t="9443" x="2260600" y="2908300"/>
          <p14:tracePt t="9445" x="2266950" y="2889250"/>
          <p14:tracePt t="9448" x="2266950" y="2882900"/>
          <p14:tracePt t="9459" x="2279650" y="2851150"/>
          <p14:tracePt t="9475" x="2324100" y="2794000"/>
          <p14:tracePt t="9491" x="2362200" y="2717800"/>
          <p14:tracePt t="9508" x="2387600" y="2667000"/>
          <p14:tracePt t="9526" x="2413000" y="2616200"/>
          <p14:tracePt t="9543" x="2451100" y="2514600"/>
          <p14:tracePt t="9546" x="2457450" y="2495550"/>
          <p14:tracePt t="9549" x="2463800" y="2476500"/>
          <p14:tracePt t="9558" x="2482850" y="2444750"/>
          <p14:tracePt t="9560" x="2489200" y="2425700"/>
          <p14:tracePt t="9577" x="2501900" y="2362200"/>
          <p14:tracePt t="9593" x="2527300" y="2286000"/>
          <p14:tracePt t="9598" x="2533650" y="2279650"/>
          <p14:tracePt t="9600" x="2533650" y="2260600"/>
          <p14:tracePt t="9605" x="2533650" y="2241550"/>
          <p14:tracePt t="9610" x="2540000" y="2228850"/>
          <p14:tracePt t="9612" x="2546350" y="2216150"/>
          <p14:tracePt t="9625" x="2552700" y="2184400"/>
          <p14:tracePt t="9641" x="2552700" y="2165350"/>
          <p14:tracePt t="9661" x="2552700" y="2159000"/>
          <p14:tracePt t="9676" x="2559050" y="2159000"/>
          <p14:tracePt t="9692" x="2559050" y="2152650"/>
          <p14:tracePt t="9709" x="2559050" y="2139950"/>
          <p14:tracePt t="9725" x="2565400" y="2133600"/>
          <p14:tracePt t="9741" x="2571750" y="2133600"/>
          <p14:tracePt t="9758" x="2578100" y="2120900"/>
          <p14:tracePt t="9793" x="2590800" y="2120900"/>
          <p14:tracePt t="9809" x="2603500" y="2120900"/>
          <p14:tracePt t="9827" x="2609850" y="2120900"/>
          <p14:tracePt t="9842" x="2616200" y="2120900"/>
          <p14:tracePt t="9859" x="2641600" y="2120900"/>
          <p14:tracePt t="9875" x="2673350" y="2120900"/>
          <p14:tracePt t="9879" x="2673350" y="2127250"/>
          <p14:tracePt t="9882" x="2679700" y="2133600"/>
          <p14:tracePt t="9886" x="2692400" y="2133600"/>
          <p14:tracePt t="9892" x="2698750" y="2139950"/>
          <p14:tracePt t="9908" x="2743200" y="2171700"/>
          <p14:tracePt t="9910" x="2755900" y="2178050"/>
          <p14:tracePt t="9926" x="2781300" y="2190750"/>
          <p14:tracePt t="9943" x="2806700" y="2209800"/>
          <p14:tracePt t="9960" x="2832100" y="2235200"/>
          <p14:tracePt t="9964" x="2838450" y="2235200"/>
          <p14:tracePt t="9966" x="2844800" y="2235200"/>
          <p14:tracePt t="9975" x="2851150" y="2241550"/>
          <p14:tracePt t="9992" x="2870200" y="2266950"/>
          <p14:tracePt t="10008" x="2908300" y="2305050"/>
          <p14:tracePt t="10011" x="2921000" y="2311400"/>
          <p14:tracePt t="10026" x="2978150" y="2355850"/>
          <p14:tracePt t="10041" x="3035300" y="2387600"/>
          <p14:tracePt t="10059" x="3086100" y="2425700"/>
          <p14:tracePt t="10076" x="3143250" y="2457450"/>
          <p14:tracePt t="10080" x="3162300" y="2463800"/>
          <p14:tracePt t="10082" x="3175000" y="2463800"/>
          <p14:tracePt t="10093" x="3194050" y="2463800"/>
          <p14:tracePt t="10110" x="3238500" y="2508250"/>
          <p14:tracePt t="10114" x="3244850" y="2514600"/>
          <p14:tracePt t="10118" x="3257550" y="2527300"/>
          <p14:tracePt t="10126" x="3295650" y="2546350"/>
          <p14:tracePt t="10143" x="3359150" y="2603500"/>
          <p14:tracePt t="10158" x="3397250" y="2667000"/>
          <p14:tracePt t="10175" x="3429000" y="2724150"/>
          <p14:tracePt t="10192" x="3492500" y="2832100"/>
          <p14:tracePt t="10209" x="3568700" y="2940050"/>
          <p14:tracePt t="10212" x="3581400" y="2965450"/>
          <p14:tracePt t="10216" x="3594100" y="2984500"/>
          <p14:tracePt t="10220" x="3606800" y="3009900"/>
          <p14:tracePt t="10223" x="3619500" y="3035300"/>
          <p14:tracePt t="10230" x="3651250" y="3098800"/>
          <p14:tracePt t="10233" x="3670300" y="3124200"/>
          <p14:tracePt t="10241" x="3702050" y="3168650"/>
          <p14:tracePt t="10258" x="3740150" y="3257550"/>
          <p14:tracePt t="10275" x="3797300" y="3352800"/>
          <p14:tracePt t="10291" x="3867150" y="3467100"/>
          <p14:tracePt t="10308" x="3905250" y="3556000"/>
          <p14:tracePt t="10325" x="3943350" y="3625850"/>
          <p14:tracePt t="10326" x="3949700" y="3644900"/>
          <p14:tracePt t="10341" x="3981450" y="3733800"/>
          <p14:tracePt t="10359" x="4006850" y="3816350"/>
          <p14:tracePt t="10375" x="4032250" y="3886200"/>
          <p14:tracePt t="10378" x="4044950" y="3892550"/>
          <p14:tracePt t="10382" x="4051300" y="3911600"/>
          <p14:tracePt t="10392" x="4057650" y="3937000"/>
          <p14:tracePt t="10409" x="4089400" y="4006850"/>
          <p14:tracePt t="10412" x="4095750" y="4019550"/>
          <p14:tracePt t="10415" x="4102100" y="4038600"/>
          <p14:tracePt t="10418" x="4102100" y="4064000"/>
          <p14:tracePt t="10426" x="4108450" y="4102100"/>
          <p14:tracePt t="10441" x="4127500" y="4178300"/>
          <p14:tracePt t="10458" x="4152900" y="4241800"/>
          <p14:tracePt t="10476" x="4171950" y="4311650"/>
          <p14:tracePt t="10479" x="4178300" y="4330700"/>
          <p14:tracePt t="10482" x="4184650" y="4349750"/>
          <p14:tracePt t="10491" x="4197350" y="4381500"/>
          <p14:tracePt t="10509" x="4210050" y="4438650"/>
          <p14:tracePt t="10527" x="4248150" y="4502150"/>
          <p14:tracePt t="10531" x="4248150" y="4514850"/>
          <p14:tracePt t="10533" x="4260850" y="4521200"/>
          <p14:tracePt t="10544" x="4273550" y="4552950"/>
          <p14:tracePt t="10559" x="4292600" y="4603750"/>
          <p14:tracePt t="10562" x="4298950" y="4603750"/>
          <p14:tracePt t="10575" x="4318000" y="4635500"/>
          <p14:tracePt t="10591" x="4337050" y="4686300"/>
          <p14:tracePt t="10608" x="4356100" y="4711700"/>
          <p14:tracePt t="10609" x="4356100" y="4718050"/>
          <p14:tracePt t="10625" x="4356100" y="4724400"/>
          <p14:tracePt t="10730" x="4356100" y="4718050"/>
          <p14:tracePt t="10742" x="4356100" y="4711700"/>
          <p14:tracePt t="10773" x="4349750" y="4711700"/>
          <p14:tracePt t="10780" x="4343400" y="4711700"/>
          <p14:tracePt t="10792" x="4298950" y="4692650"/>
          <p14:tracePt t="10809" x="4152900" y="4622800"/>
          <p14:tracePt t="10814" x="4095750" y="4603750"/>
          <p14:tracePt t="10826" x="3860800" y="4508500"/>
          <p14:tracePt t="10844" x="3536950" y="4406900"/>
          <p14:tracePt t="10858" x="3270250" y="4337050"/>
          <p14:tracePt t="10874" x="3073400" y="4305300"/>
          <p14:tracePt t="10892" x="2965450" y="4286250"/>
          <p14:tracePt t="10908" x="2933700" y="4286250"/>
          <p14:tracePt t="10910" x="2927350" y="4286250"/>
          <p14:tracePt t="10927" x="2895600" y="4286250"/>
          <p14:tracePt t="10942" x="2876550" y="4286250"/>
          <p14:tracePt t="10946" x="2863850" y="4286250"/>
          <p14:tracePt t="10950" x="2857500" y="4292600"/>
          <p14:tracePt t="10959" x="2838450" y="4298950"/>
          <p14:tracePt t="10975" x="2800350" y="4311650"/>
          <p14:tracePt t="10978" x="2787650" y="4318000"/>
          <p14:tracePt t="10992" x="2755900" y="4330700"/>
          <p14:tracePt t="11009" x="2686050" y="4343400"/>
          <p14:tracePt t="11012" x="2660650" y="4349750"/>
          <p14:tracePt t="11014" x="2641600" y="4349750"/>
          <p14:tracePt t="11025" x="2603500" y="4349750"/>
          <p14:tracePt t="11042" x="2495550" y="4349750"/>
          <p14:tracePt t="11058" x="2368550" y="4362450"/>
          <p14:tracePt t="11075" x="2292350" y="4381500"/>
          <p14:tracePt t="11078" x="2273300" y="4381500"/>
          <p14:tracePt t="11083" x="2260600" y="4387850"/>
          <p14:tracePt t="11092" x="2216150" y="4400550"/>
          <p14:tracePt t="11108" x="2133600" y="4438650"/>
          <p14:tracePt t="11112" x="2108200" y="4445000"/>
          <p14:tracePt t="11115" x="2089150" y="4451350"/>
          <p14:tracePt t="11119" x="2063750" y="4457700"/>
          <p14:tracePt t="11127" x="2006600" y="4476750"/>
          <p14:tracePt t="11142" x="1911350" y="4495800"/>
          <p14:tracePt t="11159" x="1828800" y="4527550"/>
          <p14:tracePt t="11175" x="1752600" y="4533900"/>
          <p14:tracePt t="11178" x="1733550" y="4540250"/>
          <p14:tracePt t="11191" x="1708150" y="4546600"/>
          <p14:tracePt t="11210" x="1619250" y="4559300"/>
          <p14:tracePt t="11216" x="1606550" y="4559300"/>
          <p14:tracePt t="11219" x="1581150" y="4565650"/>
          <p14:tracePt t="11227" x="1536700" y="4578350"/>
          <p14:tracePt t="11230" x="1524000" y="4578350"/>
          <p14:tracePt t="11243" x="1473200" y="4591050"/>
          <p14:tracePt t="11259" x="1409700" y="4610100"/>
          <p14:tracePt t="11264" x="1397000" y="4610100"/>
          <p14:tracePt t="11266" x="1390650" y="4616450"/>
          <p14:tracePt t="11275" x="1384300" y="4622800"/>
          <p14:tracePt t="11292" x="1365250" y="4629150"/>
          <p14:tracePt t="11294" x="1358900" y="4635500"/>
          <p14:tracePt t="11308" x="1352550" y="4641850"/>
          <p14:tracePt t="11325" x="1339850" y="4654550"/>
          <p14:tracePt t="11374" x="1339850" y="4660900"/>
          <p14:tracePt t="11389" x="1339850" y="4667250"/>
          <p14:tracePt t="11393" x="1333500" y="4673600"/>
          <p14:tracePt t="11408" x="1333500" y="4679950"/>
          <p14:tracePt t="11425" x="1333500" y="4692650"/>
          <p14:tracePt t="11442" x="1333500" y="4705350"/>
          <p14:tracePt t="11516" x="1333500" y="4711700"/>
          <p14:tracePt t="11524" x="1333500" y="4718050"/>
          <p14:tracePt t="11533" x="1327150" y="4724400"/>
          <p14:tracePt t="11543" x="1314450" y="4730750"/>
          <p14:tracePt t="11558" x="1308100" y="4730750"/>
          <p14:tracePt t="11616" x="1301750" y="4730750"/>
          <p14:tracePt t="11628" x="1301750" y="4737100"/>
          <p14:tracePt t="11638" x="1295400" y="4737100"/>
          <p14:tracePt t="11830" x="1289050" y="4737100"/>
          <p14:tracePt t="11900" x="1282700" y="4737100"/>
          <p14:tracePt t="11909" x="1282700" y="4730750"/>
          <p14:tracePt t="11919" x="1282700" y="4718050"/>
          <p14:tracePt t="11926" x="1282700" y="4711700"/>
          <p14:tracePt t="11958" x="1282700" y="4654550"/>
          <p14:tracePt t="11991" x="1282700" y="4597400"/>
          <p14:tracePt t="11995" x="1282700" y="4584700"/>
          <p14:tracePt t="12025" x="1289050" y="4546600"/>
          <p14:tracePt t="12042" x="1289050" y="4521200"/>
          <p14:tracePt t="12058" x="1289050" y="4476750"/>
          <p14:tracePt t="12074" x="1301750" y="4419600"/>
          <p14:tracePt t="12091" x="1314450" y="4387850"/>
          <p14:tracePt t="12108" x="1327150" y="4362450"/>
          <p14:tracePt t="12124" x="1339850" y="4343400"/>
          <p14:tracePt t="12141" x="1352550" y="4305300"/>
          <p14:tracePt t="12158" x="1358900" y="4292600"/>
          <p14:tracePt t="12175" x="1358900" y="4267200"/>
          <p14:tracePt t="12191" x="1365250" y="4241800"/>
          <p14:tracePt t="12208" x="1371600" y="4222750"/>
          <p14:tracePt t="12225" x="1384300" y="4203700"/>
          <p14:tracePt t="12241" x="1384300" y="4191000"/>
          <p14:tracePt t="12258" x="1390650" y="4171950"/>
          <p14:tracePt t="12274" x="1403350" y="4146550"/>
          <p14:tracePt t="12291" x="1409700" y="4114800"/>
          <p14:tracePt t="12308" x="1435100" y="4070350"/>
          <p14:tracePt t="12324" x="1435100" y="4044950"/>
          <p14:tracePt t="12326" x="1435100" y="4032250"/>
          <p14:tracePt t="12342" x="1454150" y="4006850"/>
          <p14:tracePt t="12358" x="1460500" y="3981450"/>
          <p14:tracePt t="12374" x="1460500" y="3962400"/>
          <p14:tracePt t="12391" x="1492250" y="3962400"/>
          <p14:tracePt t="12408" x="1511300" y="3949700"/>
          <p14:tracePt t="12410" x="1517650" y="3937000"/>
          <p14:tracePt t="12424" x="1536700" y="3898900"/>
          <p14:tracePt t="12441" x="1555750" y="3848100"/>
          <p14:tracePt t="12457" x="1562100" y="3822700"/>
          <p14:tracePt t="12474" x="1574800" y="3803650"/>
          <p14:tracePt t="12491" x="1587500" y="3771900"/>
          <p14:tracePt t="12507" x="1600200" y="3746500"/>
          <p14:tracePt t="12527" x="1625600" y="3702050"/>
          <p14:tracePt t="12543" x="1657350" y="3663950"/>
          <p14:tracePt t="12546" x="1657350" y="3651250"/>
          <p14:tracePt t="12558" x="1689100" y="3613150"/>
          <p14:tracePt t="12575" x="1720850" y="3568700"/>
          <p14:tracePt t="12591" x="1746250" y="3524250"/>
          <p14:tracePt t="12608" x="1765300" y="3486150"/>
          <p14:tracePt t="12609" x="1771650" y="3473450"/>
          <p14:tracePt t="12624" x="1803400" y="3416300"/>
          <p14:tracePt t="12642" x="1847850" y="3346450"/>
          <p14:tracePt t="12647" x="1854200" y="3333750"/>
          <p14:tracePt t="12659" x="1873250" y="3295650"/>
          <p14:tracePt t="12664" x="1879600" y="3295650"/>
          <p14:tracePt t="12666" x="1879600" y="3282950"/>
          <p14:tracePt t="12674" x="1898650" y="3263900"/>
          <p14:tracePt t="12692" x="1936750" y="3219450"/>
          <p14:tracePt t="12708" x="1968500" y="3175000"/>
          <p14:tracePt t="12711" x="1968500" y="3168650"/>
          <p14:tracePt t="12713" x="1981200" y="3155950"/>
          <p14:tracePt t="12725" x="1993900" y="3136900"/>
          <p14:tracePt t="12728" x="2000250" y="3124200"/>
          <p14:tracePt t="12730" x="2006600" y="3105150"/>
          <p14:tracePt t="12741" x="2019300" y="3067050"/>
          <p14:tracePt t="12757" x="2063750" y="3016250"/>
          <p14:tracePt t="12775" x="2095500" y="2946400"/>
          <p14:tracePt t="12792" x="2139950" y="2882900"/>
          <p14:tracePt t="12809" x="2159000" y="2819400"/>
          <p14:tracePt t="12812" x="2165350" y="2806700"/>
          <p14:tracePt t="12815" x="2178050" y="2787650"/>
          <p14:tracePt t="12825" x="2197100" y="2768600"/>
          <p14:tracePt t="12843" x="2222500" y="2736850"/>
          <p14:tracePt t="12848" x="2228850" y="2730500"/>
          <p14:tracePt t="12850" x="2235200" y="2730500"/>
          <p14:tracePt t="12858" x="2235200" y="2724150"/>
          <p14:tracePt t="12875" x="2235200" y="2717800"/>
          <p14:tracePt t="12910" x="2241550" y="2717800"/>
          <p14:tracePt t="12988" x="2247900" y="2717800"/>
          <p14:tracePt t="13000" x="2247900" y="2711450"/>
          <p14:tracePt t="13052" x="2247900" y="2705100"/>
          <p14:tracePt t="13059" x="2247900" y="2686050"/>
          <p14:tracePt t="13074" x="2254250" y="2616200"/>
          <p14:tracePt t="13091" x="2266950" y="2559050"/>
          <p14:tracePt t="13108" x="2279650" y="2533650"/>
          <p14:tracePt t="13125" x="2286000" y="2520950"/>
          <p14:tracePt t="13142" x="2286000" y="2514600"/>
          <p14:tracePt t="13158" x="2286000" y="2501900"/>
          <p14:tracePt t="13175" x="2286000" y="2489200"/>
          <p14:tracePt t="13192" x="2286000" y="2470150"/>
          <p14:tracePt t="13208" x="2286000" y="2457450"/>
          <p14:tracePt t="13224" x="2286000" y="2444750"/>
          <p14:tracePt t="13241" x="2286000" y="2438400"/>
          <p14:tracePt t="13260" x="2286000" y="2432050"/>
          <p14:tracePt t="13275" x="2286000" y="2425700"/>
          <p14:tracePt t="13292" x="2292350" y="2419350"/>
          <p14:tracePt t="13308" x="2292350" y="2413000"/>
          <p14:tracePt t="13325" x="2292350" y="2406650"/>
          <p14:tracePt t="13343" x="2292350" y="2400300"/>
          <p14:tracePt t="13376" x="2292350" y="2393950"/>
          <p14:tracePt t="13394" x="2298700" y="2387600"/>
          <p14:tracePt t="13402" x="2298700" y="2381250"/>
          <p14:tracePt t="13407" x="2305050" y="2374900"/>
          <p14:tracePt t="13424" x="2317750" y="2355850"/>
          <p14:tracePt t="13441" x="2330450" y="2343150"/>
          <p14:tracePt t="13457" x="2330450" y="2330450"/>
          <p14:tracePt t="13496" x="2336800" y="2324100"/>
          <p14:tracePt t="13508" x="2336800" y="2311400"/>
          <p14:tracePt t="13525" x="2343150" y="2311400"/>
          <p14:tracePt t="13541" x="2349500" y="2298700"/>
          <p14:tracePt t="13557" x="2355850" y="2292350"/>
          <p14:tracePt t="13574" x="2374900" y="2273300"/>
          <p14:tracePt t="13591" x="2381250" y="2260600"/>
          <p14:tracePt t="13607" x="2393950" y="2247900"/>
          <p14:tracePt t="13624" x="2406650" y="2241550"/>
          <p14:tracePt t="13642" x="2425700" y="2228850"/>
          <p14:tracePt t="13658" x="2444750" y="2216150"/>
          <p14:tracePt t="13675" x="2470150" y="2190750"/>
          <p14:tracePt t="13691" x="2495550" y="2178050"/>
          <p14:tracePt t="13708" x="2514600" y="2165350"/>
          <p14:tracePt t="13725" x="2527300" y="2159000"/>
          <p14:tracePt t="13728" x="2533650" y="2159000"/>
          <p14:tracePt t="13742" x="2540000" y="2146300"/>
          <p14:tracePt t="13758" x="2546350" y="2146300"/>
          <p14:tracePt t="13775" x="2546350" y="2139950"/>
          <p14:tracePt t="13833" x="2552700" y="2139950"/>
          <p14:tracePt t="13851" x="2559050" y="2139950"/>
          <p14:tracePt t="13858" x="2565400" y="2139950"/>
          <p14:tracePt t="13876" x="2571750" y="2139950"/>
          <p14:tracePt t="14002" x="2578100" y="2133600"/>
          <p14:tracePt t="14006" x="2584450" y="2133600"/>
          <p14:tracePt t="14010" x="2590800" y="2133600"/>
          <p14:tracePt t="14025" x="2609850" y="2127250"/>
          <p14:tracePt t="14043" x="2654300" y="2127250"/>
          <p14:tracePt t="14045" x="2667000" y="2127250"/>
          <p14:tracePt t="14050" x="2673350" y="2127250"/>
          <p14:tracePt t="14059" x="2679700" y="2120900"/>
          <p14:tracePt t="14092" x="2686050" y="2120900"/>
          <p14:tracePt t="14109" x="2692400" y="2120900"/>
          <p14:tracePt t="14146" x="2698750" y="2120900"/>
          <p14:tracePt t="14176" x="2705100" y="2120900"/>
          <p14:tracePt t="14184" x="2717800" y="2120900"/>
          <p14:tracePt t="14191" x="2724150" y="2120900"/>
          <p14:tracePt t="14208" x="2736850" y="2120900"/>
          <p14:tracePt t="14225" x="2743200" y="2120900"/>
          <p14:tracePt t="14242" x="2762250" y="2120900"/>
          <p14:tracePt t="14258" x="2774950" y="2120900"/>
          <p14:tracePt t="14274" x="2787650" y="2120900"/>
          <p14:tracePt t="14294" x="2794000" y="2120900"/>
          <p14:tracePt t="14308" x="2800350" y="2120900"/>
          <p14:tracePt t="14343" x="2806700" y="2120900"/>
          <p14:tracePt t="14361" x="2813050" y="2120900"/>
          <p14:tracePt t="14396" x="2819400" y="2120900"/>
          <p14:tracePt t="14420" x="2825750" y="2120900"/>
          <p14:tracePt t="14467" x="2832100" y="2120900"/>
          <p14:tracePt t="14508" x="2838450" y="2120900"/>
          <p14:tracePt t="14515" x="2844800" y="2120900"/>
          <p14:tracePt t="14548" x="2851150" y="2120900"/>
          <p14:tracePt t="14567" x="2857500" y="2120900"/>
          <p14:tracePt t="14593" x="2857500" y="2114550"/>
          <p14:tracePt t="14608" x="2857500" y="2108200"/>
          <p14:tracePt t="14624" x="2863850" y="2108200"/>
          <p14:tracePt t="14654" x="2870200" y="2101850"/>
          <p14:tracePt t="14658" x="2870200" y="2095500"/>
          <p14:tracePt t="14674" x="2876550" y="2095500"/>
          <p14:tracePt t="14690" x="2876550" y="2089150"/>
          <p14:tracePt t="14707" x="2876550" y="2082800"/>
          <p14:tracePt t="14724" x="2876550" y="2076450"/>
          <p14:tracePt t="14740" x="2889250" y="2063750"/>
          <p14:tracePt t="14757" x="2889250" y="2057400"/>
          <p14:tracePt t="14774" x="2889250" y="2044700"/>
          <p14:tracePt t="14791" x="2889250" y="2038350"/>
          <p14:tracePt t="14824" x="2889250" y="2032000"/>
          <p14:tracePt t="14890" x="2889250" y="2025650"/>
          <p14:tracePt t="14938" x="2889250" y="2019300"/>
          <p14:tracePt t="15095" x="2889250" y="2025650"/>
          <p14:tracePt t="15102" x="2889250" y="2032000"/>
          <p14:tracePt t="15107" x="2889250" y="2038350"/>
          <p14:tracePt t="15124" x="2889250" y="2051050"/>
          <p14:tracePt t="15140" x="2889250" y="2070100"/>
          <p14:tracePt t="15142" x="2889250" y="2076450"/>
          <p14:tracePt t="15157" x="2889250" y="2095500"/>
          <p14:tracePt t="15174" x="2889250" y="2114550"/>
          <p14:tracePt t="15358" x="2889250" y="2108200"/>
          <p14:tracePt t="15366" x="2889250" y="2101850"/>
          <p14:tracePt t="15374" x="2889250" y="2095500"/>
          <p14:tracePt t="15390" x="2889250" y="2082800"/>
          <p14:tracePt t="15407" x="2889250" y="2070100"/>
          <p14:tracePt t="15424" x="2889250" y="2063750"/>
          <p14:tracePt t="15458" x="2889250" y="2057400"/>
          <p14:tracePt t="15536" x="2882900" y="2051050"/>
          <p14:tracePt t="15614" x="2882900" y="2057400"/>
          <p14:tracePt t="15738" x="2882900" y="2051050"/>
          <p14:tracePt t="15750" x="2882900" y="2044700"/>
          <p14:tracePt t="15758" x="2882900" y="2038350"/>
          <p14:tracePt t="15762" x="2882900" y="2032000"/>
          <p14:tracePt t="15790" x="2882900" y="2025650"/>
          <p14:tracePt t="15794" x="2882900" y="2019300"/>
          <p14:tracePt t="15824" x="2882900" y="2012950"/>
          <p14:tracePt t="15904" x="2882900" y="2019300"/>
          <p14:tracePt t="15911" x="2882900" y="2032000"/>
          <p14:tracePt t="15924" x="2882900" y="2038350"/>
          <p14:tracePt t="15941" x="2882900" y="2057400"/>
          <p14:tracePt t="16020" x="2882900" y="2063750"/>
          <p14:tracePt t="16032" x="2876550" y="2063750"/>
          <p14:tracePt t="16040" x="2870200" y="2063750"/>
          <p14:tracePt t="16057" x="2863850" y="2051050"/>
          <p14:tracePt t="16074" x="2863850" y="2044700"/>
          <p14:tracePt t="16090" x="2863850" y="2038350"/>
          <p14:tracePt t="16161" x="2870200" y="2038350"/>
          <p14:tracePt t="16182" x="2876550" y="2038350"/>
          <p14:tracePt t="16194" x="2876550" y="2044700"/>
          <p14:tracePt t="16206" x="2876550" y="2051050"/>
          <p14:tracePt t="16210" x="2876550" y="2057400"/>
          <p14:tracePt t="16224" x="2876550" y="2070100"/>
          <p14:tracePt t="16240" x="2876550" y="2082800"/>
          <p14:tracePt t="16257" x="2876550" y="2089150"/>
          <p14:tracePt t="16463" x="2882900" y="2089150"/>
          <p14:tracePt t="16470" x="2889250" y="2089150"/>
          <p14:tracePt t="16487" x="2889250" y="2082800"/>
          <p14:tracePt t="16494" x="2889250" y="2076450"/>
          <p14:tracePt t="16507" x="2895600" y="2057400"/>
          <p14:tracePt t="16524" x="2901950" y="2044700"/>
          <p14:tracePt t="16540" x="2901950" y="2025650"/>
          <p14:tracePt t="16574" x="2901950" y="2000250"/>
          <p14:tracePt t="16607" x="2901950" y="1981200"/>
          <p14:tracePt t="16640" x="2895600" y="1962150"/>
          <p14:tracePt t="16657" x="2889250" y="1955800"/>
          <p14:tracePt t="16682" x="2882900" y="1949450"/>
          <p14:tracePt t="16690" x="2882900" y="1943100"/>
          <p14:tracePt t="16707" x="2876550" y="1936750"/>
          <p14:tracePt t="16898" x="2876550" y="1943100"/>
          <p14:tracePt t="16902" x="2876550" y="1949450"/>
          <p14:tracePt t="16907" x="2876550" y="1955800"/>
          <p14:tracePt t="16923" x="2876550" y="1987550"/>
          <p14:tracePt t="16940" x="2876550" y="2006600"/>
          <p14:tracePt t="16957" x="2876550" y="2038350"/>
          <p14:tracePt t="16973" x="2876550" y="2057400"/>
          <p14:tracePt t="16990" x="2876550" y="2070100"/>
          <p14:tracePt t="17007" x="2889250" y="2089150"/>
          <p14:tracePt t="17024" x="2895600" y="2101850"/>
          <p14:tracePt t="17040" x="2895600" y="2108200"/>
          <p14:tracePt t="17057" x="2895600" y="2120900"/>
          <p14:tracePt t="17074" x="2908300" y="2133600"/>
          <p14:tracePt t="17185" x="2908300" y="2139950"/>
          <p14:tracePt t="17214" x="2901950" y="2139950"/>
          <p14:tracePt t="17234" x="2895600" y="2139950"/>
          <p14:tracePt t="17242" x="2889250" y="2139950"/>
          <p14:tracePt t="17246" x="2889250" y="2133600"/>
          <p14:tracePt t="17257" x="2889250" y="2108200"/>
          <p14:tracePt t="17273" x="2889250" y="2089150"/>
          <p14:tracePt t="17307" x="2889250" y="2076450"/>
          <p14:tracePt t="17324" x="2889250" y="2063750"/>
          <p14:tracePt t="17341" x="2889250" y="2051050"/>
          <p14:tracePt t="17357" x="2889250" y="2044700"/>
          <p14:tracePt t="17373" x="2889250" y="2038350"/>
          <p14:tracePt t="17519" x="2882900" y="2032000"/>
          <p14:tracePt t="17907" x="2882900" y="2025650"/>
          <p14:tracePt t="18285" x="2882900" y="2032000"/>
          <p14:tracePt t="18292" x="2882900" y="2038350"/>
          <p14:tracePt t="18320" x="2882900" y="2044700"/>
          <p14:tracePt t="18328" x="2882900" y="2051050"/>
          <p14:tracePt t="18337" x="2882900" y="2057400"/>
          <p14:tracePt t="18344" x="2882900" y="2063750"/>
          <p14:tracePt t="18356" x="2876550" y="2070100"/>
          <p14:tracePt t="18373" x="2876550" y="2082800"/>
          <p14:tracePt t="18407" x="2876550" y="2095500"/>
          <p14:tracePt t="18440" x="2876550" y="2108200"/>
          <p14:tracePt t="18500" x="2876550" y="2114550"/>
          <p14:tracePt t="18564" x="2876550" y="2120900"/>
          <p14:tracePt t="18572" x="2876550" y="2127250"/>
          <p14:tracePt t="18584" x="2876550" y="2133600"/>
          <p14:tracePt t="18605" x="2876550" y="2139950"/>
          <p14:tracePt t="18613" x="2876550" y="2146300"/>
          <p14:tracePt t="18708" x="2870200" y="2146300"/>
          <p14:tracePt t="18736" x="2863850" y="2146300"/>
          <p14:tracePt t="18744" x="2857500" y="2146300"/>
          <p14:tracePt t="18777" x="2851150" y="2146300"/>
          <p14:tracePt t="18792" x="2851150" y="2139950"/>
          <p14:tracePt t="18812" x="2851150" y="2133600"/>
          <p14:tracePt t="18823" x="2851150" y="2127250"/>
          <p14:tracePt t="18863" x="2851150" y="2120900"/>
          <p14:tracePt t="18875" x="2851150" y="2114550"/>
          <p14:tracePt t="18887" x="2851150" y="2108200"/>
          <p14:tracePt t="18896" x="2851150" y="2101850"/>
          <p14:tracePt t="18908" x="2851150" y="2095500"/>
          <p14:tracePt t="18923" x="2851150" y="2089150"/>
          <p14:tracePt t="18952" x="2851150" y="2082800"/>
          <p14:tracePt t="18960" x="2851150" y="2076450"/>
          <p14:tracePt t="18975" x="2851150" y="2070100"/>
          <p14:tracePt t="19088" x="2851150" y="2063750"/>
          <p14:tracePt t="19096" x="2851150" y="2057400"/>
          <p14:tracePt t="19132" x="2851150" y="2051050"/>
          <p14:tracePt t="19193" x="2851150" y="2044700"/>
          <p14:tracePt t="20970" x="2851150" y="2051050"/>
          <p14:tracePt t="20978" x="2851150" y="2057400"/>
          <p14:tracePt t="20990" x="2851150" y="2070100"/>
          <p14:tracePt t="21006" x="2851150" y="2089150"/>
          <p14:tracePt t="21007" x="2851150" y="2095500"/>
          <p14:tracePt t="21023" x="2851150" y="2108200"/>
          <p14:tracePt t="21039" x="2851150" y="2127250"/>
          <p14:tracePt t="21056" x="2851150" y="2152650"/>
          <p14:tracePt t="21090" x="2851150" y="2209800"/>
          <p14:tracePt t="21123" x="2851150" y="2266950"/>
          <p14:tracePt t="21157" x="2851150" y="2336800"/>
          <p14:tracePt t="21173" x="2851150" y="2368550"/>
          <p14:tracePt t="21189" x="2851150" y="2393950"/>
          <p14:tracePt t="21206" x="2851150" y="2413000"/>
          <p14:tracePt t="21223" x="2851150" y="2438400"/>
          <p14:tracePt t="21239" x="2851150" y="2476500"/>
          <p14:tracePt t="21256" x="2851150" y="2508250"/>
          <p14:tracePt t="21273" x="2844800" y="2546350"/>
          <p14:tracePt t="21290" x="2832100" y="2590800"/>
          <p14:tracePt t="21294" x="2832100" y="2603500"/>
          <p14:tracePt t="21298" x="2832100" y="2609850"/>
          <p14:tracePt t="21300" x="2832100" y="2622550"/>
          <p14:tracePt t="21307" x="2832100" y="2641600"/>
          <p14:tracePt t="21323" x="2832100" y="2679700"/>
          <p14:tracePt t="21340" x="2825750" y="2711450"/>
          <p14:tracePt t="21356" x="2825750" y="2743200"/>
          <p14:tracePt t="21373" x="2825750" y="2768600"/>
          <p14:tracePt t="21390" x="2825750" y="2806700"/>
          <p14:tracePt t="21394" x="2825750" y="2813050"/>
          <p14:tracePt t="21396" x="2825750" y="2825750"/>
          <p14:tracePt t="21408" x="2825750" y="2857500"/>
          <p14:tracePt t="21412" x="2825750" y="2863850"/>
          <p14:tracePt t="21418" x="2825750" y="2876550"/>
          <p14:tracePt t="21423" x="2825750" y="2889250"/>
          <p14:tracePt t="21440" x="2825750" y="2946400"/>
          <p14:tracePt t="21456" x="2825750" y="2978150"/>
          <p14:tracePt t="21472" x="2825750" y="3022600"/>
          <p14:tracePt t="21489" x="2825750" y="3054350"/>
          <p14:tracePt t="21506" x="2819400" y="3098800"/>
          <p14:tracePt t="21522" x="2819400" y="3130550"/>
          <p14:tracePt t="21524" x="2819400" y="3143250"/>
          <p14:tracePt t="21540" x="2819400" y="3175000"/>
          <p14:tracePt t="21556" x="2819400" y="3219450"/>
          <p14:tracePt t="21572" x="2819400" y="3270250"/>
          <p14:tracePt t="21590" x="2819400" y="3295650"/>
          <p14:tracePt t="21606" x="2825750" y="3359150"/>
          <p14:tracePt t="21610" x="2825750" y="3378200"/>
          <p14:tracePt t="21612" x="2825750" y="3384550"/>
          <p14:tracePt t="21617" x="2825750" y="3403600"/>
          <p14:tracePt t="21626" x="2825750" y="3422650"/>
          <p14:tracePt t="21640" x="2825750" y="3448050"/>
          <p14:tracePt t="21644" x="2825750" y="3460750"/>
          <p14:tracePt t="21657" x="2825750" y="3467100"/>
          <p14:tracePt t="21673" x="2832100" y="3479800"/>
          <p14:tracePt t="21689" x="2832100" y="3492500"/>
          <p14:tracePt t="21706" x="2832100" y="3505200"/>
          <p14:tracePt t="21724" x="2832100" y="3530600"/>
          <p14:tracePt t="21740" x="2832100" y="3556000"/>
          <p14:tracePt t="21756" x="2832100" y="3568700"/>
          <p14:tracePt t="21773" x="2832100" y="3575050"/>
          <p14:tracePt t="21790" x="2832100" y="3587750"/>
          <p14:tracePt t="21806" x="2832100" y="3600450"/>
          <p14:tracePt t="21825" x="2832100" y="3625850"/>
          <p14:tracePt t="21841" x="2832100" y="3644900"/>
          <p14:tracePt t="21843" x="2832100" y="3651250"/>
          <p14:tracePt t="21856" x="2832100" y="3663950"/>
          <p14:tracePt t="21872" x="2832100" y="3695700"/>
          <p14:tracePt t="21890" x="2832100" y="3733800"/>
          <p14:tracePt t="21908" x="2832100" y="3784600"/>
          <p14:tracePt t="21913" x="2832100" y="3797300"/>
          <p14:tracePt t="21915" x="2832100" y="3803650"/>
          <p14:tracePt t="21920" x="2832100" y="3810000"/>
          <p14:tracePt t="21927" x="2832100" y="3816350"/>
          <p14:tracePt t="21940" x="2832100" y="3860800"/>
          <p14:tracePt t="21956" x="2832100" y="3886200"/>
          <p14:tracePt t="21962" x="2832100" y="3892550"/>
          <p14:tracePt t="21965" x="2832100" y="3905250"/>
          <p14:tracePt t="21973" x="2832100" y="3917950"/>
          <p14:tracePt t="21989" x="2832100" y="3943350"/>
          <p14:tracePt t="22006" x="2832100" y="3987800"/>
          <p14:tracePt t="22024" x="2832100" y="4032250"/>
          <p14:tracePt t="22041" x="2832100" y="4044950"/>
          <p14:tracePt t="22057" x="2832100" y="4064000"/>
          <p14:tracePt t="22062" x="2832100" y="4076700"/>
          <p14:tracePt t="22064" x="2832100" y="4083050"/>
          <p14:tracePt t="22073" x="2832100" y="4089400"/>
          <p14:tracePt t="22090" x="2832100" y="4095750"/>
          <p14:tracePt t="22094" x="2832100" y="4102100"/>
          <p14:tracePt t="22097" x="2832100" y="4114800"/>
          <p14:tracePt t="22107" x="2832100" y="4121150"/>
          <p14:tracePt t="22122" x="2832100" y="4133850"/>
          <p14:tracePt t="22139" x="2832100" y="4165600"/>
          <p14:tracePt t="22156" x="2832100" y="4191000"/>
          <p14:tracePt t="22173" x="2832100" y="4216400"/>
          <p14:tracePt t="22190" x="2832100" y="4241800"/>
          <p14:tracePt t="22207" x="2832100" y="4279900"/>
          <p14:tracePt t="22210" x="2832100" y="4286250"/>
          <p14:tracePt t="22215" x="2832100" y="4298950"/>
          <p14:tracePt t="22218" x="2832100" y="4305300"/>
          <p14:tracePt t="22221" x="2832100" y="4318000"/>
          <p14:tracePt t="22229" x="2832100" y="4362450"/>
          <p14:tracePt t="22240" x="2832100" y="4400550"/>
          <p14:tracePt t="22256" x="2832100" y="4432300"/>
          <p14:tracePt t="22272" x="2832100" y="4445000"/>
          <p14:tracePt t="22289" x="2832100" y="4451350"/>
          <p14:tracePt t="22306" x="2832100" y="4457700"/>
          <p14:tracePt t="22339" x="2832100" y="4464050"/>
          <p14:tracePt t="22356" x="2832100" y="4470400"/>
          <p14:tracePt t="22372" x="2832100" y="4476750"/>
          <p14:tracePt t="22390" x="2832100" y="4489450"/>
          <p14:tracePt t="22406" x="2832100" y="4495800"/>
          <p14:tracePt t="22422" x="2832100" y="4508500"/>
          <p14:tracePt t="22424" x="2832100" y="4514850"/>
          <p14:tracePt t="22440" x="2832100" y="4527550"/>
          <p14:tracePt t="22457" x="2832100" y="4540250"/>
          <p14:tracePt t="22473" x="2832100" y="4552950"/>
          <p14:tracePt t="22489" x="2832100" y="4559300"/>
          <p14:tracePt t="22506" x="2832100" y="4565650"/>
          <p14:tracePt t="22523" x="2832100" y="4578350"/>
          <p14:tracePt t="22540" x="2832100" y="4584700"/>
          <p14:tracePt t="22585" x="2832100" y="4591050"/>
          <p14:tracePt t="22593" x="2832100" y="4597400"/>
          <p14:tracePt t="22610" x="2832100" y="4603750"/>
          <p14:tracePt t="22623" x="2832100" y="4616450"/>
          <p14:tracePt t="22640" x="2832100" y="4629150"/>
          <p14:tracePt t="22657" x="2832100" y="4654550"/>
          <p14:tracePt t="22660" x="2832100" y="4660900"/>
          <p14:tracePt t="22668" x="2832100" y="4667250"/>
          <p14:tracePt t="22676" x="2832100" y="4673600"/>
          <p14:tracePt t="22690" x="2832100" y="4692650"/>
          <p14:tracePt t="22706" x="2832100" y="4705350"/>
          <p14:tracePt t="22708" x="2832100" y="4711700"/>
          <p14:tracePt t="22722" x="2832100" y="4718050"/>
          <p14:tracePt t="22739" x="2825750" y="4762500"/>
          <p14:tracePt t="22756" x="2825750" y="4781550"/>
          <p14:tracePt t="22773" x="2825750" y="4794250"/>
          <p14:tracePt t="22790" x="2819400" y="4806950"/>
          <p14:tracePt t="22806" x="2819400" y="4813300"/>
          <p14:tracePt t="22932" x="2813050" y="4813300"/>
          <p14:tracePt t="23094" x="2813050" y="4806950"/>
          <p14:tracePt t="23107" x="2813050" y="4800600"/>
          <p14:tracePt t="23118" x="2813050" y="4787900"/>
          <p14:tracePt t="23124" x="2813050" y="4781550"/>
          <p14:tracePt t="23139" x="2813050" y="4768850"/>
          <p14:tracePt t="23155" x="2813050" y="4762500"/>
          <p14:tracePt t="23189" x="2813050" y="4756150"/>
          <p14:tracePt t="23286" x="2819400" y="4756150"/>
          <p14:tracePt t="23299" x="2819400" y="4749800"/>
          <p14:tracePt t="26879" x="2825750" y="4749800"/>
          <p14:tracePt t="26891" x="2832100" y="4749800"/>
          <p14:tracePt t="26902" x="2838450" y="4749800"/>
          <p14:tracePt t="26906" x="2844800" y="4749800"/>
          <p14:tracePt t="26921" x="2857500" y="4762500"/>
          <p14:tracePt t="26938" x="2863850" y="4768850"/>
          <p14:tracePt t="26955" x="2876550" y="4775200"/>
          <p14:tracePt t="26988" x="2882900" y="4781550"/>
          <p14:tracePt t="27039" x="2882900" y="4787900"/>
          <p14:tracePt t="27055" x="2882900" y="4794250"/>
          <p14:tracePt t="27074" x="2882900" y="4800600"/>
          <p14:tracePt t="27089" x="2889250" y="4806950"/>
          <p14:tracePt t="27122" x="2895600" y="4806950"/>
          <p14:tracePt t="27135" x="2895600" y="4813300"/>
          <p14:tracePt t="27146" x="2895600" y="4819650"/>
          <p14:tracePt t="27155" x="2901950" y="4819650"/>
          <p14:tracePt t="27171" x="2908300" y="4826000"/>
          <p14:tracePt t="27188" x="2914650" y="4826000"/>
          <p14:tracePt t="27582" x="2921000" y="4826000"/>
          <p14:tracePt t="27595" x="2927350" y="4826000"/>
          <p14:tracePt t="27634" x="2933700" y="4826000"/>
          <p14:tracePt t="27646" x="2940050" y="4826000"/>
          <p14:tracePt t="27658" x="2946400" y="4826000"/>
          <p14:tracePt t="27667" x="2952750" y="4826000"/>
          <p14:tracePt t="27688" x="2965450" y="4826000"/>
          <p14:tracePt t="27722" x="2997200" y="4826000"/>
          <p14:tracePt t="27738" x="3003550" y="4826000"/>
          <p14:tracePt t="27755" x="3022600" y="4826000"/>
          <p14:tracePt t="27771" x="3035300" y="4826000"/>
          <p14:tracePt t="27804" x="3054350" y="4826000"/>
          <p14:tracePt t="27821" x="3067050" y="4826000"/>
          <p14:tracePt t="27838" x="3079750" y="4826000"/>
          <p14:tracePt t="27855" x="3086100" y="4826000"/>
          <p14:tracePt t="27871" x="3098800" y="4826000"/>
          <p14:tracePt t="27888" x="3117850" y="4826000"/>
          <p14:tracePt t="27905" x="3130550" y="4826000"/>
          <p14:tracePt t="27922" x="3149600" y="4826000"/>
          <p14:tracePt t="27938" x="3162300" y="4826000"/>
          <p14:tracePt t="27955" x="3175000" y="4826000"/>
          <p14:tracePt t="27971" x="3181350" y="4826000"/>
          <p14:tracePt t="27988" x="3194050" y="4826000"/>
          <p14:tracePt t="28005" x="3206750" y="4819650"/>
          <p14:tracePt t="28022" x="3219450" y="4813300"/>
          <p14:tracePt t="28038" x="3238500" y="4813300"/>
          <p14:tracePt t="28055" x="3251200" y="4813300"/>
          <p14:tracePt t="28071" x="3257550" y="4813300"/>
          <p14:tracePt t="28089" x="3263900" y="4813300"/>
          <p14:tracePt t="28122" x="3276600" y="4813300"/>
          <p14:tracePt t="28155" x="3295650" y="4813300"/>
          <p14:tracePt t="28171" x="3302000" y="4813300"/>
          <p14:tracePt t="28282" x="3308350" y="4813300"/>
          <p14:tracePt t="28289" x="3314700" y="4813300"/>
          <p14:tracePt t="28293" x="3321050" y="4813300"/>
          <p14:tracePt t="28306" x="3327400" y="4813300"/>
          <p14:tracePt t="28321" x="3346450" y="4813300"/>
          <p14:tracePt t="28338" x="3365500" y="4813300"/>
          <p14:tracePt t="28355" x="3371850" y="4813300"/>
          <p14:tracePt t="28371" x="3384550" y="4813300"/>
          <p14:tracePt t="28388" x="3397250" y="4813300"/>
          <p14:tracePt t="28421" x="3403600" y="4813300"/>
          <p14:tracePt t="28438" x="3409950" y="4813300"/>
          <p14:tracePt t="28454" x="3416300" y="4813300"/>
          <p14:tracePt t="28486" x="3422650" y="4813300"/>
          <p14:tracePt t="28534" x="3429000" y="4813300"/>
          <p14:tracePt t="28546" x="3435350" y="4813300"/>
          <p14:tracePt t="28562" x="3441700" y="4813300"/>
          <p14:tracePt t="28570" x="3448050" y="4813300"/>
          <p14:tracePt t="28583" x="3454400" y="4813300"/>
          <p14:tracePt t="28598" x="3460750" y="4813300"/>
          <p14:tracePt t="29154" x="3467100" y="4813300"/>
          <p14:tracePt t="29166" x="3473450" y="4813300"/>
          <p14:tracePt t="29174" x="3479800" y="4813300"/>
          <p14:tracePt t="29243" x="3486150" y="4813300"/>
          <p14:tracePt t="29261" x="3492500" y="4813300"/>
          <p14:tracePt t="29268" x="3498850" y="4813300"/>
          <p14:tracePt t="29275" x="3505200" y="4813300"/>
          <p14:tracePt t="29305" x="3556000" y="4813300"/>
          <p14:tracePt t="29338" x="3613150" y="4813300"/>
          <p14:tracePt t="29354" x="3638550" y="4813300"/>
          <p14:tracePt t="29371" x="3683000" y="4813300"/>
          <p14:tracePt t="29388" x="3721100" y="4813300"/>
          <p14:tracePt t="29404" x="3803650" y="4813300"/>
          <p14:tracePt t="29406" x="3835400" y="4813300"/>
          <p14:tracePt t="29421" x="3911600" y="4813300"/>
          <p14:tracePt t="29437" x="3981450" y="4813300"/>
          <p14:tracePt t="29454" x="4051300" y="4813300"/>
          <p14:tracePt t="29471" x="4108450" y="4813300"/>
          <p14:tracePt t="29488" x="4178300" y="4813300"/>
          <p14:tracePt t="29505" x="4279900" y="4813300"/>
          <p14:tracePt t="29521" x="4337050" y="4813300"/>
          <p14:tracePt t="29538" x="4375150" y="4813300"/>
          <p14:tracePt t="29554" x="4394200" y="4813300"/>
          <p14:tracePt t="29571" x="4400550" y="4813300"/>
          <p14:tracePt t="29666" x="4406900" y="4813300"/>
          <p14:tracePt t="29677" x="4413250" y="4806950"/>
          <p14:tracePt t="29682" x="4419600" y="4800600"/>
          <p14:tracePt t="29687" x="4419600" y="4787900"/>
          <p14:tracePt t="29704" x="4394200" y="4660900"/>
          <p14:tracePt t="29721" x="4324350" y="4451350"/>
          <p14:tracePt t="29737" x="4254500" y="4273550"/>
          <p14:tracePt t="29754" x="4184650" y="4114800"/>
          <p14:tracePt t="29771" x="4108450" y="3924300"/>
          <p14:tracePt t="29788" x="4051300" y="3784600"/>
          <p14:tracePt t="29805" x="4019550" y="3670300"/>
          <p14:tracePt t="29807" x="4000500" y="3644900"/>
          <p14:tracePt t="29821" x="3943350" y="3536950"/>
          <p14:tracePt t="29839" x="3892550" y="3416300"/>
          <p14:tracePt t="29854" x="3841750" y="3282950"/>
          <p14:tracePt t="29871" x="3797300" y="3149600"/>
          <p14:tracePt t="29888" x="3727450" y="2990850"/>
          <p14:tracePt t="29905" x="3663950" y="2819400"/>
          <p14:tracePt t="29921" x="3638550" y="2743200"/>
          <p14:tracePt t="29937" x="3606800" y="2679700"/>
          <p14:tracePt t="29954" x="3575050" y="2609850"/>
          <p14:tracePt t="29971" x="3556000" y="2552700"/>
          <p14:tracePt t="29987" x="3530600" y="2501900"/>
          <p14:tracePt t="30005" x="3505200" y="2457450"/>
          <p14:tracePt t="30023" x="3479800" y="2413000"/>
          <p14:tracePt t="30038" x="3467100" y="2387600"/>
          <p14:tracePt t="30055" x="3460750" y="2381250"/>
          <p14:tracePt t="30072" x="3454400" y="2374900"/>
          <p14:tracePt t="30102" x="3448050" y="2368550"/>
          <p14:tracePt t="30110" x="3448050" y="2362200"/>
          <p14:tracePt t="30124" x="3441700" y="2355850"/>
          <p14:tracePt t="30138" x="3435350" y="2349500"/>
          <p14:tracePt t="30156" x="3435350" y="2343150"/>
          <p14:tracePt t="30217" x="3429000" y="2343150"/>
          <p14:tracePt t="30226" x="3422650" y="2343150"/>
          <p14:tracePt t="30239" x="3409950" y="2336800"/>
          <p14:tracePt t="30255" x="3403600" y="2330450"/>
          <p14:tracePt t="30271" x="3390900" y="2330450"/>
          <p14:tracePt t="30287" x="3384550" y="2324100"/>
          <p14:tracePt t="30304" x="3359150" y="2311400"/>
          <p14:tracePt t="30322" x="3321050" y="2292350"/>
          <p14:tracePt t="30326" x="3314700" y="2292350"/>
          <p14:tracePt t="30340" x="3282950" y="2292350"/>
          <p14:tracePt t="30355" x="3225800" y="2266950"/>
          <p14:tracePt t="30359" x="3219450" y="2260600"/>
          <p14:tracePt t="30372" x="3194050" y="2260600"/>
          <p14:tracePt t="30388" x="3162300" y="2247900"/>
          <p14:tracePt t="30404" x="3143250" y="2247900"/>
          <p14:tracePt t="30423" x="3124200" y="2235200"/>
          <p14:tracePt t="30440" x="3111500" y="2235200"/>
          <p14:tracePt t="30455" x="3105150" y="2235200"/>
          <p14:tracePt t="30458" x="3098800" y="2235200"/>
          <p14:tracePt t="30471" x="3086100" y="2228850"/>
          <p14:tracePt t="30488" x="3067050" y="2216150"/>
          <p14:tracePt t="30504" x="3041650" y="2209800"/>
          <p14:tracePt t="30507" x="3035300" y="2203450"/>
          <p14:tracePt t="30521" x="3022600" y="2197100"/>
          <p14:tracePt t="30538" x="3016250" y="2190750"/>
          <p14:tracePt t="30663" x="3016250" y="2184400"/>
          <p14:tracePt t="30672" x="3009900" y="2184400"/>
          <p14:tracePt t="30688" x="3003550" y="2178050"/>
          <p14:tracePt t="30935" x="3009900" y="2178050"/>
          <p14:tracePt t="30950" x="3016250" y="2184400"/>
          <p14:tracePt t="30955" x="3022600" y="2190750"/>
          <p14:tracePt t="30971" x="3041650" y="2197100"/>
          <p14:tracePt t="30975" x="3041650" y="2203450"/>
          <p14:tracePt t="30987" x="3054350" y="2209800"/>
          <p14:tracePt t="31004" x="3067050" y="2222500"/>
          <p14:tracePt t="31005" x="3073400" y="2222500"/>
          <p14:tracePt t="31021" x="3079750" y="2235200"/>
          <p14:tracePt t="31037" x="3092450" y="2247900"/>
          <p14:tracePt t="31070" x="3117850" y="2260600"/>
          <p14:tracePt t="31104" x="3155950" y="2292350"/>
          <p14:tracePt t="31138" x="3213100" y="2343150"/>
          <p14:tracePt t="31155" x="3232150" y="2368550"/>
          <p14:tracePt t="31171" x="3257550" y="2381250"/>
          <p14:tracePt t="31189" x="3257550" y="2406650"/>
          <p14:tracePt t="31205" x="3270250" y="2438400"/>
          <p14:tracePt t="31208" x="3276600" y="2444750"/>
          <p14:tracePt t="31222" x="3289300" y="2463800"/>
          <p14:tracePt t="31239" x="3321050" y="2501900"/>
          <p14:tracePt t="31254" x="3352800" y="2546350"/>
          <p14:tracePt t="31259" x="3365500" y="2552700"/>
          <p14:tracePt t="31271" x="3390900" y="2584450"/>
          <p14:tracePt t="31287" x="3409950" y="2603500"/>
          <p14:tracePt t="31290" x="3422650" y="2616200"/>
          <p14:tracePt t="31304" x="3441700" y="2628900"/>
          <p14:tracePt t="31322" x="3467100" y="2660650"/>
          <p14:tracePt t="31339" x="3498850" y="2692400"/>
          <p14:tracePt t="31354" x="3517900" y="2705100"/>
          <p14:tracePt t="31359" x="3530600" y="2717800"/>
          <p14:tracePt t="31371" x="3549650" y="2749550"/>
          <p14:tracePt t="31387" x="3562350" y="2781300"/>
          <p14:tracePt t="31406" x="3606800" y="2838450"/>
          <p14:tracePt t="31410" x="3613150" y="2851150"/>
          <p14:tracePt t="31416" x="3619500" y="2863850"/>
          <p14:tracePt t="31418" x="3632200" y="2870200"/>
          <p14:tracePt t="31426" x="3651250" y="2882900"/>
          <p14:tracePt t="31437" x="3683000" y="2908300"/>
          <p14:tracePt t="31454" x="3702050" y="2933700"/>
          <p14:tracePt t="31471" x="3746500" y="2978150"/>
          <p14:tracePt t="31474" x="3759200" y="2997200"/>
          <p14:tracePt t="31488" x="3790950" y="3041650"/>
          <p14:tracePt t="31505" x="3822700" y="3086100"/>
          <p14:tracePt t="31508" x="3829050" y="3086100"/>
          <p14:tracePt t="31510" x="3835400" y="3098800"/>
          <p14:tracePt t="31523" x="3841750" y="3117850"/>
          <p14:tracePt t="31527" x="3848100" y="3124200"/>
          <p14:tracePt t="31530" x="3854450" y="3130550"/>
          <p14:tracePt t="31537" x="3860800" y="3136900"/>
          <p14:tracePt t="31554" x="3860800" y="3155950"/>
          <p14:tracePt t="31570" x="3873500" y="3168650"/>
          <p14:tracePt t="31588" x="3879850" y="3187700"/>
          <p14:tracePt t="31604" x="3892550" y="3219450"/>
          <p14:tracePt t="31608" x="3905250" y="3232150"/>
          <p14:tracePt t="31611" x="3911600" y="3244850"/>
          <p14:tracePt t="31614" x="3917950" y="3251200"/>
          <p14:tracePt t="31618" x="3924300" y="3270250"/>
          <p14:tracePt t="31626" x="3937000" y="3295650"/>
          <p14:tracePt t="31638" x="3956050" y="3321050"/>
          <p14:tracePt t="31655" x="3962400" y="3346450"/>
          <p14:tracePt t="31671" x="3987800" y="3384550"/>
          <p14:tracePt t="31673" x="3987800" y="3390900"/>
          <p14:tracePt t="31688" x="4006850" y="3429000"/>
          <p14:tracePt t="31704" x="4032250" y="3498850"/>
          <p14:tracePt t="31707" x="4032250" y="3517900"/>
          <p14:tracePt t="31721" x="4044950" y="3581400"/>
          <p14:tracePt t="31737" x="4064000" y="3638550"/>
          <p14:tracePt t="31754" x="4076700" y="3683000"/>
          <p14:tracePt t="31771" x="4102100" y="3714750"/>
          <p14:tracePt t="31788" x="4121150" y="3765550"/>
          <p14:tracePt t="31791" x="4127500" y="3784600"/>
          <p14:tracePt t="31796" x="4133850" y="3803650"/>
          <p14:tracePt t="31798" x="4140200" y="3822700"/>
          <p14:tracePt t="31804" x="4140200" y="3835400"/>
          <p14:tracePt t="31822" x="4203700" y="3987800"/>
          <p14:tracePt t="31826" x="4216400" y="4013200"/>
          <p14:tracePt t="31839" x="4254500" y="4108450"/>
          <p14:tracePt t="31856" x="4292600" y="4210050"/>
          <p14:tracePt t="31858" x="4298950" y="4229100"/>
          <p14:tracePt t="31873" x="4311650" y="4254500"/>
          <p14:tracePt t="31888" x="4324350" y="4267200"/>
          <p14:tracePt t="31904" x="4324350" y="4273550"/>
          <p14:tracePt t="31922" x="4330700" y="4279900"/>
          <p14:tracePt t="31938" x="4337050" y="4279900"/>
          <p14:tracePt t="31954" x="4337050" y="4286250"/>
          <p14:tracePt t="31984" x="4343400" y="4292600"/>
          <p14:tracePt t="32193" x="4349750" y="4292600"/>
          <p14:tracePt t="32202" x="4356100" y="4292600"/>
          <p14:tracePt t="32399" x="4362450" y="4298950"/>
          <p14:tracePt t="32542" x="4356100" y="4298950"/>
          <p14:tracePt t="32558" x="4349750" y="4298950"/>
          <p14:tracePt t="32574" x="4343400" y="4298950"/>
          <p14:tracePt t="32594" x="4337050" y="4292600"/>
          <p14:tracePt t="32628" x="4330700" y="4292600"/>
          <p14:tracePt t="32637" x="4318000" y="4286250"/>
          <p14:tracePt t="32654" x="4305300" y="4273550"/>
          <p14:tracePt t="32670" x="4286250" y="4260850"/>
          <p14:tracePt t="32672" x="4279900" y="4254500"/>
          <p14:tracePt t="32687" x="4260850" y="4235450"/>
          <p14:tracePt t="32704" x="4241800" y="4203700"/>
          <p14:tracePt t="32720" x="4178300" y="4184650"/>
          <p14:tracePt t="32737" x="4070350" y="4140200"/>
          <p14:tracePt t="32754" x="3810000" y="4057650"/>
          <p14:tracePt t="32771" x="3536950" y="3987800"/>
          <p14:tracePt t="32773" x="3460750" y="3962400"/>
          <p14:tracePt t="32787" x="3117850" y="3867150"/>
          <p14:tracePt t="32803" x="2755900" y="3752850"/>
          <p14:tracePt t="32820" x="2400300" y="3670300"/>
          <p14:tracePt t="32838" x="2082800" y="3619500"/>
          <p14:tracePt t="32854" x="1816100" y="3625850"/>
          <p14:tracePt t="32856" x="1758950" y="3625850"/>
          <p14:tracePt t="32870" x="1606550" y="3632200"/>
          <p14:tracePt t="32887" x="1422400" y="3670300"/>
          <p14:tracePt t="32904" x="1231900" y="3746500"/>
          <p14:tracePt t="32920" x="1066800" y="3810000"/>
          <p14:tracePt t="32937" x="869950" y="3873500"/>
          <p14:tracePt t="32954" x="762000" y="3917950"/>
          <p14:tracePt t="32970" x="698500" y="3949700"/>
          <p14:tracePt t="32972" x="692150" y="3956050"/>
          <p14:tracePt t="32990" x="679450" y="3968750"/>
          <p14:tracePt t="33005" x="673100" y="3975100"/>
          <p14:tracePt t="33009" x="673100" y="3987800"/>
          <p14:tracePt t="33013" x="673100" y="3994150"/>
          <p14:tracePt t="33016" x="666750" y="4006850"/>
          <p14:tracePt t="33021" x="666750" y="4019550"/>
          <p14:tracePt t="33037" x="647700" y="4064000"/>
          <p14:tracePt t="33054" x="635000" y="4108450"/>
          <p14:tracePt t="33070" x="622300" y="4165600"/>
          <p14:tracePt t="33088" x="641350" y="4229100"/>
          <p14:tracePt t="33104" x="673100" y="4267200"/>
          <p14:tracePt t="33120" x="704850" y="4343400"/>
          <p14:tracePt t="33137" x="749300" y="4438650"/>
          <p14:tracePt t="33154" x="793750" y="4540250"/>
          <p14:tracePt t="33170" x="838200" y="4673600"/>
          <p14:tracePt t="33172" x="844550" y="4705350"/>
          <p14:tracePt t="33187" x="895350" y="4876800"/>
          <p14:tracePt t="33204" x="927100" y="5022850"/>
          <p14:tracePt t="33220" x="927100" y="5111750"/>
          <p14:tracePt t="33237" x="971550" y="5232400"/>
          <p14:tracePt t="33253" x="996950" y="5276850"/>
          <p14:tracePt t="33270" x="1009650" y="5289550"/>
          <p14:tracePt t="33316" x="1016000" y="5289550"/>
          <p14:tracePt t="33324" x="1028700" y="5289550"/>
          <p14:tracePt t="33338" x="1060450" y="5257800"/>
          <p14:tracePt t="33354" x="1085850" y="5238750"/>
          <p14:tracePt t="33358" x="1092200" y="5232400"/>
          <p14:tracePt t="33442" x="1098550" y="5232400"/>
          <p14:tracePt t="33452" x="1111250" y="5232400"/>
          <p14:tracePt t="33458" x="1111250" y="5226050"/>
          <p14:tracePt t="33471" x="1111250" y="5207000"/>
          <p14:tracePt t="33473" x="1111250" y="5194300"/>
          <p14:tracePt t="33487" x="1117600" y="5060950"/>
          <p14:tracePt t="33505" x="1143000" y="4991100"/>
          <p14:tracePt t="33521" x="1168400" y="4940300"/>
          <p14:tracePt t="33524" x="1181100" y="4933950"/>
          <p14:tracePt t="33529" x="1181100" y="4921250"/>
          <p14:tracePt t="33538" x="1187450" y="4902200"/>
          <p14:tracePt t="33541" x="1193800" y="4895850"/>
          <p14:tracePt t="33545" x="1200150" y="4889500"/>
          <p14:tracePt t="33554" x="1206500" y="4876800"/>
          <p14:tracePt t="33588" x="1212850" y="4864100"/>
          <p14:tracePt t="33604" x="1212850" y="4857750"/>
          <p14:tracePt t="33620" x="1212850" y="4845050"/>
          <p14:tracePt t="33637" x="1212850" y="4838700"/>
          <p14:tracePt t="33655" x="1212850" y="4813300"/>
          <p14:tracePt t="33664" x="1212850" y="4806950"/>
          <p14:tracePt t="33670" x="1212850" y="4800600"/>
          <p14:tracePt t="33688" x="1219200" y="4781550"/>
          <p14:tracePt t="33692" x="1219200" y="4775200"/>
          <p14:tracePt t="33704" x="1219200" y="4768850"/>
          <p14:tracePt t="33721" x="1225550" y="4749800"/>
          <p14:tracePt t="33737" x="1225550" y="4737100"/>
          <p14:tracePt t="33753" x="1231900" y="4718050"/>
          <p14:tracePt t="33755" x="1238250" y="4718050"/>
          <p14:tracePt t="33787" x="1238250" y="4699000"/>
          <p14:tracePt t="33803" x="1238250" y="4673600"/>
          <p14:tracePt t="33820" x="1250950" y="4648200"/>
          <p14:tracePt t="33837" x="1263650" y="4616450"/>
          <p14:tracePt t="33854" x="1276350" y="4565650"/>
          <p14:tracePt t="33871" x="1314450" y="4495800"/>
          <p14:tracePt t="33874" x="1314450" y="4476750"/>
          <p14:tracePt t="33889" x="1365250" y="4387850"/>
          <p14:tracePt t="33903" x="1422400" y="4273550"/>
          <p14:tracePt t="33920" x="1511300" y="4133850"/>
          <p14:tracePt t="33937" x="1581150" y="4038600"/>
          <p14:tracePt t="33954" x="1638300" y="3975100"/>
          <p14:tracePt t="33970" x="1682750" y="3930650"/>
          <p14:tracePt t="33988" x="1708150" y="3898900"/>
          <p14:tracePt t="34004" x="1727200" y="3873500"/>
          <p14:tracePt t="34020" x="1758950" y="3835400"/>
          <p14:tracePt t="34037" x="1784350" y="3790950"/>
          <p14:tracePt t="34054" x="1803400" y="3752850"/>
          <p14:tracePt t="34070" x="1822450" y="3702050"/>
          <p14:tracePt t="34072" x="1828800" y="3689350"/>
          <p14:tracePt t="34087" x="1860550" y="3613150"/>
          <p14:tracePt t="34104" x="1911350" y="3517900"/>
          <p14:tracePt t="34120" x="1962150" y="3435350"/>
          <p14:tracePt t="34137" x="2019300" y="3314700"/>
          <p14:tracePt t="34154" x="2076450" y="3168650"/>
          <p14:tracePt t="34156" x="2089150" y="3136900"/>
          <p14:tracePt t="34170" x="2139950" y="3035300"/>
          <p14:tracePt t="34188" x="2209800" y="2921000"/>
          <p14:tracePt t="34204" x="2241550" y="2857500"/>
          <p14:tracePt t="34221" x="2273300" y="2800350"/>
          <p14:tracePt t="34237" x="2311400" y="2736850"/>
          <p14:tracePt t="34240" x="2317750" y="2724150"/>
          <p14:tracePt t="34254" x="2343150" y="2686050"/>
          <p14:tracePt t="34271" x="2368550" y="2647950"/>
          <p14:tracePt t="34273" x="2374900" y="2635250"/>
          <p14:tracePt t="34288" x="2387600" y="2603500"/>
          <p14:tracePt t="34304" x="2419350" y="2578100"/>
          <p14:tracePt t="34320" x="2451100" y="2546350"/>
          <p14:tracePt t="34337" x="2489200" y="2520950"/>
          <p14:tracePt t="34353" x="2520950" y="2495550"/>
          <p14:tracePt t="34370" x="2559050" y="2470150"/>
          <p14:tracePt t="34387" x="2584450" y="2457450"/>
          <p14:tracePt t="34388" x="2597150" y="2451100"/>
          <p14:tracePt t="34403" x="2603500" y="2438400"/>
          <p14:tracePt t="34421" x="2622550" y="2432050"/>
          <p14:tracePt t="34437" x="2641600" y="2413000"/>
          <p14:tracePt t="34454" x="2692400" y="2381250"/>
          <p14:tracePt t="34471" x="2755900" y="2343150"/>
          <p14:tracePt t="34473" x="2768600" y="2343150"/>
          <p14:tracePt t="34487" x="2806700" y="2317750"/>
          <p14:tracePt t="34505" x="2882900" y="2286000"/>
          <p14:tracePt t="34521" x="2940050" y="2260600"/>
          <p14:tracePt t="34525" x="2959100" y="2260600"/>
          <p14:tracePt t="34537" x="2997200" y="2260600"/>
          <p14:tracePt t="34554" x="3041650" y="2247900"/>
          <p14:tracePt t="34571" x="3054350" y="2247900"/>
          <p14:tracePt t="34588" x="3092450" y="2247900"/>
          <p14:tracePt t="34593" x="3098800" y="2247900"/>
          <p14:tracePt t="34598" x="3105150" y="2247900"/>
          <p14:tracePt t="34599" x="3117850" y="2260600"/>
          <p14:tracePt t="34605" x="3130550" y="2273300"/>
          <p14:tracePt t="34620" x="3175000" y="2311400"/>
          <p14:tracePt t="34637" x="3232150" y="2374900"/>
          <p14:tracePt t="34655" x="3321050" y="2482850"/>
          <p14:tracePt t="34661" x="3340100" y="2501900"/>
          <p14:tracePt t="34666" x="3365500" y="2533650"/>
          <p14:tracePt t="34669" x="3384550" y="2546350"/>
          <p14:tracePt t="34672" x="3409950" y="2584450"/>
          <p14:tracePt t="34676" x="3422650" y="2609850"/>
          <p14:tracePt t="34687" x="3448050" y="2667000"/>
          <p14:tracePt t="34704" x="3517900" y="2781300"/>
          <p14:tracePt t="34709" x="3536950" y="2806700"/>
          <p14:tracePt t="34721" x="3575050" y="2870200"/>
          <p14:tracePt t="34725" x="3581400" y="2882900"/>
          <p14:tracePt t="34738" x="3606800" y="2940050"/>
          <p14:tracePt t="34753" x="3632200" y="3009900"/>
          <p14:tracePt t="34756" x="3644900" y="3028950"/>
          <p14:tracePt t="34770" x="3663950" y="3067050"/>
          <p14:tracePt t="34788" x="3676650" y="3098800"/>
          <p14:tracePt t="34804" x="3676650" y="3117850"/>
          <p14:tracePt t="34820" x="3683000" y="3143250"/>
          <p14:tracePt t="34837" x="3683000" y="3162300"/>
          <p14:tracePt t="34854" x="3689350" y="3162300"/>
          <p14:tracePt t="34878" x="3689350" y="3168650"/>
          <p14:tracePt t="34894" x="3689350" y="3175000"/>
          <p14:tracePt t="34905" x="3695700" y="3175000"/>
          <p14:tracePt t="34920" x="3702050" y="3187700"/>
          <p14:tracePt t="34937" x="3702050" y="3200400"/>
          <p14:tracePt t="34954" x="3702050" y="3219450"/>
          <p14:tracePt t="34971" x="3702050" y="3251200"/>
          <p14:tracePt t="34974" x="3702050" y="3270250"/>
          <p14:tracePt t="34976" x="3702050" y="3289300"/>
          <p14:tracePt t="34988" x="3689350" y="3340100"/>
          <p14:tracePt t="35004" x="3644900" y="3460750"/>
          <p14:tracePt t="35020" x="3594100" y="3600450"/>
          <p14:tracePt t="35036" x="3562350" y="3740150"/>
          <p14:tracePt t="35053" x="3511550" y="3886200"/>
          <p14:tracePt t="35070" x="3486150" y="3956050"/>
          <p14:tracePt t="35088" x="3454400" y="4057650"/>
          <p14:tracePt t="35093" x="3441700" y="4070350"/>
          <p14:tracePt t="35096" x="3435350" y="4095750"/>
          <p14:tracePt t="35106" x="3416300" y="4140200"/>
          <p14:tracePt t="35109" x="3409950" y="4159250"/>
          <p14:tracePt t="35111" x="3403600" y="4178300"/>
          <p14:tracePt t="35120" x="3390900" y="4210050"/>
          <p14:tracePt t="35136" x="3371850" y="4279900"/>
          <p14:tracePt t="35153" x="3352800" y="4337050"/>
          <p14:tracePt t="35170" x="3346450" y="4375150"/>
          <p14:tracePt t="35186" x="3340100" y="4400550"/>
          <p14:tracePt t="35203" x="3340100" y="4413250"/>
          <p14:tracePt t="35222" x="3327400" y="4432300"/>
          <p14:tracePt t="35237" x="3327400" y="4445000"/>
          <p14:tracePt t="35254" x="3321050" y="4464050"/>
          <p14:tracePt t="35256" x="3314700" y="4464050"/>
          <p14:tracePt t="35259" x="3314700" y="4470400"/>
          <p14:tracePt t="35270" x="3308350" y="4483100"/>
          <p14:tracePt t="35287" x="3302000" y="4483100"/>
          <p14:tracePt t="35464" x="3295650" y="4489450"/>
          <p14:tracePt t="35472" x="3289300" y="4489450"/>
          <p14:tracePt t="35492" x="3289300" y="4495800"/>
          <p14:tracePt t="35769" x="3282950" y="4495800"/>
          <p14:tracePt t="35906" x="3276600" y="4495800"/>
          <p14:tracePt t="35915" x="3263900" y="4495800"/>
          <p14:tracePt t="35922" x="3257550" y="4495800"/>
          <p14:tracePt t="35937" x="3213100" y="4495800"/>
          <p14:tracePt t="35953" x="3130550" y="4514850"/>
          <p14:tracePt t="35970" x="3016250" y="4527550"/>
          <p14:tracePt t="35973" x="2990850" y="4540250"/>
          <p14:tracePt t="35986" x="2914650" y="4546600"/>
          <p14:tracePt t="36003" x="2787650" y="4546600"/>
          <p14:tracePt t="36036" x="2520950" y="4565650"/>
          <p14:tracePt t="36070" x="2355850" y="4565650"/>
          <p14:tracePt t="36104" x="2209800" y="4527550"/>
          <p14:tracePt t="36121" x="2159000" y="4514850"/>
          <p14:tracePt t="36136" x="2120900" y="4502150"/>
          <p14:tracePt t="36153" x="2070100" y="4489450"/>
          <p14:tracePt t="36170" x="1993900" y="4483100"/>
          <p14:tracePt t="36186" x="1943100" y="4483100"/>
          <p14:tracePt t="36188" x="1936750" y="4483100"/>
          <p14:tracePt t="36203" x="1885950" y="4464050"/>
          <p14:tracePt t="36220" x="1828800" y="4445000"/>
          <p14:tracePt t="36236" x="1778000" y="4438650"/>
          <p14:tracePt t="36253" x="1708150" y="4438650"/>
          <p14:tracePt t="36270" x="1657350" y="4445000"/>
          <p14:tracePt t="36286" x="1600200" y="4457700"/>
          <p14:tracePt t="36288" x="1587500" y="4457700"/>
          <p14:tracePt t="36304" x="1524000" y="4457700"/>
          <p14:tracePt t="36320" x="1422400" y="4457700"/>
          <p14:tracePt t="36336" x="1314450" y="4457700"/>
          <p14:tracePt t="36353" x="1212850" y="4457700"/>
          <p14:tracePt t="36370" x="1136650" y="4457700"/>
          <p14:tracePt t="36387" x="1066800" y="4457700"/>
          <p14:tracePt t="36403" x="996950" y="4419600"/>
          <p14:tracePt t="36420" x="939800" y="4406900"/>
          <p14:tracePt t="36436" x="901700" y="4400550"/>
          <p14:tracePt t="36453" x="889000" y="4400550"/>
          <p14:tracePt t="36470" x="869950" y="4394200"/>
          <p14:tracePt t="36496" x="863600" y="4394200"/>
          <p14:tracePt t="36512" x="857250" y="4394200"/>
          <p14:tracePt t="36528" x="850900" y="4394200"/>
          <p14:tracePt t="36536" x="844550" y="4394200"/>
          <p14:tracePt t="36553" x="831850" y="4394200"/>
          <p14:tracePt t="36569" x="819150" y="4394200"/>
          <p14:tracePt t="36603" x="812800" y="4387850"/>
          <p14:tracePt t="36619" x="800100" y="4381500"/>
          <p14:tracePt t="36637" x="762000" y="4368800"/>
          <p14:tracePt t="36654" x="723900" y="4356100"/>
          <p14:tracePt t="36660" x="704850" y="4356100"/>
          <p14:tracePt t="36665" x="698500" y="4356100"/>
          <p14:tracePt t="36670" x="692150" y="4356100"/>
          <p14:tracePt t="36686" x="685800" y="4356100"/>
          <p14:tracePt t="36726" x="679450" y="4349750"/>
          <p14:tracePt t="36806" x="685800" y="4349750"/>
          <p14:tracePt t="36850" x="692150" y="4356100"/>
          <p14:tracePt t="36857" x="698500" y="4356100"/>
          <p14:tracePt t="36871" x="711200" y="4362450"/>
          <p14:tracePt t="36888" x="723900" y="4375150"/>
          <p14:tracePt t="36893" x="730250" y="4375150"/>
          <p14:tracePt t="36896" x="730250" y="4381500"/>
          <p14:tracePt t="36904" x="736600" y="4381500"/>
          <p14:tracePt t="36919" x="749300" y="4387850"/>
          <p14:tracePt t="36937" x="762000" y="4387850"/>
          <p14:tracePt t="36954" x="768350" y="4400550"/>
          <p14:tracePt t="36956" x="774700" y="4406900"/>
          <p14:tracePt t="36970" x="793750" y="4419600"/>
          <p14:tracePt t="36976" x="819150" y="4425950"/>
          <p14:tracePt t="36980" x="838200" y="4438650"/>
          <p14:tracePt t="36986" x="850900" y="4445000"/>
          <p14:tracePt t="37005" x="939800" y="4489450"/>
          <p14:tracePt t="37021" x="1009650" y="4521200"/>
          <p14:tracePt t="37025" x="1022350" y="4527550"/>
          <p14:tracePt t="37036" x="1060450" y="4546600"/>
          <p14:tracePt t="37040" x="1079500" y="4559300"/>
          <p14:tracePt t="37053" x="1123950" y="4572000"/>
          <p14:tracePt t="37070" x="1206500" y="4578350"/>
          <p14:tracePt t="37087" x="1250950" y="4597400"/>
          <p14:tracePt t="37090" x="1257300" y="4597400"/>
          <p14:tracePt t="37092" x="1270000" y="4597400"/>
          <p14:tracePt t="37105" x="1327150" y="4603750"/>
          <p14:tracePt t="37108" x="1346200" y="4603750"/>
          <p14:tracePt t="37120" x="1403350" y="4629150"/>
          <p14:tracePt t="37137" x="1504950" y="4648200"/>
          <p14:tracePt t="37154" x="1600200" y="4667250"/>
          <p14:tracePt t="37157" x="1625600" y="4667250"/>
          <p14:tracePt t="37162" x="1651000" y="4679950"/>
          <p14:tracePt t="37164" x="1670050" y="4679950"/>
          <p14:tracePt t="37171" x="1695450" y="4686300"/>
          <p14:tracePt t="37186" x="1758950" y="4705350"/>
          <p14:tracePt t="37188" x="1778000" y="4711700"/>
          <p14:tracePt t="37203" x="1809750" y="4718050"/>
          <p14:tracePt t="37221" x="1860550" y="4724400"/>
          <p14:tracePt t="37237" x="1917700" y="4724400"/>
          <p14:tracePt t="37241" x="1930400" y="4724400"/>
          <p14:tracePt t="37253" x="1974850" y="4724400"/>
          <p14:tracePt t="37270" x="2032000" y="4749800"/>
          <p14:tracePt t="37274" x="2051050" y="4756150"/>
          <p14:tracePt t="37276" x="2063750" y="4756150"/>
          <p14:tracePt t="37282" x="2076450" y="4756150"/>
          <p14:tracePt t="37284" x="2095500" y="4762500"/>
          <p14:tracePt t="37290" x="2108200" y="4762500"/>
          <p14:tracePt t="37303" x="2152650" y="4768850"/>
          <p14:tracePt t="37304" x="2171700" y="4768850"/>
          <p14:tracePt t="37319" x="2235200" y="4781550"/>
          <p14:tracePt t="37336" x="2324100" y="4800600"/>
          <p14:tracePt t="37353" x="2400300" y="4819650"/>
          <p14:tracePt t="37370" x="2501900" y="4832350"/>
          <p14:tracePt t="37389" x="2654300" y="4826000"/>
          <p14:tracePt t="37393" x="2667000" y="4826000"/>
          <p14:tracePt t="37396" x="2692400" y="4826000"/>
          <p14:tracePt t="37401" x="2717800" y="4826000"/>
          <p14:tracePt t="37410" x="2755900" y="4826000"/>
          <p14:tracePt t="37421" x="2825750" y="4832350"/>
          <p14:tracePt t="37424" x="2863850" y="4838700"/>
          <p14:tracePt t="37436" x="2952750" y="4851400"/>
          <p14:tracePt t="37453" x="3041650" y="4864100"/>
          <p14:tracePt t="37472" x="3149600" y="4864100"/>
          <p14:tracePt t="37479" x="3162300" y="4870450"/>
          <p14:tracePt t="37482" x="3181350" y="4870450"/>
          <p14:tracePt t="37490" x="3213100" y="4870450"/>
          <p14:tracePt t="37505" x="3263900" y="4883150"/>
          <p14:tracePt t="37508" x="3282950" y="4883150"/>
          <p14:tracePt t="37513" x="3302000" y="4889500"/>
          <p14:tracePt t="37520" x="3327400" y="4895850"/>
          <p14:tracePt t="37537" x="3371850" y="4908550"/>
          <p14:tracePt t="37553" x="3422650" y="4914900"/>
          <p14:tracePt t="37556" x="3435350" y="4914900"/>
          <p14:tracePt t="37570" x="3473450" y="4927600"/>
          <p14:tracePt t="37586" x="3530600" y="4946650"/>
          <p14:tracePt t="37588" x="3556000" y="4953000"/>
          <p14:tracePt t="37603" x="3619500" y="4959350"/>
          <p14:tracePt t="37619" x="3746500" y="4984750"/>
          <p14:tracePt t="37636" x="3867150" y="5010150"/>
          <p14:tracePt t="37653" x="3962400" y="5041900"/>
          <p14:tracePt t="37669" x="4064000" y="5073650"/>
          <p14:tracePt t="37686" x="4165600" y="5111750"/>
          <p14:tracePt t="37703" x="4273550" y="5130800"/>
          <p14:tracePt t="37704" x="4292600" y="5130800"/>
          <p14:tracePt t="37719" x="4387850" y="5143500"/>
          <p14:tracePt t="37736" x="4483100" y="5149850"/>
          <p14:tracePt t="37753" x="4591050" y="5162550"/>
          <p14:tracePt t="37770" x="4705350" y="5175250"/>
          <p14:tracePt t="37774" x="4743450" y="5181600"/>
          <p14:tracePt t="37787" x="4845050" y="5187950"/>
          <p14:tracePt t="37804" x="4959350" y="5200650"/>
          <p14:tracePt t="37808" x="4997450" y="5207000"/>
          <p14:tracePt t="37820" x="5105400" y="5213350"/>
          <p14:tracePt t="37836" x="5207000" y="5213350"/>
          <p14:tracePt t="37853" x="5334000" y="5232400"/>
          <p14:tracePt t="37869" x="5422900" y="5238750"/>
          <p14:tracePt t="37886" x="5524500" y="5238750"/>
          <p14:tracePt t="37903" x="5638800" y="5238750"/>
          <p14:tracePt t="37919" x="5765800" y="5245100"/>
          <p14:tracePt t="37936" x="5861050" y="5251450"/>
          <p14:tracePt t="37954" x="5975350" y="5251450"/>
          <p14:tracePt t="37970" x="6057900" y="5251450"/>
          <p14:tracePt t="37973" x="6076950" y="5257800"/>
          <p14:tracePt t="37986" x="6140450" y="5264150"/>
          <p14:tracePt t="38004" x="6292850" y="5295900"/>
          <p14:tracePt t="38020" x="6483350" y="5334000"/>
          <p14:tracePt t="38037" x="6610350" y="5378450"/>
          <p14:tracePt t="38053" x="6680200" y="5397500"/>
          <p14:tracePt t="38056" x="6711950" y="5397500"/>
          <p14:tracePt t="38070" x="6781800" y="5403850"/>
          <p14:tracePt t="38086" x="6864350" y="5397500"/>
          <p14:tracePt t="38090" x="6883400" y="5397500"/>
          <p14:tracePt t="38094" x="6896100" y="5397500"/>
          <p14:tracePt t="38097" x="6902450" y="5397500"/>
          <p14:tracePt t="38101" x="6915150" y="5397500"/>
          <p14:tracePt t="38110" x="6921500" y="5397500"/>
          <p14:tracePt t="38119" x="6927850" y="5397500"/>
          <p14:tracePt t="38149" x="6934200" y="5397500"/>
          <p14:tracePt t="38333" x="6940550" y="5397500"/>
          <p14:tracePt t="38346" x="6940550" y="5391150"/>
          <p14:tracePt t="38354" x="6934200" y="5384800"/>
          <p14:tracePt t="38370" x="6902450" y="5378450"/>
          <p14:tracePt t="38387" x="6851650" y="5365750"/>
          <p14:tracePt t="38390" x="6819900" y="5365750"/>
          <p14:tracePt t="38392" x="6775450" y="5359400"/>
          <p14:tracePt t="38404" x="6604000" y="5340350"/>
          <p14:tracePt t="38420" x="6362700" y="5302250"/>
          <p14:tracePt t="38436" x="6102350" y="5238750"/>
          <p14:tracePt t="38452" x="5791200" y="5194300"/>
          <p14:tracePt t="38469" x="5480050" y="5149850"/>
          <p14:tracePt t="38476" x="5295900" y="5137150"/>
          <p14:tracePt t="38486" x="5111750" y="5137150"/>
          <p14:tracePt t="38504" x="4699000" y="5137150"/>
          <p14:tracePt t="38509" x="4635500" y="5137150"/>
          <p14:tracePt t="38521" x="4394200" y="5111750"/>
          <p14:tracePt t="38537" x="4095750" y="5092700"/>
          <p14:tracePt t="38541" x="4032250" y="5092700"/>
          <p14:tracePt t="38544" x="3968750" y="5092700"/>
          <p14:tracePt t="38553" x="3835400" y="5086350"/>
          <p14:tracePt t="38569" x="3651250" y="5080000"/>
          <p14:tracePt t="38586" x="3409950" y="5067300"/>
          <p14:tracePt t="38604" x="3187700" y="5060950"/>
          <p14:tracePt t="38609" x="3155950" y="5060950"/>
          <p14:tracePt t="38621" x="3041650" y="5054600"/>
          <p14:tracePt t="38637" x="2914650" y="5054600"/>
          <p14:tracePt t="38639" x="2870200" y="5054600"/>
          <p14:tracePt t="38654" x="2781300" y="5054600"/>
          <p14:tracePt t="38669" x="2705100" y="5048250"/>
          <p14:tracePt t="38672" x="2673350" y="5041900"/>
          <p14:tracePt t="38686" x="2590800" y="5022850"/>
          <p14:tracePt t="38702" x="2501900" y="5010150"/>
          <p14:tracePt t="38704" x="2482850" y="5010150"/>
          <p14:tracePt t="38719" x="2368550" y="4991100"/>
          <p14:tracePt t="38736" x="2305050" y="4978400"/>
          <p14:tracePt t="38752" x="2228850" y="4953000"/>
          <p14:tracePt t="38769" x="2165350" y="4921250"/>
          <p14:tracePt t="38786" x="2089150" y="4908550"/>
          <p14:tracePt t="38803" x="2012950" y="4895850"/>
          <p14:tracePt t="38820" x="1955800" y="4889500"/>
          <p14:tracePt t="38836" x="1930400" y="4876800"/>
          <p14:tracePt t="38840" x="1924050" y="4876800"/>
          <p14:tracePt t="38854" x="1911350" y="4870450"/>
          <p14:tracePt t="38886" x="1911350" y="4864100"/>
          <p14:tracePt t="38904" x="1905000" y="4857750"/>
          <p14:tracePt t="38920" x="1885950" y="4838700"/>
          <p14:tracePt t="38924" x="1879600" y="4838700"/>
          <p14:tracePt t="38937" x="1860550" y="4832350"/>
          <p14:tracePt t="38953" x="1835150" y="4826000"/>
          <p14:tracePt t="38956" x="1822450" y="4819650"/>
          <p14:tracePt t="38969" x="1809750" y="4806950"/>
          <p14:tracePt t="38972" x="1803400" y="4806950"/>
          <p14:tracePt t="39005" x="1797050" y="4806950"/>
          <p14:tracePt t="39017" x="1790700" y="4806950"/>
          <p14:tracePt t="39025" x="1784350" y="4806950"/>
          <p14:tracePt t="39067" x="1784350" y="4800600"/>
          <p14:tracePt t="39076" x="1784350" y="4787900"/>
          <p14:tracePt t="39087" x="1771650" y="4787900"/>
          <p14:tracePt t="39104" x="1758950" y="4787900"/>
          <p14:tracePt t="39120" x="1752600" y="4787900"/>
          <p14:tracePt t="39136" x="1746250" y="4787900"/>
          <p14:tracePt t="39152" x="1733550" y="4787900"/>
          <p14:tracePt t="39169" x="1714500" y="4787900"/>
          <p14:tracePt t="39186" x="1695450" y="4787900"/>
          <p14:tracePt t="39202" x="1676400" y="4787900"/>
          <p14:tracePt t="39203" x="1663700" y="4787900"/>
          <p14:tracePt t="39221" x="1644650" y="4787900"/>
          <p14:tracePt t="39236" x="1625600" y="4787900"/>
          <p14:tracePt t="39252" x="1606550" y="4781550"/>
          <p14:tracePt t="39269" x="1587500" y="4781550"/>
          <p14:tracePt t="39285" x="1562100" y="4775200"/>
          <p14:tracePt t="39302" x="1543050" y="4775200"/>
          <p14:tracePt t="39319" x="1530350" y="4775200"/>
          <p14:tracePt t="39337" x="1524000" y="4762500"/>
          <p14:tracePt t="39353" x="1511300" y="4762500"/>
          <p14:tracePt t="39356" x="1504950" y="4762500"/>
          <p14:tracePt t="39370" x="1492250" y="4762500"/>
          <p14:tracePt t="39387" x="1454150" y="4756150"/>
          <p14:tracePt t="39390" x="1447800" y="4756150"/>
          <p14:tracePt t="39412" x="1447800" y="4749800"/>
          <p14:tracePt t="39422" x="1447800" y="4743450"/>
          <p14:tracePt t="39436" x="1447800" y="4737100"/>
          <p14:tracePt t="39453" x="1435100" y="4724400"/>
          <p14:tracePt t="39470" x="1416050" y="4724400"/>
          <p14:tracePt t="39486" x="1397000" y="4724400"/>
          <p14:tracePt t="39503" x="1384300" y="4718050"/>
          <p14:tracePt t="39508" x="1377950" y="4711700"/>
          <p14:tracePt t="39520" x="1371600" y="4711700"/>
          <p14:tracePt t="39537" x="1352550" y="4711700"/>
          <p14:tracePt t="39552" x="1339850" y="4711700"/>
          <p14:tracePt t="39570" x="1327150" y="4711700"/>
          <p14:tracePt t="39587" x="1314450" y="4711700"/>
          <p14:tracePt t="39603" x="1308100" y="4711700"/>
          <p14:tracePt t="39621" x="1282700" y="4718050"/>
          <p14:tracePt t="39636" x="1257300" y="4724400"/>
          <p14:tracePt t="39640" x="1257300" y="4730750"/>
          <p14:tracePt t="39653" x="1250950" y="4737100"/>
          <p14:tracePt t="39669" x="1231900" y="4743450"/>
          <p14:tracePt t="39672" x="1231900" y="4749800"/>
          <p14:tracePt t="39686" x="1225550" y="4749800"/>
          <p14:tracePt t="39702" x="1219200" y="4756150"/>
          <p14:tracePt t="39720" x="1212850" y="4762500"/>
          <p14:tracePt t="39736" x="1206500" y="4768850"/>
          <p14:tracePt t="39753" x="1206500" y="4775200"/>
          <p14:tracePt t="39770" x="1206500" y="4781550"/>
          <p14:tracePt t="39786" x="1206500" y="4787900"/>
          <p14:tracePt t="39802" x="1206500" y="4794250"/>
          <p14:tracePt t="39819" x="1200150" y="4806950"/>
          <p14:tracePt t="39836" x="1200150" y="4813300"/>
          <p14:tracePt t="39852" x="1200150" y="4826000"/>
          <p14:tracePt t="39870" x="1200150" y="4832350"/>
          <p14:tracePt t="39886" x="1200150" y="4845050"/>
          <p14:tracePt t="39889" x="1200150" y="4851400"/>
          <p14:tracePt t="39903" x="1200150" y="4857750"/>
          <p14:tracePt t="39920" x="1200150" y="4876800"/>
          <p14:tracePt t="39936" x="1200150" y="4883150"/>
          <p14:tracePt t="39953" x="1206500" y="4889500"/>
          <p14:tracePt t="39970" x="1212850" y="4895850"/>
          <p14:tracePt t="39985" x="1212850" y="4902200"/>
          <p14:tracePt t="40003" x="1219200" y="4908550"/>
          <p14:tracePt t="40020" x="1225550" y="4921250"/>
          <p14:tracePt t="40036" x="1231900" y="4921250"/>
          <p14:tracePt t="40053" x="1231900" y="4927600"/>
          <p14:tracePt t="40070" x="1244600" y="4933950"/>
          <p14:tracePt t="40086" x="1250950" y="4940300"/>
          <p14:tracePt t="40120" x="1257300" y="4940300"/>
          <p14:tracePt t="40136" x="1270000" y="4940300"/>
          <p14:tracePt t="40152" x="1276350" y="4940300"/>
          <p14:tracePt t="40170" x="1276350" y="4946650"/>
          <p14:tracePt t="40187" x="1295400" y="4953000"/>
          <p14:tracePt t="40203" x="1295400" y="4959350"/>
          <p14:tracePt t="40221" x="1308100" y="4965700"/>
          <p14:tracePt t="40236" x="1320800" y="4984750"/>
          <p14:tracePt t="40240" x="1327150" y="4984750"/>
          <p14:tracePt t="40253" x="1333500" y="4984750"/>
          <p14:tracePt t="40270" x="1339850" y="4997450"/>
          <p14:tracePt t="40286" x="1352550" y="4997450"/>
          <p14:tracePt t="40302" x="1358900" y="5003800"/>
          <p14:tracePt t="40319" x="1371600" y="5016500"/>
          <p14:tracePt t="40336" x="1377950" y="5022850"/>
          <p14:tracePt t="40353" x="1390650" y="5029200"/>
          <p14:tracePt t="40370" x="1397000" y="5029200"/>
          <p14:tracePt t="40388" x="1416050" y="5035550"/>
          <p14:tracePt t="40403" x="1435100" y="5035550"/>
          <p14:tracePt t="40419" x="1447800" y="5048250"/>
          <p14:tracePt t="40435" x="1460500" y="5054600"/>
          <p14:tracePt t="40453" x="1473200" y="5060950"/>
          <p14:tracePt t="40470" x="1485900" y="5073650"/>
          <p14:tracePt t="40476" x="1492250" y="5080000"/>
          <p14:tracePt t="40478" x="1498600" y="5080000"/>
          <p14:tracePt t="40486" x="1511300" y="5086350"/>
          <p14:tracePt t="40503" x="1536700" y="5092700"/>
          <p14:tracePt t="40519" x="1555750" y="5105400"/>
          <p14:tracePt t="40522" x="1562100" y="5105400"/>
          <p14:tracePt t="40526" x="1568450" y="5105400"/>
          <p14:tracePt t="40536" x="1593850" y="5118100"/>
          <p14:tracePt t="40538" x="1600200" y="5118100"/>
          <p14:tracePt t="40553" x="1625600" y="5118100"/>
          <p14:tracePt t="40571" x="1670050" y="5130800"/>
          <p14:tracePt t="40575" x="1676400" y="5130800"/>
          <p14:tracePt t="40585" x="1689100" y="5137150"/>
          <p14:tracePt t="40602" x="1708150" y="5137150"/>
          <p14:tracePt t="40619" x="1720850" y="5143500"/>
          <p14:tracePt t="40635" x="1746250" y="5156200"/>
          <p14:tracePt t="40652" x="1765300" y="5162550"/>
          <p14:tracePt t="40669" x="1784350" y="5162550"/>
          <p14:tracePt t="40670" x="1790700" y="5162550"/>
          <p14:tracePt t="40685" x="1822450" y="5175250"/>
          <p14:tracePt t="40703" x="1866900" y="5181600"/>
          <p14:tracePt t="40720" x="1930400" y="5194300"/>
          <p14:tracePt t="40722" x="1943100" y="5194300"/>
          <p14:tracePt t="40726" x="1955800" y="5194300"/>
          <p14:tracePt t="40736" x="1987550" y="5194300"/>
          <p14:tracePt t="40752" x="2051050" y="5194300"/>
          <p14:tracePt t="40753" x="2070100" y="5200650"/>
          <p14:tracePt t="40770" x="2139950" y="5207000"/>
          <p14:tracePt t="40786" x="2197100" y="5207000"/>
          <p14:tracePt t="40802" x="2247900" y="5207000"/>
          <p14:tracePt t="40819" x="2286000" y="5207000"/>
          <p14:tracePt t="40836" x="2330450" y="5207000"/>
          <p14:tracePt t="40839" x="2343150" y="5207000"/>
          <p14:tracePt t="40842" x="2355850" y="5207000"/>
          <p14:tracePt t="40853" x="2374900" y="5207000"/>
          <p14:tracePt t="40869" x="2432050" y="5207000"/>
          <p14:tracePt t="40886" x="2495550" y="5213350"/>
          <p14:tracePt t="40902" x="2552700" y="5213350"/>
          <p14:tracePt t="40919" x="2590800" y="5213350"/>
          <p14:tracePt t="40935" x="2616200" y="5213350"/>
          <p14:tracePt t="40952" x="2654300" y="5213350"/>
          <p14:tracePt t="40969" x="2705100" y="5213350"/>
          <p14:tracePt t="40987" x="2749550" y="5213350"/>
          <p14:tracePt t="41003" x="2787650" y="5213350"/>
          <p14:tracePt t="41006" x="2800350" y="5213350"/>
          <p14:tracePt t="41020" x="2832100" y="5213350"/>
          <p14:tracePt t="41035" x="2851150" y="5207000"/>
          <p14:tracePt t="41037" x="2857500" y="5207000"/>
          <p14:tracePt t="41052" x="2870200" y="5200650"/>
          <p14:tracePt t="41070" x="2889250" y="5200650"/>
          <p14:tracePt t="41086" x="2895600" y="5200650"/>
          <p14:tracePt t="41103" x="2901950" y="5194300"/>
          <p14:tracePt t="41136" x="2901950" y="5187950"/>
          <p14:tracePt t="41144" x="2901950" y="5181600"/>
          <p14:tracePt t="41155" x="2901950" y="5162550"/>
          <p14:tracePt t="41169" x="2908300" y="5149850"/>
          <p14:tracePt t="41170" x="2908300" y="5143500"/>
          <p14:tracePt t="41185" x="2908300" y="5118100"/>
          <p14:tracePt t="41203" x="2908300" y="5092700"/>
          <p14:tracePt t="41219" x="2908300" y="5067300"/>
          <p14:tracePt t="41222" x="2908300" y="5060950"/>
          <p14:tracePt t="41236" x="2908300" y="5048250"/>
          <p14:tracePt t="41253" x="2895600" y="5022850"/>
          <p14:tracePt t="41255" x="2895600" y="5016500"/>
          <p14:tracePt t="41270" x="2889250" y="4978400"/>
          <p14:tracePt t="41286" x="2870200" y="4953000"/>
          <p14:tracePt t="41303" x="2870200" y="4933950"/>
          <p14:tracePt t="41319" x="2870200" y="4921250"/>
          <p14:tracePt t="41335" x="2857500" y="4908550"/>
          <p14:tracePt t="41353" x="2857500" y="4902200"/>
          <p14:tracePt t="41370" x="2851150" y="4889500"/>
          <p14:tracePt t="41401" x="2851150" y="4883150"/>
          <p14:tracePt t="41475" x="2844800" y="4876800"/>
          <p14:tracePt t="41516" x="2838450" y="4876800"/>
          <p14:tracePt t="41526" x="2819400" y="4883150"/>
          <p14:tracePt t="41536" x="2800350" y="4883150"/>
          <p14:tracePt t="41539" x="2787650" y="4883150"/>
          <p14:tracePt t="41542" x="2774950" y="4883150"/>
          <p14:tracePt t="41545" x="2755900" y="4876800"/>
          <p14:tracePt t="41552" x="2724150" y="4876800"/>
          <p14:tracePt t="41569" x="2628900" y="4876800"/>
          <p14:tracePt t="41570" x="2603500" y="4876800"/>
          <p14:tracePt t="41586" x="2520950" y="4864100"/>
          <p14:tracePt t="41603" x="2425700" y="4845050"/>
          <p14:tracePt t="41606" x="2406650" y="4845050"/>
          <p14:tracePt t="41610" x="2393950" y="4845050"/>
          <p14:tracePt t="41614" x="2381250" y="4838700"/>
          <p14:tracePt t="41619" x="2355850" y="4838700"/>
          <p14:tracePt t="41635" x="2286000" y="4838700"/>
          <p14:tracePt t="41654" x="2209800" y="4838700"/>
          <p14:tracePt t="41670" x="2159000" y="4838700"/>
          <p14:tracePt t="41674" x="2139950" y="4838700"/>
          <p14:tracePt t="41687" x="2108200" y="4838700"/>
          <p14:tracePt t="41703" x="2051050" y="4838700"/>
          <p14:tracePt t="41707" x="2044700" y="4838700"/>
          <p14:tracePt t="41719" x="2000250" y="4838700"/>
          <p14:tracePt t="41735" x="1943100" y="4838700"/>
          <p14:tracePt t="41752" x="1911350" y="4838700"/>
          <p14:tracePt t="41769" x="1873250" y="4838700"/>
          <p14:tracePt t="41785" x="1847850" y="4838700"/>
          <p14:tracePt t="41803" x="1809750" y="4838700"/>
          <p14:tracePt t="41819" x="1746250" y="4845050"/>
          <p14:tracePt t="41822" x="1701800" y="4845050"/>
          <p14:tracePt t="41827" x="1657350" y="4851400"/>
          <p14:tracePt t="41830" x="1612900" y="4857750"/>
          <p14:tracePt t="41835" x="1587500" y="4857750"/>
          <p14:tracePt t="41853" x="1549400" y="4857750"/>
          <p14:tracePt t="41856" x="1536700" y="4857750"/>
          <p14:tracePt t="41858" x="1530350" y="4857750"/>
          <p14:tracePt t="41870" x="1511300" y="4857750"/>
          <p14:tracePt t="41886" x="1460500" y="4857750"/>
          <p14:tracePt t="41903" x="1409700" y="4870450"/>
          <p14:tracePt t="41919" x="1377950" y="4876800"/>
          <p14:tracePt t="41935" x="1358900" y="4876800"/>
          <p14:tracePt t="41952" x="1352550" y="4876800"/>
          <p14:tracePt t="41968" x="1346200" y="4876800"/>
          <p14:tracePt t="41985" x="1333500" y="4876800"/>
          <p14:tracePt t="42002" x="1327150" y="4876800"/>
          <p14:tracePt t="42035" x="1301750" y="4876800"/>
          <p14:tracePt t="42052" x="1282700" y="4876800"/>
          <p14:tracePt t="42069" x="1263650" y="4876800"/>
          <p14:tracePt t="42222" x="1257300" y="4876800"/>
          <p14:tracePt t="42236" x="1250950" y="4876800"/>
          <p14:tracePt t="42264" x="1244600" y="4876800"/>
          <p14:tracePt t="42575" x="1244600" y="4883150"/>
          <p14:tracePt t="42583" x="1250950" y="4883150"/>
          <p14:tracePt t="42607" x="1257300" y="4883150"/>
          <p14:tracePt t="42611" x="1263650" y="4883150"/>
          <p14:tracePt t="42620" x="1270000" y="4883150"/>
          <p14:tracePt t="42636" x="1308100" y="4895850"/>
          <p14:tracePt t="42652" x="1428750" y="4902200"/>
          <p14:tracePt t="42654" x="1460500" y="4902200"/>
          <p14:tracePt t="42657" x="1485900" y="4902200"/>
          <p14:tracePt t="42685" x="1778000" y="4914900"/>
          <p14:tracePt t="42718" x="2051050" y="4953000"/>
          <p14:tracePt t="42752" x="2222500" y="4965700"/>
          <p14:tracePt t="42769" x="2305050" y="4997450"/>
          <p14:tracePt t="42785" x="2362200" y="5003800"/>
          <p14:tracePt t="42802" x="2425700" y="5003800"/>
          <p14:tracePt t="42818" x="2501900" y="5016500"/>
          <p14:tracePt t="42835" x="2533650" y="5022850"/>
          <p14:tracePt t="42852" x="2565400" y="5022850"/>
          <p14:tracePt t="42854" x="2571750" y="5022850"/>
          <p14:tracePt t="42868" x="2597150" y="5022850"/>
          <p14:tracePt t="42886" x="2647950" y="5022850"/>
          <p14:tracePt t="42902" x="2692400" y="5022850"/>
          <p14:tracePt t="42918" x="2736850" y="5022850"/>
          <p14:tracePt t="42935" x="2774950" y="5022850"/>
          <p14:tracePt t="42952" x="2794000" y="5022850"/>
          <p14:tracePt t="42968" x="2806700" y="5022850"/>
          <p14:tracePt t="42991" x="2813050" y="5022850"/>
          <p14:tracePt t="43002" x="2819400" y="5022850"/>
          <p14:tracePt t="43018" x="2838450" y="5022850"/>
          <p14:tracePt t="43035" x="2844800" y="5016500"/>
          <p14:tracePt t="43052" x="2857500" y="5010150"/>
          <p14:tracePt t="43068" x="2876550" y="4991100"/>
          <p14:tracePt t="43070" x="2876550" y="4984750"/>
          <p14:tracePt t="43085" x="2889250" y="4978400"/>
          <p14:tracePt t="43101" x="2895600" y="4965700"/>
          <p14:tracePt t="43118" x="2895600" y="4959350"/>
          <p14:tracePt t="43135" x="2895600" y="4953000"/>
          <p14:tracePt t="43153" x="2895600" y="4940300"/>
          <p14:tracePt t="43169" x="2895600" y="4927600"/>
          <p14:tracePt t="43186" x="2895600" y="4921250"/>
          <p14:tracePt t="43218" x="2895600" y="4914900"/>
          <p14:tracePt t="43236" x="2895600" y="4908550"/>
          <p14:tracePt t="43267" x="2895600" y="4902200"/>
          <p14:tracePt t="43287" x="2889250" y="4902200"/>
          <p14:tracePt t="43293" x="2882900" y="4902200"/>
          <p14:tracePt t="43307" x="2876550" y="4895850"/>
          <p14:tracePt t="43326" x="2870200" y="4889500"/>
          <p14:tracePt t="43345" x="2863850" y="4889500"/>
          <p14:tracePt t="43373" x="2857500" y="4883150"/>
          <p14:tracePt t="43381" x="2851150" y="4876800"/>
          <p14:tracePt t="43450" x="2844800" y="4870450"/>
          <p14:tracePt t="43457" x="2844800" y="4864100"/>
          <p14:tracePt t="43485" x="2832100" y="4857750"/>
          <p14:tracePt t="43501" x="2832100" y="4851400"/>
          <p14:tracePt t="43519" x="2825750" y="4845050"/>
          <p14:tracePt t="43536" x="2819400" y="4838700"/>
          <p14:tracePt t="43553" x="2819400" y="4832350"/>
          <p14:tracePt t="43569" x="2819400" y="4826000"/>
          <p14:tracePt t="43590" x="2819400" y="4813300"/>
          <p14:tracePt t="43602" x="2813050" y="4813300"/>
          <p14:tracePt t="44487" x="2806700" y="4813300"/>
          <p14:tracePt t="44491" x="2800350" y="4806950"/>
          <p14:tracePt t="44502" x="2768600" y="4806950"/>
          <p14:tracePt t="44518" x="2698750" y="4806950"/>
          <p14:tracePt t="44535" x="2590800" y="4806950"/>
          <p14:tracePt t="44552" x="2476500" y="4794250"/>
          <p14:tracePt t="44568" x="2362200" y="4787900"/>
          <p14:tracePt t="44601" x="2006600" y="4743450"/>
          <p14:tracePt t="44635" x="1752600" y="4686300"/>
          <p14:tracePt t="44668" x="1606550" y="4667250"/>
          <p14:tracePt t="44686" x="1536700" y="4660900"/>
          <p14:tracePt t="44702" x="1485900" y="4660900"/>
          <p14:tracePt t="44718" x="1428750" y="4654550"/>
          <p14:tracePt t="44734" x="1365250" y="4648200"/>
          <p14:tracePt t="44751" x="1308100" y="4629150"/>
          <p14:tracePt t="44768" x="1238250" y="4616450"/>
          <p14:tracePt t="44785" x="1136650" y="4578350"/>
          <p14:tracePt t="44801" x="1054100" y="4559300"/>
          <p14:tracePt t="44818" x="990600" y="4546600"/>
          <p14:tracePt t="44835" x="958850" y="4527550"/>
          <p14:tracePt t="44851" x="939800" y="4514850"/>
          <p14:tracePt t="44868" x="933450" y="4508500"/>
          <p14:tracePt t="44885" x="914400" y="4502150"/>
          <p14:tracePt t="44974" x="914400" y="4495800"/>
          <p14:tracePt t="44978" x="908050" y="4495800"/>
          <p14:tracePt t="44994" x="908050" y="4489450"/>
          <p14:tracePt t="45006" x="908050" y="4483100"/>
          <p14:tracePt t="45022" x="914400" y="4476750"/>
          <p14:tracePt t="45043" x="920750" y="4476750"/>
          <p14:tracePt t="45052" x="927100" y="4476750"/>
          <p14:tracePt t="45071" x="933450" y="4476750"/>
          <p14:tracePt t="45085" x="939800" y="4476750"/>
          <p14:tracePt t="45101" x="952500" y="4476750"/>
          <p14:tracePt t="45118" x="958850" y="4476750"/>
          <p14:tracePt t="45135" x="971550" y="4476750"/>
          <p14:tracePt t="45151" x="977900" y="4476750"/>
          <p14:tracePt t="45168" x="990600" y="4476750"/>
          <p14:tracePt t="45202" x="1003300" y="4476750"/>
          <p14:tracePt t="45234" x="1016000" y="4476750"/>
          <p14:tracePt t="45567" x="1022350" y="4476750"/>
          <p14:tracePt t="45776" x="1022350" y="4470400"/>
          <p14:tracePt t="45781" x="1022350" y="4464050"/>
          <p14:tracePt t="45807" x="1022350" y="4457700"/>
          <p14:tracePt t="45814" x="1022350" y="4451350"/>
          <p14:tracePt t="45834" x="1022350" y="4445000"/>
          <p14:tracePt t="45851" x="1022350" y="4438650"/>
          <p14:tracePt t="45885" x="1022350" y="4432300"/>
          <p14:tracePt t="45920" x="1022350" y="4425950"/>
          <p14:tracePt t="46036" x="1028700" y="4419600"/>
          <p14:tracePt t="46042" x="1035050" y="4419600"/>
          <p14:tracePt t="46052" x="1047750" y="4419600"/>
          <p14:tracePt t="46068" x="1073150" y="4432300"/>
          <p14:tracePt t="46069" x="1079500" y="4432300"/>
          <p14:tracePt t="46084" x="1092200" y="4432300"/>
          <p14:tracePt t="46101" x="1123950" y="4445000"/>
          <p14:tracePt t="46118" x="1136650" y="4457700"/>
          <p14:tracePt t="46134" x="1155700" y="4464050"/>
          <p14:tracePt t="46152" x="1162050" y="4470400"/>
          <p14:tracePt t="46168" x="1168400" y="4476750"/>
          <p14:tracePt t="46184" x="1181100" y="4483100"/>
          <p14:tracePt t="46201" x="1193800" y="4489450"/>
          <p14:tracePt t="46218" x="1206500" y="4489450"/>
          <p14:tracePt t="46234" x="1219200" y="4489450"/>
          <p14:tracePt t="46251" x="1231900" y="4502150"/>
          <p14:tracePt t="46268" x="1250950" y="4502150"/>
          <p14:tracePt t="46285" x="1263650" y="4508500"/>
          <p14:tracePt t="46302" x="1295400" y="4521200"/>
          <p14:tracePt t="46318" x="1327150" y="4527550"/>
          <p14:tracePt t="46334" x="1327150" y="4521200"/>
          <p14:tracePt t="46351" x="1339850" y="4521200"/>
          <p14:tracePt t="46367" x="1365250" y="4527550"/>
          <p14:tracePt t="46384" x="1397000" y="4527550"/>
          <p14:tracePt t="46401" x="1473200" y="4527550"/>
          <p14:tracePt t="46418" x="1536700" y="4533900"/>
          <p14:tracePt t="46434" x="1581150" y="4533900"/>
          <p14:tracePt t="46451" x="1612900" y="4533900"/>
          <p14:tracePt t="46467" x="1619250" y="4533900"/>
          <p14:tracePt t="46484" x="1631950" y="4533900"/>
          <p14:tracePt t="46501" x="1657350" y="4540250"/>
          <p14:tracePt t="46518" x="1676400" y="4546600"/>
          <p14:tracePt t="46534" x="1695450" y="4552950"/>
          <p14:tracePt t="46551" x="1720850" y="4552950"/>
          <p14:tracePt t="46568" x="1746250" y="4552950"/>
          <p14:tracePt t="46584" x="1765300" y="4565650"/>
          <p14:tracePt t="46586" x="1771650" y="4565650"/>
          <p14:tracePt t="46601" x="1797050" y="4572000"/>
          <p14:tracePt t="46618" x="1822450" y="4584700"/>
          <p14:tracePt t="46635" x="1841500" y="4584700"/>
          <p14:tracePt t="46651" x="1873250" y="4591050"/>
          <p14:tracePt t="46668" x="1905000" y="4603750"/>
          <p14:tracePt t="46670" x="1917700" y="4603750"/>
          <p14:tracePt t="46685" x="1943100" y="4616450"/>
          <p14:tracePt t="46702" x="2051050" y="4648200"/>
          <p14:tracePt t="46718" x="2101850" y="4667250"/>
          <p14:tracePt t="46734" x="2133600" y="4673600"/>
          <p14:tracePt t="46751" x="2146300" y="4686300"/>
          <p14:tracePt t="46768" x="2165350" y="4686300"/>
          <p14:tracePt t="46784" x="2178050" y="4686300"/>
          <p14:tracePt t="46801" x="2197100" y="4686300"/>
          <p14:tracePt t="46817" x="2209800" y="4692650"/>
          <p14:tracePt t="46834" x="2222500" y="4692650"/>
          <p14:tracePt t="46851" x="2241550" y="4699000"/>
          <p14:tracePt t="46867" x="2254250" y="4699000"/>
          <p14:tracePt t="46885" x="2279650" y="4711700"/>
          <p14:tracePt t="46902" x="2292350" y="4711700"/>
          <p14:tracePt t="46918" x="2311400" y="4711700"/>
          <p14:tracePt t="46934" x="2336800" y="4711700"/>
          <p14:tracePt t="46951" x="2368550" y="4718050"/>
          <p14:tracePt t="46968" x="2393950" y="4724400"/>
          <p14:tracePt t="46970" x="2400300" y="4730750"/>
          <p14:tracePt t="46984" x="2425700" y="4730750"/>
          <p14:tracePt t="47001" x="2451100" y="4730750"/>
          <p14:tracePt t="47018" x="2476500" y="4737100"/>
          <p14:tracePt t="47034" x="2495550" y="4743450"/>
          <p14:tracePt t="47051" x="2508250" y="4743450"/>
          <p14:tracePt t="47068" x="2527300" y="4743450"/>
          <p14:tracePt t="47085" x="2546350" y="4743450"/>
          <p14:tracePt t="47087" x="2552700" y="4743450"/>
          <p14:tracePt t="47107" x="2559050" y="4743450"/>
          <p14:tracePt t="47117" x="2565400" y="4743450"/>
          <p14:tracePt t="47433" x="2571750" y="4743450"/>
          <p14:tracePt t="47445" x="2571750" y="4737100"/>
          <p14:tracePt t="47510" x="2565400" y="4737100"/>
          <p14:tracePt t="47518" x="2559050" y="4737100"/>
          <p14:tracePt t="47526" x="2559050" y="4730750"/>
          <p14:tracePt t="47552" x="2552700" y="4730750"/>
          <p14:tracePt t="47568" x="2546350" y="4730750"/>
          <p14:tracePt t="47584" x="2540000" y="4730750"/>
          <p14:tracePt t="47601" x="2527300" y="4730750"/>
          <p14:tracePt t="47636" x="2514600" y="4724400"/>
          <p14:tracePt t="47652" x="2489200" y="4724400"/>
          <p14:tracePt t="47654" x="2476500" y="4724400"/>
          <p14:tracePt t="47667" x="2463800" y="4718050"/>
          <p14:tracePt t="47685" x="2451100" y="4718050"/>
          <p14:tracePt t="47703" x="2432050" y="4718050"/>
          <p14:tracePt t="47720" x="2406650" y="4711700"/>
          <p14:tracePt t="47723" x="2393950" y="4705350"/>
          <p14:tracePt t="47734" x="2387600" y="4705350"/>
          <p14:tracePt t="47751" x="2355850" y="4692650"/>
          <p14:tracePt t="47768" x="2330450" y="4686300"/>
          <p14:tracePt t="47785" x="2279650" y="4673600"/>
          <p14:tracePt t="47789" x="2266950" y="4673600"/>
          <p14:tracePt t="47791" x="2260600" y="4673600"/>
          <p14:tracePt t="47801" x="2228850" y="4660900"/>
          <p14:tracePt t="47817" x="2159000" y="4641850"/>
          <p14:tracePt t="47835" x="2070100" y="4629150"/>
          <p14:tracePt t="47852" x="1987550" y="4616450"/>
          <p14:tracePt t="47869" x="1898650" y="4591050"/>
          <p14:tracePt t="47885" x="1822450" y="4578350"/>
          <p14:tracePt t="47889" x="1809750" y="4578350"/>
          <p14:tracePt t="47902" x="1765300" y="4572000"/>
          <p14:tracePt t="47918" x="1676400" y="4559300"/>
          <p14:tracePt t="47921" x="1663700" y="4559300"/>
          <p14:tracePt t="47926" x="1644650" y="4559300"/>
          <p14:tracePt t="47929" x="1638300" y="4552950"/>
          <p14:tracePt t="47936" x="1600200" y="4552950"/>
          <p14:tracePt t="47951" x="1568450" y="4552950"/>
          <p14:tracePt t="47967" x="1511300" y="4546600"/>
          <p14:tracePt t="47985" x="1498600" y="4540250"/>
          <p14:tracePt t="48001" x="1498600" y="4533900"/>
          <p14:tracePt t="48018" x="1473200" y="4527550"/>
          <p14:tracePt t="48035" x="1435100" y="4514850"/>
          <p14:tracePt t="48052" x="1416050" y="4508500"/>
          <p14:tracePt t="48068" x="1397000" y="4495800"/>
          <p14:tracePt t="48085" x="1371600" y="4489450"/>
          <p14:tracePt t="48101" x="1333500" y="4476750"/>
          <p14:tracePt t="48105" x="1333500" y="4470400"/>
          <p14:tracePt t="48117" x="1320800" y="4470400"/>
          <p14:tracePt t="48135" x="1295400" y="4457700"/>
          <p14:tracePt t="48152" x="1289050" y="4457700"/>
          <p14:tracePt t="48168" x="1276350" y="4457700"/>
          <p14:tracePt t="48185" x="1270000" y="4451350"/>
          <p14:tracePt t="48201" x="1263650" y="4445000"/>
          <p14:tracePt t="48218" x="1257300" y="4438650"/>
          <p14:tracePt t="48530" x="1263650" y="4438650"/>
          <p14:tracePt t="48683" x="1270000" y="4438650"/>
          <p14:tracePt t="48728" x="1276350" y="4438650"/>
          <p14:tracePt t="48837" x="1282700" y="4438650"/>
          <p14:tracePt t="48844" x="1289050" y="4438650"/>
          <p14:tracePt t="48868" x="1295400" y="4438650"/>
          <p14:tracePt t="48875" x="1301750" y="4438650"/>
          <p14:tracePt t="48884" x="1301750" y="4445000"/>
          <p14:tracePt t="48901" x="1320800" y="4451350"/>
          <p14:tracePt t="48918" x="1339850" y="4457700"/>
          <p14:tracePt t="48934" x="1352550" y="4457700"/>
          <p14:tracePt t="48968" x="1384300" y="4470400"/>
          <p14:tracePt t="49001" x="1428750" y="4483100"/>
          <p14:tracePt t="49034" x="1473200" y="4502150"/>
          <p14:tracePt t="49050" x="1511300" y="4514850"/>
          <p14:tracePt t="49052" x="1524000" y="4521200"/>
          <p14:tracePt t="49067" x="1543050" y="4527550"/>
          <p14:tracePt t="49084" x="1568450" y="4527550"/>
          <p14:tracePt t="49100" x="1606550" y="4540250"/>
          <p14:tracePt t="49117" x="1644650" y="4559300"/>
          <p14:tracePt t="49134" x="1708150" y="4565650"/>
          <p14:tracePt t="49151" x="1752600" y="4578350"/>
          <p14:tracePt t="49168" x="1784350" y="4584700"/>
          <p14:tracePt t="49184" x="1816100" y="4597400"/>
          <p14:tracePt t="49200" x="1866900" y="4616450"/>
          <p14:tracePt t="49217" x="1917700" y="4629150"/>
          <p14:tracePt t="49234" x="1981200" y="4641850"/>
          <p14:tracePt t="49250" x="2032000" y="4648200"/>
          <p14:tracePt t="49267" x="2114550" y="4660900"/>
          <p14:tracePt t="49284" x="2159000" y="4673600"/>
          <p14:tracePt t="49300" x="2228850" y="4692650"/>
          <p14:tracePt t="49317" x="2330450" y="4718050"/>
          <p14:tracePt t="49334" x="2482850" y="4762500"/>
          <p14:tracePt t="49350" x="2641600" y="4800600"/>
          <p14:tracePt t="49367" x="2844800" y="4832350"/>
          <p14:tracePt t="49384" x="2978150" y="4857750"/>
          <p14:tracePt t="49400" x="3092450" y="4870450"/>
          <p14:tracePt t="49417" x="3194050" y="4883150"/>
          <p14:tracePt t="49434" x="3232150" y="4889500"/>
          <p14:tracePt t="49450" x="3251200" y="4895850"/>
          <p14:tracePt t="49746" x="3244850" y="4895850"/>
          <p14:tracePt t="49752" x="3238500" y="4895850"/>
          <p14:tracePt t="49768" x="3200400" y="4895850"/>
          <p14:tracePt t="49785" x="3111500" y="4883150"/>
          <p14:tracePt t="49791" x="3086100" y="4870450"/>
          <p14:tracePt t="49794" x="3054350" y="4864100"/>
          <p14:tracePt t="49796" x="3016250" y="4851400"/>
          <p14:tracePt t="49801" x="2990850" y="4845050"/>
          <p14:tracePt t="49834" x="2825750" y="4781550"/>
          <p14:tracePt t="49837" x="2800350" y="4775200"/>
          <p14:tracePt t="49840" x="2774950" y="4762500"/>
          <p14:tracePt t="49868" x="2628900" y="4724400"/>
          <p14:tracePt t="49902" x="2476500" y="4699000"/>
          <p14:tracePt t="49918" x="2438400" y="4699000"/>
          <p14:tracePt t="49920" x="2432050" y="4699000"/>
          <p14:tracePt t="49934" x="2413000" y="4692650"/>
          <p14:tracePt t="49950" x="2381250" y="4692650"/>
          <p14:tracePt t="49967" x="2349500" y="4692650"/>
          <p14:tracePt t="49984" x="2292350" y="4686300"/>
          <p14:tracePt t="50002" x="2228850" y="4679950"/>
          <p14:tracePt t="50018" x="2165350" y="4679950"/>
          <p14:tracePt t="50021" x="2139950" y="4679950"/>
          <p14:tracePt t="50034" x="2057400" y="4679950"/>
          <p14:tracePt t="50050" x="1911350" y="4679950"/>
          <p14:tracePt t="50052" x="1879600" y="4679950"/>
          <p14:tracePt t="50069" x="1689100" y="4679950"/>
          <p14:tracePt t="50084" x="1504950" y="4679950"/>
          <p14:tracePt t="50101" x="1409700" y="4679950"/>
          <p14:tracePt t="50117" x="1314450" y="4679950"/>
          <p14:tracePt t="50120" x="1301750" y="4679950"/>
          <p14:tracePt t="50125" x="1282700" y="4679950"/>
          <p14:tracePt t="50136" x="1263650" y="4679950"/>
          <p14:tracePt t="50152" x="1250950" y="4679950"/>
          <p14:tracePt t="50169" x="1244600" y="4679950"/>
          <p14:tracePt t="50184" x="1238250" y="4679950"/>
          <p14:tracePt t="50334" x="1238250" y="4686300"/>
          <p14:tracePt t="50341" x="1231900" y="4692650"/>
          <p14:tracePt t="50350" x="1231900" y="4705350"/>
          <p14:tracePt t="50352" x="1231900" y="4711700"/>
          <p14:tracePt t="50367" x="1238250" y="4724400"/>
          <p14:tracePt t="50386" x="1250950" y="4743450"/>
          <p14:tracePt t="50418" x="1257300" y="4743450"/>
          <p14:tracePt t="51091" x="1257300" y="4749800"/>
          <p14:tracePt t="51185" x="1257300" y="4743450"/>
          <p14:tracePt t="51201" x="1257300" y="4737100"/>
          <p14:tracePt t="51210" x="1257300" y="4730750"/>
          <p14:tracePt t="51218" x="1257300" y="4724400"/>
          <p14:tracePt t="51234" x="1257300" y="4711700"/>
          <p14:tracePt t="51251" x="1257300" y="4699000"/>
          <p14:tracePt t="51267" x="1257300" y="4686300"/>
          <p14:tracePt t="51300" x="1257300" y="4667250"/>
          <p14:tracePt t="51333" x="1263650" y="4660900"/>
          <p14:tracePt t="51367" x="1270000" y="4635500"/>
          <p14:tracePt t="51384" x="1276350" y="4622800"/>
          <p14:tracePt t="51400" x="1282700" y="4616450"/>
          <p14:tracePt t="51417" x="1289050" y="4603750"/>
          <p14:tracePt t="51450" x="1289050" y="4591050"/>
          <p14:tracePt t="51468" x="1289050" y="4578350"/>
          <p14:tracePt t="51484" x="1295400" y="4578350"/>
          <p14:tracePt t="51500" x="1301750" y="4565650"/>
          <p14:tracePt t="51517" x="1308100" y="4546600"/>
          <p14:tracePt t="51533" x="1314450" y="4540250"/>
          <p14:tracePt t="51550" x="1320800" y="4533900"/>
          <p14:tracePt t="51566" x="1320800" y="4514850"/>
          <p14:tracePt t="51567" x="1327150" y="4514850"/>
          <p14:tracePt t="51583" x="1327150" y="4502150"/>
          <p14:tracePt t="51600" x="1333500" y="4483100"/>
          <p14:tracePt t="51616" x="1346200" y="4470400"/>
          <p14:tracePt t="51633" x="1352550" y="4451350"/>
          <p14:tracePt t="51650" x="1358900" y="4432300"/>
          <p14:tracePt t="51666" x="1365250" y="4413250"/>
          <p14:tracePt t="51668" x="1365250" y="4400550"/>
          <p14:tracePt t="51684" x="1371600" y="4381500"/>
          <p14:tracePt t="51700" x="1377950" y="4362450"/>
          <p14:tracePt t="51717" x="1384300" y="4343400"/>
          <p14:tracePt t="51734" x="1384300" y="4318000"/>
          <p14:tracePt t="51750" x="1390650" y="4305300"/>
          <p14:tracePt t="51766" x="1397000" y="4292600"/>
          <p14:tracePt t="51789" x="1397000" y="4286250"/>
          <p14:tracePt t="51800" x="1397000" y="4279900"/>
          <p14:tracePt t="51816" x="1397000" y="4267200"/>
          <p14:tracePt t="51833" x="1397000" y="4248150"/>
          <p14:tracePt t="51866" x="1403350" y="4222750"/>
          <p14:tracePt t="51883" x="1416050" y="4197350"/>
          <p14:tracePt t="51900" x="1428750" y="4178300"/>
          <p14:tracePt t="51916" x="1428750" y="4165600"/>
          <p14:tracePt t="51934" x="1428750" y="4146550"/>
          <p14:tracePt t="51950" x="1441450" y="4146550"/>
          <p14:tracePt t="51968" x="1447800" y="4133850"/>
          <p14:tracePt t="51984" x="1447800" y="4121150"/>
          <p14:tracePt t="52000" x="1454150" y="4108450"/>
          <p14:tracePt t="52017" x="1460500" y="4102100"/>
          <p14:tracePt t="52034" x="1473200" y="4089400"/>
          <p14:tracePt t="52050" x="1479550" y="4070350"/>
          <p14:tracePt t="52052" x="1479550" y="4064000"/>
          <p14:tracePt t="52067" x="1492250" y="4051300"/>
          <p14:tracePt t="52084" x="1492250" y="4038600"/>
          <p14:tracePt t="52100" x="1504950" y="4025900"/>
          <p14:tracePt t="52117" x="1511300" y="4019550"/>
          <p14:tracePt t="52133" x="1517650" y="4006850"/>
          <p14:tracePt t="52150" x="1524000" y="3994150"/>
          <p14:tracePt t="52168" x="1524000" y="3975100"/>
          <p14:tracePt t="52183" x="1543050" y="3956050"/>
          <p14:tracePt t="52200" x="1549400" y="3943350"/>
          <p14:tracePt t="52217" x="1555750" y="3937000"/>
          <p14:tracePt t="52234" x="1562100" y="3917950"/>
          <p14:tracePt t="52250" x="1568450" y="3905250"/>
          <p14:tracePt t="52252" x="1574800" y="3905250"/>
          <p14:tracePt t="52267" x="1587500" y="3886200"/>
          <p14:tracePt t="52284" x="1593850" y="3867150"/>
          <p14:tracePt t="52300" x="1600200" y="3848100"/>
          <p14:tracePt t="52317" x="1612900" y="3829050"/>
          <p14:tracePt t="52333" x="1619250" y="3816350"/>
          <p14:tracePt t="52350" x="1631950" y="3797300"/>
          <p14:tracePt t="52370" x="1631950" y="3778250"/>
          <p14:tracePt t="52384" x="1631950" y="3771900"/>
          <p14:tracePt t="52612" x="1638300" y="3771900"/>
          <p14:tracePt t="52621" x="1638300" y="3765550"/>
          <p14:tracePt t="52624" x="1638300" y="3759200"/>
          <p14:tracePt t="52633" x="1638300" y="3752850"/>
          <p14:tracePt t="52650" x="1638300" y="3714750"/>
          <p14:tracePt t="52667" x="1638300" y="3651250"/>
          <p14:tracePt t="52684" x="1657350" y="3581400"/>
          <p14:tracePt t="52700" x="1670050" y="3549650"/>
          <p14:tracePt t="52717" x="1695450" y="3511550"/>
          <p14:tracePt t="52733" x="1701800" y="3473450"/>
          <p14:tracePt t="52750" x="1714500" y="3448050"/>
          <p14:tracePt t="52767" x="1746250" y="3403600"/>
          <p14:tracePt t="52784" x="1771650" y="3365500"/>
          <p14:tracePt t="52800" x="1771650" y="3346450"/>
          <p14:tracePt t="52817" x="1778000" y="3327400"/>
          <p14:tracePt t="52833" x="1784350" y="3308350"/>
          <p14:tracePt t="52850" x="1790700" y="3282950"/>
          <p14:tracePt t="52866" x="1790700" y="3263900"/>
          <p14:tracePt t="52868" x="1790700" y="3257550"/>
          <p14:tracePt t="52883" x="1797050" y="3232150"/>
          <p14:tracePt t="52900" x="1816100" y="3200400"/>
          <p14:tracePt t="52917" x="1828800" y="3175000"/>
          <p14:tracePt t="52933" x="1847850" y="3149600"/>
          <p14:tracePt t="52950" x="1873250" y="3111500"/>
          <p14:tracePt t="52966" x="1892300" y="3067050"/>
          <p14:tracePt t="52968" x="1898650" y="3060700"/>
          <p14:tracePt t="52983" x="1936750" y="2997200"/>
          <p14:tracePt t="53000" x="1987550" y="2933700"/>
          <p14:tracePt t="53016" x="2019300" y="2901950"/>
          <p14:tracePt t="53033" x="2025650" y="2882900"/>
          <p14:tracePt t="53051" x="2038350" y="2863850"/>
          <p14:tracePt t="53067" x="2044700" y="2851150"/>
          <p14:tracePt t="53084" x="2057400" y="2825750"/>
          <p14:tracePt t="53089" x="2063750" y="2819400"/>
          <p14:tracePt t="53101" x="2076450" y="2787650"/>
          <p14:tracePt t="53116" x="2114550" y="2743200"/>
          <p14:tracePt t="53133" x="2133600" y="2717800"/>
          <p14:tracePt t="53150" x="2152650" y="2698750"/>
          <p14:tracePt t="53167" x="2171700" y="2673350"/>
          <p14:tracePt t="53168" x="2171700" y="2660650"/>
          <p14:tracePt t="53185" x="2190750" y="2622550"/>
          <p14:tracePt t="53201" x="2203450" y="2603500"/>
          <p14:tracePt t="53204" x="2203450" y="2590800"/>
          <p14:tracePt t="53217" x="2222500" y="2559050"/>
          <p14:tracePt t="53233" x="2247900" y="2533650"/>
          <p14:tracePt t="53250" x="2273300" y="2501900"/>
          <p14:tracePt t="53267" x="2311400" y="2470150"/>
          <p14:tracePt t="53270" x="2317750" y="2457450"/>
          <p14:tracePt t="53272" x="2330450" y="2451100"/>
          <p14:tracePt t="53284" x="2368550" y="2406650"/>
          <p14:tracePt t="53289" x="2374900" y="2400300"/>
          <p14:tracePt t="53292" x="2387600" y="2393950"/>
          <p14:tracePt t="53300" x="2419350" y="2368550"/>
          <p14:tracePt t="53303" x="2438400" y="2355850"/>
          <p14:tracePt t="53316" x="2489200" y="2324100"/>
          <p14:tracePt t="53334" x="2527300" y="2286000"/>
          <p14:tracePt t="53351" x="2540000" y="2279650"/>
          <p14:tracePt t="53353" x="2540000" y="2273300"/>
          <p14:tracePt t="53370" x="2546350" y="2273300"/>
          <p14:tracePt t="53385" x="2559050" y="2266950"/>
          <p14:tracePt t="53401" x="2584450" y="2260600"/>
          <p14:tracePt t="53404" x="2590800" y="2254250"/>
          <p14:tracePt t="53408" x="2597150" y="2254250"/>
          <p14:tracePt t="53417" x="2616200" y="2241550"/>
          <p14:tracePt t="53433" x="2641600" y="2222500"/>
          <p14:tracePt t="53435" x="2647950" y="2216150"/>
          <p14:tracePt t="53450" x="2654300" y="2209800"/>
          <p14:tracePt t="53467" x="2673350" y="2190750"/>
          <p14:tracePt t="53469" x="2686050" y="2184400"/>
          <p14:tracePt t="53483" x="2705100" y="2178050"/>
          <p14:tracePt t="53499" x="2730500" y="2165350"/>
          <p14:tracePt t="53516" x="2743200" y="2152650"/>
          <p14:tracePt t="53582" x="2749550" y="2152650"/>
          <p14:tracePt t="53594" x="2755900" y="2146300"/>
          <p14:tracePt t="53805" x="2762250" y="2146300"/>
          <p14:tracePt t="53813" x="2768600" y="2146300"/>
          <p14:tracePt t="53820" x="2774950" y="2146300"/>
          <p14:tracePt t="53836" x="2774950" y="2152650"/>
          <p14:tracePt t="53849" x="2774950" y="2165350"/>
          <p14:tracePt t="53867" x="2774950" y="2203450"/>
          <p14:tracePt t="53883" x="2774950" y="2247900"/>
          <p14:tracePt t="53899" x="2749550" y="2305050"/>
          <p14:tracePt t="53916" x="2730500" y="2355850"/>
          <p14:tracePt t="53933" x="2686050" y="2425700"/>
          <p14:tracePt t="53950" x="2641600" y="2514600"/>
          <p14:tracePt t="53966" x="2609850" y="2603500"/>
          <p14:tracePt t="53967" x="2603500" y="2622550"/>
          <p14:tracePt t="53983" x="2552700" y="2717800"/>
          <p14:tracePt t="53999" x="2489200" y="2857500"/>
          <p14:tracePt t="54016" x="2451100" y="2940050"/>
          <p14:tracePt t="54033" x="2393950" y="3041650"/>
          <p14:tracePt t="54049" x="2305050" y="3155950"/>
          <p14:tracePt t="54067" x="2222500" y="3263900"/>
          <p14:tracePt t="54084" x="2127250" y="3371850"/>
          <p14:tracePt t="54088" x="2108200" y="3403600"/>
          <p14:tracePt t="54101" x="2057400" y="3454400"/>
          <p14:tracePt t="54116" x="1993900" y="3536950"/>
          <p14:tracePt t="54133" x="1930400" y="3594100"/>
          <p14:tracePt t="54152" x="1860550" y="3670300"/>
          <p14:tracePt t="54157" x="1841500" y="3689350"/>
          <p14:tracePt t="54159" x="1828800" y="3702050"/>
          <p14:tracePt t="54167" x="1816100" y="3714750"/>
          <p14:tracePt t="54183" x="1720850" y="3816350"/>
          <p14:tracePt t="54201" x="1581150" y="3917950"/>
          <p14:tracePt t="54216" x="1504950" y="3987800"/>
          <p14:tracePt t="54233" x="1409700" y="4057650"/>
          <p14:tracePt t="54249" x="1346200" y="4102100"/>
          <p14:tracePt t="54266" x="1301750" y="4133850"/>
          <p14:tracePt t="54283" x="1282700" y="4146550"/>
          <p14:tracePt t="54299" x="1276350" y="4165600"/>
          <p14:tracePt t="54316" x="1263650" y="4197350"/>
          <p14:tracePt t="54334" x="1238250" y="4241800"/>
          <p14:tracePt t="54350" x="1225550" y="4286250"/>
          <p14:tracePt t="54353" x="1219200" y="4305300"/>
          <p14:tracePt t="54356" x="1212850" y="4311650"/>
          <p14:tracePt t="54367" x="1212850" y="4330700"/>
          <p14:tracePt t="54385" x="1200150" y="4425950"/>
          <p14:tracePt t="54389" x="1200150" y="4445000"/>
          <p14:tracePt t="54405" x="1200150" y="4464050"/>
          <p14:tracePt t="54416" x="1200150" y="4483100"/>
          <p14:tracePt t="54434" x="1200150" y="4514850"/>
          <p14:tracePt t="54450" x="1200150" y="4546600"/>
          <p14:tracePt t="54466" x="1200150" y="4559300"/>
          <p14:tracePt t="54484" x="1200150" y="4578350"/>
          <p14:tracePt t="54501" x="1200150" y="4591050"/>
          <p14:tracePt t="54516" x="1206500" y="4610100"/>
          <p14:tracePt t="54533" x="1206500" y="4641850"/>
          <p14:tracePt t="54550" x="1212850" y="4667250"/>
          <p14:tracePt t="54567" x="1212850" y="4686300"/>
          <p14:tracePt t="54570" x="1212850" y="4692650"/>
          <p14:tracePt t="54572" x="1212850" y="4699000"/>
          <p14:tracePt t="54584" x="1219200" y="4705350"/>
          <p14:tracePt t="54600" x="1219200" y="4711700"/>
          <p14:tracePt t="54871" x="1225550" y="4711700"/>
          <p14:tracePt t="54879" x="1231900" y="4711700"/>
          <p14:tracePt t="56655" x="1238250" y="4711700"/>
          <p14:tracePt t="56667" x="1250950" y="4718050"/>
          <p14:tracePt t="56683" x="1250950" y="4724400"/>
          <p14:tracePt t="56876" x="1257300" y="4724400"/>
          <p14:tracePt t="56884" x="1263650" y="4724400"/>
          <p14:tracePt t="56899" x="1263650" y="4718050"/>
          <p14:tracePt t="56916" x="1263650" y="4699000"/>
          <p14:tracePt t="56932" x="1263650" y="4686300"/>
          <p14:tracePt t="56949" x="1276350" y="4667250"/>
          <p14:tracePt t="56966" x="1276350" y="4654550"/>
          <p14:tracePt t="56999" x="1282700" y="4629150"/>
          <p14:tracePt t="57033" x="1289050" y="4610100"/>
          <p14:tracePt t="57066" x="1289050" y="4597400"/>
          <p14:tracePt t="57082" x="1289050" y="4591050"/>
          <p14:tracePt t="57099" x="1289050" y="4578350"/>
          <p14:tracePt t="57116" x="1295400" y="4565650"/>
          <p14:tracePt t="57133" x="1295400" y="4559300"/>
          <p14:tracePt t="57167" x="1295400" y="4552950"/>
          <p14:tracePt t="57182" x="1295400" y="4546600"/>
          <p14:tracePt t="57199" x="1308100" y="4533900"/>
          <p14:tracePt t="57232" x="1308100" y="4527550"/>
          <p14:tracePt t="57249" x="1314450" y="4508500"/>
          <p14:tracePt t="57265" x="1327150" y="4495800"/>
          <p14:tracePt t="57282" x="1339850" y="4476750"/>
          <p14:tracePt t="57299" x="1346200" y="4445000"/>
          <p14:tracePt t="57315" x="1358900" y="4425950"/>
          <p14:tracePt t="57333" x="1365250" y="4406900"/>
          <p14:tracePt t="57351" x="1377950" y="4381500"/>
          <p14:tracePt t="57366" x="1390650" y="4362450"/>
          <p14:tracePt t="57383" x="1397000" y="4330700"/>
          <p14:tracePt t="57399" x="1409700" y="4311650"/>
          <p14:tracePt t="57415" x="1428750" y="4286250"/>
          <p14:tracePt t="57433" x="1428750" y="4267200"/>
          <p14:tracePt t="57450" x="1441450" y="4241800"/>
          <p14:tracePt t="57470" x="1447800" y="4229100"/>
          <p14:tracePt t="57483" x="1454150" y="4210050"/>
          <p14:tracePt t="57499" x="1460500" y="4197350"/>
          <p14:tracePt t="57503" x="1460500" y="4191000"/>
          <p14:tracePt t="57505" x="1460500" y="4184650"/>
          <p14:tracePt t="57515" x="1460500" y="4178300"/>
          <p14:tracePt t="57532" x="1466850" y="4146550"/>
          <p14:tracePt t="57549" x="1479550" y="4121150"/>
          <p14:tracePt t="57550" x="1485900" y="4114800"/>
          <p14:tracePt t="57566" x="1498600" y="4089400"/>
          <p14:tracePt t="57583" x="1498600" y="4083050"/>
          <p14:tracePt t="57599" x="1504950" y="4070350"/>
          <p14:tracePt t="57616" x="1511300" y="4057650"/>
          <p14:tracePt t="57633" x="1517650" y="4051300"/>
          <p14:tracePt t="57650" x="1524000" y="4019550"/>
          <p14:tracePt t="57667" x="1524000" y="4013200"/>
          <p14:tracePt t="57682" x="1524000" y="3987800"/>
          <p14:tracePt t="57699" x="1530350" y="3975100"/>
          <p14:tracePt t="57717" x="1530350" y="3968750"/>
          <p14:tracePt t="57733" x="1530350" y="3962400"/>
          <p14:tracePt t="57750" x="1530350" y="3943350"/>
          <p14:tracePt t="57767" x="1549400" y="3924300"/>
          <p14:tracePt t="57783" x="1549400" y="3898900"/>
          <p14:tracePt t="57787" x="1555750" y="3892550"/>
          <p14:tracePt t="57799" x="1568450" y="3879850"/>
          <p14:tracePt t="57816" x="1574800" y="3867150"/>
          <p14:tracePt t="57820" x="1574800" y="3860800"/>
          <p14:tracePt t="57832" x="1574800" y="3848100"/>
          <p14:tracePt t="57849" x="1581150" y="3822700"/>
          <p14:tracePt t="57850" x="1581150" y="3810000"/>
          <p14:tracePt t="57867" x="1600200" y="3790950"/>
          <p14:tracePt t="57883" x="1619250" y="3759200"/>
          <p14:tracePt t="57887" x="1625600" y="3752850"/>
          <p14:tracePt t="57899" x="1631950" y="3740150"/>
          <p14:tracePt t="57916" x="1644650" y="3721100"/>
          <p14:tracePt t="57933" x="1651000" y="3708400"/>
          <p14:tracePt t="57950" x="1657350" y="3689350"/>
          <p14:tracePt t="57967" x="1663700" y="3676650"/>
          <p14:tracePt t="57972" x="1663700" y="3670300"/>
          <p14:tracePt t="57983" x="1663700" y="3657600"/>
          <p14:tracePt t="57999" x="1676400" y="3644900"/>
          <p14:tracePt t="58015" x="1676400" y="3638550"/>
          <p14:tracePt t="58033" x="1682750" y="3619500"/>
          <p14:tracePt t="58050" x="1695450" y="3600450"/>
          <p14:tracePt t="58066" x="1720850" y="3568700"/>
          <p14:tracePt t="58083" x="1720850" y="3556000"/>
          <p14:tracePt t="58099" x="1733550" y="3530600"/>
          <p14:tracePt t="58102" x="1739900" y="3517900"/>
          <p14:tracePt t="58116" x="1739900" y="3505200"/>
          <p14:tracePt t="58132" x="1752600" y="3486150"/>
          <p14:tracePt t="58135" x="1752600" y="3479800"/>
          <p14:tracePt t="58149" x="1771650" y="3454400"/>
          <p14:tracePt t="58167" x="1790700" y="3403600"/>
          <p14:tracePt t="58169" x="1797050" y="3397250"/>
          <p14:tracePt t="58183" x="1809750" y="3378200"/>
          <p14:tracePt t="58199" x="1822450" y="3340100"/>
          <p14:tracePt t="58203" x="1828800" y="3327400"/>
          <p14:tracePt t="58206" x="1835150" y="3321050"/>
          <p14:tracePt t="58217" x="1847850" y="3289300"/>
          <p14:tracePt t="58232" x="1866900" y="3263900"/>
          <p14:tracePt t="58250" x="1892300" y="3219450"/>
          <p14:tracePt t="58266" x="1924050" y="3181350"/>
          <p14:tracePt t="58269" x="1930400" y="3175000"/>
          <p14:tracePt t="58282" x="1962150" y="3130550"/>
          <p14:tracePt t="58298" x="1993900" y="3092450"/>
          <p14:tracePt t="58315" x="2019300" y="3060700"/>
          <p14:tracePt t="58332" x="2038350" y="3035300"/>
          <p14:tracePt t="58348" x="2063750" y="2990850"/>
          <p14:tracePt t="58365" x="2108200" y="2901950"/>
          <p14:tracePt t="58382" x="2114550" y="2876550"/>
          <p14:tracePt t="58398" x="2146300" y="2832100"/>
          <p14:tracePt t="58415" x="2178050" y="2787650"/>
          <p14:tracePt t="58432" x="2203450" y="2755900"/>
          <p14:tracePt t="58450" x="2228850" y="2730500"/>
          <p14:tracePt t="58454" x="2228850" y="2724150"/>
          <p14:tracePt t="58467" x="2241550" y="2705100"/>
          <p14:tracePt t="58472" x="2241550" y="2692400"/>
          <p14:tracePt t="58475" x="2247900" y="2686050"/>
          <p14:tracePt t="58483" x="2260600" y="2673350"/>
          <p14:tracePt t="58499" x="2298700" y="2628900"/>
          <p14:tracePt t="58502" x="2305050" y="2616200"/>
          <p14:tracePt t="58516" x="2305050" y="2590800"/>
          <p14:tracePt t="58532" x="2317750" y="2546350"/>
          <p14:tracePt t="58549" x="2355850" y="2495550"/>
          <p14:tracePt t="58550" x="2362200" y="2482850"/>
          <p14:tracePt t="58566" x="2406650" y="2451100"/>
          <p14:tracePt t="58582" x="2432050" y="2425700"/>
          <p14:tracePt t="58599" x="2451100" y="2413000"/>
          <p14:tracePt t="58616" x="2463800" y="2406650"/>
          <p14:tracePt t="58633" x="2476500" y="2393950"/>
          <p14:tracePt t="58636" x="2476500" y="2387600"/>
          <p14:tracePt t="58638" x="2482850" y="2381250"/>
          <p14:tracePt t="58649" x="2489200" y="2374900"/>
          <p14:tracePt t="58666" x="2514600" y="2355850"/>
          <p14:tracePt t="58682" x="2546350" y="2343150"/>
          <p14:tracePt t="58700" x="2578100" y="2311400"/>
          <p14:tracePt t="58716" x="2603500" y="2292350"/>
          <p14:tracePt t="58719" x="2609850" y="2286000"/>
          <p14:tracePt t="58722" x="2622550" y="2279650"/>
          <p14:tracePt t="58726" x="2628900" y="2273300"/>
          <p14:tracePt t="58733" x="2641600" y="2266950"/>
          <p14:tracePt t="58734" x="2647950" y="2260600"/>
          <p14:tracePt t="58749" x="2667000" y="2241550"/>
          <p14:tracePt t="58767" x="2698750" y="2209800"/>
          <p14:tracePt t="58770" x="2711450" y="2203450"/>
          <p14:tracePt t="58782" x="2749550" y="2197100"/>
          <p14:tracePt t="58800" x="2806700" y="2171700"/>
          <p14:tracePt t="58803" x="2825750" y="2165350"/>
          <p14:tracePt t="58806" x="2844800" y="2159000"/>
          <p14:tracePt t="58815" x="2863850" y="2159000"/>
          <p14:tracePt t="58832" x="2882900" y="2152650"/>
          <p14:tracePt t="58833" x="2882900" y="2146300"/>
          <p14:tracePt t="58848" x="2889250" y="2146300"/>
          <p14:tracePt t="58866" x="2895600" y="2146300"/>
          <p14:tracePt t="58888" x="2901950" y="2146300"/>
          <p14:tracePt t="58905" x="2908300" y="2146300"/>
          <p14:tracePt t="58970" x="2914650" y="2146300"/>
          <p14:tracePt t="58995" x="2921000" y="2146300"/>
          <p14:tracePt t="59011" x="2927350" y="2146300"/>
          <p14:tracePt t="59016" x="2933700" y="2146300"/>
          <p14:tracePt t="59032" x="2946400" y="2152650"/>
          <p14:tracePt t="59050" x="2965450" y="2171700"/>
          <p14:tracePt t="59067" x="2978150" y="2184400"/>
          <p14:tracePt t="59082" x="2978150" y="2197100"/>
          <p14:tracePt t="59087" x="2978150" y="2209800"/>
          <p14:tracePt t="59099" x="2997200" y="2235200"/>
          <p14:tracePt t="59115" x="3003550" y="2266950"/>
          <p14:tracePt t="59132" x="3009900" y="2305050"/>
          <p14:tracePt t="59134" x="3009900" y="2317750"/>
          <p14:tracePt t="59149" x="3009900" y="2343150"/>
          <p14:tracePt t="59166" x="3022600" y="2406650"/>
          <p14:tracePt t="59183" x="3022600" y="2489200"/>
          <p14:tracePt t="59199" x="3016250" y="2603500"/>
          <p14:tracePt t="59203" x="3009900" y="2628900"/>
          <p14:tracePt t="59206" x="3003550" y="2660650"/>
          <p14:tracePt t="59216" x="2990850" y="2730500"/>
          <p14:tracePt t="59232" x="2971800" y="2889250"/>
          <p14:tracePt t="59234" x="2965450" y="2933700"/>
          <p14:tracePt t="59248" x="2965450" y="3041650"/>
          <p14:tracePt t="59265" x="2927350" y="3289300"/>
          <p14:tracePt t="59282" x="2914650" y="3486150"/>
          <p14:tracePt t="59298" x="2863850" y="3721100"/>
          <p14:tracePt t="59315" x="2857500" y="3892550"/>
          <p14:tracePt t="59332" x="2857500" y="4032250"/>
          <p14:tracePt t="59350" x="2857500" y="4152900"/>
          <p14:tracePt t="59352" x="2857500" y="4178300"/>
          <p14:tracePt t="59354" x="2857500" y="4203700"/>
          <p14:tracePt t="59366" x="2857500" y="4260850"/>
          <p14:tracePt t="59371" x="2857500" y="4286250"/>
          <p14:tracePt t="59382" x="2857500" y="4330700"/>
          <p14:tracePt t="59399" x="2857500" y="4387850"/>
          <p14:tracePt t="59402" x="2857500" y="4406900"/>
          <p14:tracePt t="59415" x="2857500" y="4457700"/>
          <p14:tracePt t="59432" x="2863850" y="4527550"/>
          <p14:tracePt t="59448" x="2876550" y="4572000"/>
          <p14:tracePt t="59465" x="2882900" y="4635500"/>
          <p14:tracePt t="59482" x="2889250" y="4679950"/>
          <p14:tracePt t="59498" x="2901950" y="4718050"/>
          <p14:tracePt t="59515" x="2914650" y="4749800"/>
          <p14:tracePt t="59532" x="2914650" y="4768850"/>
          <p14:tracePt t="59549" x="2927350" y="4781550"/>
          <p14:tracePt t="59566" x="2927350" y="4787900"/>
          <p14:tracePt t="59583" x="2933700" y="4800600"/>
          <p14:tracePt t="59600" x="2940050" y="4806950"/>
          <p14:tracePt t="59616" x="2965450" y="4826000"/>
          <p14:tracePt t="59620" x="2971800" y="4832350"/>
          <p14:tracePt t="59622" x="2984500" y="4838700"/>
          <p14:tracePt t="59625" x="2984500" y="4851400"/>
          <p14:tracePt t="59633" x="2984500" y="4857750"/>
          <p14:tracePt t="59648" x="2997200" y="4889500"/>
          <p14:tracePt t="59665" x="2997200" y="4895850"/>
          <p14:tracePt t="59685" x="2997200" y="4902200"/>
          <p14:tracePt t="59698" x="2997200" y="4908550"/>
          <p14:tracePt t="59814" x="2997200" y="4914900"/>
          <p14:tracePt t="59850" x="2990850" y="4914900"/>
          <p14:tracePt t="59879" x="2984500" y="4914900"/>
          <p14:tracePt t="59882" x="2978150" y="4914900"/>
          <p14:tracePt t="59892" x="2971800" y="4914900"/>
          <p14:tracePt t="59908" x="2965450" y="4908550"/>
          <p14:tracePt t="59916" x="2959100" y="4902200"/>
          <p14:tracePt t="59919" x="2959100" y="4895850"/>
          <p14:tracePt t="59932" x="2952750" y="4889500"/>
          <p14:tracePt t="59949" x="2946400" y="4870450"/>
          <p14:tracePt t="59950" x="2940050" y="4864100"/>
          <p14:tracePt t="59965" x="2933700" y="4851400"/>
          <p14:tracePt t="59982" x="2927350" y="4838700"/>
          <p14:tracePt t="59998" x="2921000" y="4819650"/>
          <p14:tracePt t="60015" x="2908300" y="4806950"/>
          <p14:tracePt t="60032" x="2908300" y="4800600"/>
          <p14:tracePt t="60049" x="2908300" y="4794250"/>
          <p14:tracePt t="60065" x="2908300" y="4787900"/>
          <p14:tracePt t="60082" x="2901950" y="4775200"/>
          <p14:tracePt t="60099" x="2895600" y="4768850"/>
          <p14:tracePt t="60115" x="2895600" y="4762500"/>
          <p14:tracePt t="60457" x="2895600" y="4768850"/>
          <p14:tracePt t="60466" x="2895600" y="4775200"/>
          <p14:tracePt t="60479" x="2895600" y="4781550"/>
          <p14:tracePt t="60486" x="2895600" y="4787900"/>
          <p14:tracePt t="60574" x="2895600" y="4794250"/>
          <p14:tracePt t="60582" x="2895600" y="4800600"/>
          <p14:tracePt t="60586" x="2895600" y="4806950"/>
          <p14:tracePt t="60598" x="2895600" y="4819650"/>
          <p14:tracePt t="60631" x="2889250" y="4826000"/>
          <p14:tracePt t="60648" x="2889250" y="4838700"/>
          <p14:tracePt t="60665" x="2889250" y="4851400"/>
          <p14:tracePt t="60803" x="2889250" y="4857750"/>
          <p14:tracePt t="60810" x="2889250" y="4864100"/>
          <p14:tracePt t="60826" x="2889250" y="4870450"/>
          <p14:tracePt t="60839" x="2889250" y="4876800"/>
          <p14:tracePt t="60848" x="2889250" y="4883150"/>
          <p14:tracePt t="60866" x="2889250" y="4889500"/>
          <p14:tracePt t="60882" x="2889250" y="4895850"/>
          <p14:tracePt t="60898" x="2889250" y="4914900"/>
          <p14:tracePt t="60939" x="2889250" y="4921250"/>
          <p14:tracePt t="60966" x="2889250" y="4927600"/>
          <p14:tracePt t="60978" x="2882900" y="4927600"/>
          <p14:tracePt t="61122" x="2882900" y="4933950"/>
          <p14:tracePt t="61134" x="2882900" y="4940300"/>
          <p14:tracePt t="61146" x="2882900" y="4946650"/>
          <p14:tracePt t="61318" x="2882900" y="4953000"/>
          <p14:tracePt t="61339" x="2889250" y="4953000"/>
          <p14:tracePt t="61386" x="2889250" y="4946650"/>
          <p14:tracePt t="61394" x="2889250" y="4940300"/>
          <p14:tracePt t="61399" x="2889250" y="4933950"/>
          <p14:tracePt t="61415" x="2889250" y="4921250"/>
          <p14:tracePt t="61432" x="2889250" y="4902200"/>
          <p14:tracePt t="61448" x="2889250" y="4889500"/>
          <p14:tracePt t="61465" x="2889250" y="4876800"/>
          <p14:tracePt t="61482" x="2889250" y="4864100"/>
          <p14:tracePt t="61498" x="2889250" y="4857750"/>
          <p14:tracePt t="61515" x="2889250" y="4845050"/>
          <p14:tracePt t="61532" x="2889250" y="4832350"/>
          <p14:tracePt t="61548" x="2889250" y="4826000"/>
          <p14:tracePt t="61565" x="2889250" y="4813300"/>
          <p14:tracePt t="61581" x="2889250" y="4794250"/>
          <p14:tracePt t="61598" x="2889250" y="4787900"/>
          <p14:tracePt t="61631" x="2889250" y="4781550"/>
          <p14:tracePt t="61648" x="2889250" y="4775200"/>
          <p14:tracePt t="61665" x="2889250" y="4762500"/>
          <p14:tracePt t="61681" x="2889250" y="4749800"/>
          <p14:tracePt t="61698" x="2889250" y="4743450"/>
          <p14:tracePt t="61715" x="2889250" y="4730750"/>
          <p14:tracePt t="61750" x="2882900" y="4724400"/>
          <p14:tracePt t="61765" x="2882900" y="4718050"/>
          <p14:tracePt t="61794" x="2876550" y="4718050"/>
          <p14:tracePt t="61806" x="2876550" y="4711700"/>
          <p14:tracePt t="61815" x="2876550" y="4705350"/>
          <p14:tracePt t="61832" x="2870200" y="4699000"/>
          <p14:tracePt t="61848" x="2863850" y="4699000"/>
          <p14:tracePt t="61865" x="2863850" y="4692650"/>
          <p14:tracePt t="61882" x="2857500" y="4686300"/>
          <p14:tracePt t="61898" x="2851150" y="4686300"/>
          <p14:tracePt t="61947" x="2844800" y="4686300"/>
          <p14:tracePt t="62007" x="2838450" y="4686300"/>
          <p14:tracePt t="62012" x="2832100" y="4686300"/>
          <p14:tracePt t="62028" x="2825750" y="4686300"/>
          <p14:tracePt t="62041" x="2819400" y="4686300"/>
          <p14:tracePt t="62055" x="2813050" y="4686300"/>
          <p14:tracePt t="62078" x="2806700" y="4686300"/>
          <p14:tracePt t="62086" x="2800350" y="4686300"/>
          <p14:tracePt t="62182" x="2794000" y="4692650"/>
          <p14:tracePt t="62189" x="2794000" y="4699000"/>
          <p14:tracePt t="62199" x="2794000" y="4724400"/>
          <p14:tracePt t="62216" x="2794000" y="4749800"/>
          <p14:tracePt t="62219" x="2794000" y="4756150"/>
          <p14:tracePt t="62222" x="2800350" y="4768850"/>
          <p14:tracePt t="62234" x="2800350" y="4775200"/>
          <p14:tracePt t="62248" x="2800350" y="4787900"/>
          <p14:tracePt t="62265" x="2800350" y="4794250"/>
          <p14:tracePt t="62322" x="2806700" y="4800600"/>
          <p14:tracePt t="62353" x="2813050" y="4800600"/>
          <p14:tracePt t="62426" x="2819400" y="4800600"/>
          <p14:tracePt t="62438" x="2825750" y="4800600"/>
          <p14:tracePt t="62442" x="2832100" y="4800600"/>
          <p14:tracePt t="62454" x="2838450" y="4794250"/>
          <p14:tracePt t="62466" x="2838450" y="4787900"/>
          <p14:tracePt t="62481" x="2838450" y="4768850"/>
          <p14:tracePt t="62498" x="2838450" y="4749800"/>
          <p14:tracePt t="62515" x="2838450" y="4730750"/>
          <p14:tracePt t="62531" x="2838450" y="4724400"/>
          <p14:tracePt t="62548" x="2838450" y="4711700"/>
          <p14:tracePt t="62564" x="2838450" y="4699000"/>
          <p14:tracePt t="62581" x="2838450" y="4686300"/>
          <p14:tracePt t="62598" x="2838450" y="4679950"/>
          <p14:tracePt t="62949" x="2844800" y="4679950"/>
          <p14:tracePt t="62960" x="2844800" y="4673600"/>
          <p14:tracePt t="63489" x="2851150" y="4673600"/>
          <p14:tracePt t="63692" x="2851150" y="4679950"/>
          <p14:tracePt t="63695" x="2851150" y="4686300"/>
          <p14:tracePt t="63700" x="2851150" y="4692650"/>
          <p14:tracePt t="63714" x="2851150" y="4699000"/>
          <p14:tracePt t="63731" x="2851150" y="4711700"/>
          <p14:tracePt t="63748" x="2851150" y="4724400"/>
          <p14:tracePt t="63764" x="2851150" y="4737100"/>
          <p14:tracePt t="63797" x="2851150" y="4743450"/>
          <p14:tracePt t="63831" x="2851150" y="4749800"/>
          <p14:tracePt t="63864" x="2851150" y="4756150"/>
          <p14:tracePt t="63881" x="2851150" y="4762500"/>
          <p14:tracePt t="64313" x="2851150" y="4768850"/>
          <p14:tracePt t="64935" x="2851150" y="4775200"/>
          <p14:tracePt t="64940" x="2851150" y="4781550"/>
          <p14:tracePt t="64948" x="2851150" y="4794250"/>
          <p14:tracePt t="64965" x="2851150" y="4819650"/>
          <p14:tracePt t="64981" x="2851150" y="4832350"/>
          <p14:tracePt t="65112" x="2851150" y="4838700"/>
          <p14:tracePt t="65137" x="2851150" y="4826000"/>
          <p14:tracePt t="65140" x="2844800" y="4800600"/>
          <p14:tracePt t="65164" x="2825750" y="4673600"/>
          <p14:tracePt t="65181" x="2806700" y="4559300"/>
          <p14:tracePt t="65197" x="2800350" y="4406900"/>
          <p14:tracePt t="65215" x="2800350" y="4267200"/>
          <p14:tracePt t="65231" x="2800350" y="4171950"/>
          <p14:tracePt t="65248" x="2800350" y="4089400"/>
          <p14:tracePt t="65264" x="2800350" y="4000500"/>
          <p14:tracePt t="65281" x="2800350" y="3930650"/>
          <p14:tracePt t="65297" x="2800350" y="3898900"/>
          <p14:tracePt t="65314" x="2800350" y="3854450"/>
          <p14:tracePt t="65331" x="2800350" y="3790950"/>
          <p14:tracePt t="65333" x="2800350" y="3771900"/>
          <p14:tracePt t="65349" x="2800350" y="3708400"/>
          <p14:tracePt t="65365" x="2800350" y="3638550"/>
          <p14:tracePt t="65368" x="2800350" y="3619500"/>
          <p14:tracePt t="65372" x="2800350" y="3594100"/>
          <p14:tracePt t="65381" x="2800350" y="3556000"/>
          <p14:tracePt t="65398" x="2800350" y="3511550"/>
          <p14:tracePt t="65414" x="2800350" y="3454400"/>
          <p14:tracePt t="65431" x="2800350" y="3403600"/>
          <p14:tracePt t="65432" x="2800350" y="3390900"/>
          <p14:tracePt t="65447" x="2781300" y="3352800"/>
          <p14:tracePt t="65464" x="2781300" y="3321050"/>
          <p14:tracePt t="65481" x="2781300" y="3257550"/>
          <p14:tracePt t="65498" x="2781300" y="3194050"/>
          <p14:tracePt t="65514" x="2787650" y="3117850"/>
          <p14:tracePt t="65517" x="2794000" y="3098800"/>
          <p14:tracePt t="65532" x="2813050" y="3022600"/>
          <p14:tracePt t="65549" x="2825750" y="2946400"/>
          <p14:tracePt t="65565" x="2838450" y="2895600"/>
          <p14:tracePt t="65581" x="2844800" y="2863850"/>
          <p14:tracePt t="65597" x="2851150" y="2819400"/>
          <p14:tracePt t="65614" x="2851150" y="2787650"/>
          <p14:tracePt t="65631" x="2857500" y="2749550"/>
          <p14:tracePt t="65633" x="2857500" y="2743200"/>
          <p14:tracePt t="65647" x="2863850" y="2698750"/>
          <p14:tracePt t="65664" x="2863850" y="2679700"/>
          <p14:tracePt t="65681" x="2863850" y="2654300"/>
          <p14:tracePt t="65697" x="2870200" y="2622550"/>
          <p14:tracePt t="65716" x="2889250" y="2559050"/>
          <p14:tracePt t="65732" x="2889250" y="2546350"/>
          <p14:tracePt t="65748" x="2889250" y="2514600"/>
          <p14:tracePt t="65764" x="2889250" y="2495550"/>
          <p14:tracePt t="65781" x="2889250" y="2476500"/>
          <p14:tracePt t="65797" x="2901950" y="2457450"/>
          <p14:tracePt t="65814" x="2901950" y="2438400"/>
          <p14:tracePt t="65816" x="2908300" y="2425700"/>
          <p14:tracePt t="65831" x="2908300" y="2413000"/>
          <p14:tracePt t="65848" x="2921000" y="2393950"/>
          <p14:tracePt t="65864" x="2921000" y="2374900"/>
          <p14:tracePt t="65881" x="2921000" y="2343150"/>
          <p14:tracePt t="65897" x="2921000" y="2317750"/>
          <p14:tracePt t="65914" x="2921000" y="2279650"/>
          <p14:tracePt t="65916" x="2921000" y="2273300"/>
          <p14:tracePt t="65931" x="2921000" y="2260600"/>
          <p14:tracePt t="65948" x="2921000" y="2247900"/>
          <p14:tracePt t="65964" x="2921000" y="2235200"/>
          <p14:tracePt t="65988" x="2921000" y="2228850"/>
          <p14:tracePt t="65997" x="2921000" y="2222500"/>
          <p14:tracePt t="66014" x="2921000" y="2216150"/>
          <p14:tracePt t="66772" x="2921000" y="2209800"/>
          <p14:tracePt t="66776" x="2921000" y="2203450"/>
          <p14:tracePt t="66784" x="2921000" y="2197100"/>
          <p14:tracePt t="66797" x="2921000" y="2184400"/>
          <p14:tracePt t="66830" x="2921000" y="2171700"/>
          <p14:tracePt t="66847" x="2921000" y="2165350"/>
          <p14:tracePt t="66864" x="2921000" y="2152650"/>
          <p14:tracePt t="66897" x="2921000" y="2139950"/>
          <p14:tracePt t="66930" x="2921000" y="2133600"/>
          <p14:tracePt t="66965" x="2914650" y="2114550"/>
          <p14:tracePt t="66968" x="2914650" y="2108200"/>
          <p14:tracePt t="66980" x="2914650" y="2101850"/>
          <p14:tracePt t="66999" x="2914650" y="2095500"/>
          <p14:tracePt t="67044" x="2914650" y="2089150"/>
          <p14:tracePt t="67048" x="2914650" y="2082800"/>
          <p14:tracePt t="67064" x="2914650" y="2076450"/>
          <p14:tracePt t="67080" x="2908300" y="2063750"/>
          <p14:tracePt t="67097" x="2901950" y="2044700"/>
          <p14:tracePt t="67113" x="2901950" y="2032000"/>
          <p14:tracePt t="67130" x="2901950" y="2012950"/>
          <p14:tracePt t="67147" x="2901950" y="2000250"/>
          <p14:tracePt t="67164" x="2901950" y="1993900"/>
          <p14:tracePt t="67371" x="2895600" y="1993900"/>
          <p14:tracePt t="67379" x="2895600" y="1987550"/>
          <p14:tracePt t="67387" x="2889250" y="1981200"/>
          <p14:tracePt t="67398" x="2882900" y="1981200"/>
          <p14:tracePt t="67414" x="2870200" y="1981200"/>
          <p14:tracePt t="67431" x="2863850" y="1968500"/>
          <p14:tracePt t="67447" x="2857500" y="1962150"/>
          <p14:tracePt t="67464" x="2851150" y="1962150"/>
          <p14:tracePt t="67485" x="2844800" y="1955800"/>
          <p14:tracePt t="67664" x="2838450" y="1968500"/>
          <p14:tracePt t="67675" x="2838450" y="1987550"/>
          <p14:tracePt t="67680" x="2838450" y="1993900"/>
          <p14:tracePt t="67697" x="2838450" y="2012950"/>
          <p14:tracePt t="67714" x="2838450" y="2025650"/>
          <p14:tracePt t="67730" x="2838450" y="2038350"/>
          <p14:tracePt t="67763" x="2838450" y="2089150"/>
          <p14:tracePt t="67797" x="2819400" y="2152650"/>
          <p14:tracePt t="67830" x="2832100" y="2203450"/>
          <p14:tracePt t="67847" x="2838450" y="2209800"/>
          <p14:tracePt t="67864" x="2844800" y="2216150"/>
          <p14:tracePt t="67992" x="2844800" y="2209800"/>
          <p14:tracePt t="68000" x="2844800" y="2203450"/>
          <p14:tracePt t="68004" x="2844800" y="2197100"/>
          <p14:tracePt t="68014" x="2844800" y="2190750"/>
          <p14:tracePt t="68030" x="2844800" y="2165350"/>
          <p14:tracePt t="68047" x="2844800" y="2139950"/>
          <p14:tracePt t="68064" x="2844800" y="2127250"/>
          <p14:tracePt t="68080" x="2844800" y="2108200"/>
          <p14:tracePt t="68097" x="2844800" y="2101850"/>
          <p14:tracePt t="68114" x="2844800" y="2095500"/>
          <p14:tracePt t="68192" x="2844800" y="2089150"/>
          <p14:tracePt t="68301" x="2838450" y="2089150"/>
          <p14:tracePt t="68304" x="2838450" y="2095500"/>
          <p14:tracePt t="68313" x="2838450" y="2101850"/>
          <p14:tracePt t="68331" x="2844800" y="2120900"/>
          <p14:tracePt t="68348" x="2844800" y="2133600"/>
          <p14:tracePt t="69008" x="2844800" y="2127250"/>
          <p14:tracePt t="69024" x="2844800" y="2120900"/>
          <p14:tracePt t="69072" x="2844800" y="2114550"/>
          <p14:tracePt t="69080" x="2844800" y="2108200"/>
          <p14:tracePt t="69148" x="2851150" y="2108200"/>
          <p14:tracePt t="69437" x="2857500" y="2108200"/>
          <p14:tracePt t="69440" x="2863850" y="2108200"/>
          <p14:tracePt t="69448" x="2870200" y="2108200"/>
          <p14:tracePt t="69506" x="2876550" y="2108200"/>
          <p14:tracePt t="69819" x="2876550" y="2114550"/>
          <p14:tracePt t="69843" x="2882900" y="2114550"/>
          <p14:tracePt t="69897" x="2889250" y="2114550"/>
          <p14:tracePt t="69905" x="2895600" y="2114550"/>
          <p14:tracePt t="69957" x="2901950" y="2120900"/>
          <p14:tracePt t="69961" x="2908300" y="2120900"/>
          <p14:tracePt t="70077" x="2914650" y="2120900"/>
          <p14:tracePt t="70085" x="2921000" y="2120900"/>
          <p14:tracePt t="70093" x="2927350" y="2120900"/>
          <p14:tracePt t="70105" x="2933700" y="2120900"/>
          <p14:tracePt t="70113" x="2940050" y="2120900"/>
          <p14:tracePt t="70130" x="2946400" y="2120900"/>
          <p14:tracePt t="70147" x="2959100" y="2120900"/>
          <p14:tracePt t="70180" x="2971800" y="2120900"/>
          <p14:tracePt t="70197" x="2978150" y="2120900"/>
          <p14:tracePt t="70771" x="2984500" y="2120900"/>
          <p14:tracePt t="70778" x="2990850" y="2120900"/>
          <p14:tracePt t="70872" x="2997200" y="2120900"/>
          <p14:tracePt t="70883" x="3003550" y="2127250"/>
          <p14:tracePt t="70892" x="3003550" y="2133600"/>
          <p14:tracePt t="71148" x="3009900" y="2133600"/>
          <p14:tracePt t="71160" x="3016250" y="2139950"/>
          <p14:tracePt t="71169" x="3016250" y="2152650"/>
          <p14:tracePt t="71198" x="3048000" y="2165350"/>
          <p14:tracePt t="71215" x="3060700" y="2171700"/>
          <p14:tracePt t="71230" x="3067050" y="2178050"/>
          <p14:tracePt t="71246" x="3079750" y="2184400"/>
          <p14:tracePt t="71263" x="3092450" y="2190750"/>
          <p14:tracePt t="71279" x="3098800" y="2197100"/>
          <p14:tracePt t="71313" x="3111500" y="2209800"/>
          <p14:tracePt t="71346" x="3117850" y="2209800"/>
          <p14:tracePt t="71363" x="3130550" y="2216150"/>
          <p14:tracePt t="71396" x="3130550" y="2222500"/>
          <p14:tracePt t="71413" x="3143250" y="2228850"/>
          <p14:tracePt t="71446" x="3155950" y="2235200"/>
          <p14:tracePt t="71463" x="3168650" y="2247900"/>
          <p14:tracePt t="71465" x="3175000" y="2247900"/>
          <p14:tracePt t="71479" x="3175000" y="2254250"/>
          <p14:tracePt t="71496" x="3187700" y="2260600"/>
          <p14:tracePt t="71514" x="3194050" y="2260600"/>
          <p14:tracePt t="71530" x="3194050" y="2266950"/>
          <p14:tracePt t="71546" x="3200400" y="2273300"/>
          <p14:tracePt t="71563" x="3206750" y="2279650"/>
          <p14:tracePt t="71579" x="3213100" y="2292350"/>
          <p14:tracePt t="71596" x="3219450" y="2298700"/>
          <p14:tracePt t="71613" x="3232150" y="2305050"/>
          <p14:tracePt t="71629" x="3238500" y="2317750"/>
          <p14:tracePt t="71646" x="3251200" y="2336800"/>
          <p14:tracePt t="71663" x="3263900" y="2349500"/>
          <p14:tracePt t="71679" x="3270250" y="2362200"/>
          <p14:tracePt t="71696" x="3289300" y="2374900"/>
          <p14:tracePt t="71713" x="3302000" y="2387600"/>
          <p14:tracePt t="71729" x="3308350" y="2400300"/>
          <p14:tracePt t="71746" x="3321050" y="2413000"/>
          <p14:tracePt t="71763" x="3327400" y="2419350"/>
          <p14:tracePt t="71779" x="3333750" y="2425700"/>
          <p14:tracePt t="71796" x="3346450" y="2438400"/>
          <p14:tracePt t="71813" x="3359150" y="2451100"/>
          <p14:tracePt t="71829" x="3365500" y="2457450"/>
          <p14:tracePt t="71850" x="3365500" y="2463800"/>
          <p14:tracePt t="71863" x="3365500" y="2470150"/>
          <p14:tracePt t="71880" x="3371850" y="2470150"/>
          <p14:tracePt t="71896" x="3378200" y="2482850"/>
          <p14:tracePt t="71913" x="3403600" y="2501900"/>
          <p14:tracePt t="71930" x="3429000" y="2514600"/>
          <p14:tracePt t="71946" x="3435350" y="2527300"/>
          <p14:tracePt t="71963" x="3448050" y="2540000"/>
          <p14:tracePt t="71980" x="3467100" y="2552700"/>
          <p14:tracePt t="71996" x="3479800" y="2565400"/>
          <p14:tracePt t="72013" x="3492500" y="2578100"/>
          <p14:tracePt t="72030" x="3505200" y="2590800"/>
          <p14:tracePt t="72046" x="3524250" y="2616200"/>
          <p14:tracePt t="72063" x="3530600" y="2628900"/>
          <p14:tracePt t="72080" x="3549650" y="2635250"/>
          <p14:tracePt t="72096" x="3568700" y="2654300"/>
          <p14:tracePt t="72113" x="3581400" y="2667000"/>
          <p14:tracePt t="72114" x="3587750" y="2673350"/>
          <p14:tracePt t="72129" x="3594100" y="2679700"/>
          <p14:tracePt t="72146" x="3600450" y="2686050"/>
          <p14:tracePt t="72163" x="3619500" y="2698750"/>
          <p14:tracePt t="72180" x="3625850" y="2711450"/>
          <p14:tracePt t="72196" x="3625850" y="2717800"/>
          <p14:tracePt t="72214" x="3638550" y="2730500"/>
          <p14:tracePt t="72230" x="3657600" y="2743200"/>
          <p14:tracePt t="72263" x="3663950" y="2730500"/>
          <p14:tracePt t="72280" x="3670300" y="2730500"/>
          <p14:tracePt t="72296" x="3689350" y="2743200"/>
          <p14:tracePt t="72314" x="3695700" y="2781300"/>
          <p14:tracePt t="72329" x="3714750" y="2806700"/>
          <p14:tracePt t="72346" x="3733800" y="2819400"/>
          <p14:tracePt t="72362" x="3746500" y="2838450"/>
          <p14:tracePt t="72379" x="3759200" y="2857500"/>
          <p14:tracePt t="72396" x="3778250" y="2870200"/>
          <p14:tracePt t="72412" x="3790950" y="2882900"/>
          <p14:tracePt t="72430" x="3810000" y="2908300"/>
          <p14:tracePt t="72446" x="3816350" y="2927350"/>
          <p14:tracePt t="72463" x="3822700" y="2946400"/>
          <p14:tracePt t="72466" x="3822700" y="2952750"/>
          <p14:tracePt t="72479" x="3829050" y="2978150"/>
          <p14:tracePt t="72496" x="3848100" y="3028950"/>
          <p14:tracePt t="72514" x="3867150" y="3079750"/>
          <p14:tracePt t="72529" x="3879850" y="3124200"/>
          <p14:tracePt t="72546" x="3892550" y="3149600"/>
          <p14:tracePt t="72562" x="3898900" y="3162300"/>
          <p14:tracePt t="72579" x="3917950" y="3175000"/>
          <p14:tracePt t="72596" x="3930650" y="3181350"/>
          <p14:tracePt t="72629" x="3937000" y="3200400"/>
          <p14:tracePt t="72646" x="3949700" y="3219450"/>
          <p14:tracePt t="72663" x="3949700" y="3238500"/>
          <p14:tracePt t="72679" x="3956050" y="3251200"/>
          <p14:tracePt t="72697" x="3962400" y="3263900"/>
          <p14:tracePt t="72713" x="3968750" y="3276600"/>
          <p14:tracePt t="72730" x="3981450" y="3282950"/>
          <p14:tracePt t="72746" x="3981450" y="3289300"/>
          <p14:tracePt t="72800" x="3981450" y="3295650"/>
          <p14:tracePt t="72816" x="3987800" y="3302000"/>
          <p14:tracePt t="73020" x="3994150" y="3308350"/>
          <p14:tracePt t="73027" x="3994150" y="3314700"/>
          <p14:tracePt t="73030" x="3994150" y="3333750"/>
          <p14:tracePt t="73046" x="3981450" y="3441700"/>
          <p14:tracePt t="73062" x="3943350" y="3568700"/>
          <p14:tracePt t="73079" x="3905250" y="3702050"/>
          <p14:tracePt t="73112" x="3790950" y="4146550"/>
          <p14:tracePt t="73146" x="3689350" y="4508500"/>
          <p14:tracePt t="73179" x="3651250" y="4667250"/>
          <p14:tracePt t="73196" x="3632200" y="4705350"/>
          <p14:tracePt t="73213" x="3613150" y="4743450"/>
          <p14:tracePt t="73214" x="3600450" y="4762500"/>
          <p14:tracePt t="73230" x="3581400" y="4800600"/>
          <p14:tracePt t="73246" x="3575050" y="4826000"/>
          <p14:tracePt t="73262" x="3556000" y="4851400"/>
          <p14:tracePt t="73279" x="3543300" y="4857750"/>
          <p14:tracePt t="73296" x="3524250" y="4883150"/>
          <p14:tracePt t="73313" x="3517900" y="4914900"/>
          <p14:tracePt t="73330" x="3479800" y="4953000"/>
          <p14:tracePt t="73346" x="3429000" y="4991100"/>
          <p14:tracePt t="73363" x="3263900" y="5086350"/>
          <p14:tracePt t="73379" x="3155950" y="5156200"/>
          <p14:tracePt t="73396" x="3098800" y="5181600"/>
          <p14:tracePt t="73413" x="3067050" y="5181600"/>
          <p14:tracePt t="73434" x="3060700" y="5181600"/>
          <p14:tracePt t="73466" x="3054350" y="5181600"/>
          <p14:tracePt t="73475" x="3048000" y="5175250"/>
          <p14:tracePt t="73479" x="3041650" y="5162550"/>
          <p14:tracePt t="73496" x="3022600" y="5105400"/>
          <p14:tracePt t="73513" x="3003550" y="5041900"/>
          <p14:tracePt t="73530" x="2984500" y="4978400"/>
          <p14:tracePt t="73546" x="2971800" y="4940300"/>
          <p14:tracePt t="73562" x="2965450" y="4940300"/>
          <p14:tracePt t="73579" x="2965450" y="4927600"/>
          <p14:tracePt t="73596" x="2959100" y="4921250"/>
          <p14:tracePt t="73613" x="2952750" y="4902200"/>
          <p14:tracePt t="73629" x="2952750" y="4883150"/>
          <p14:tracePt t="73645" x="2940050" y="4857750"/>
          <p14:tracePt t="73662" x="2933700" y="4832350"/>
          <p14:tracePt t="73679" x="2921000" y="4813300"/>
          <p14:tracePt t="73696" x="2921000" y="4800600"/>
          <p14:tracePt t="73712" x="2914650" y="4794250"/>
          <p14:tracePt t="73730" x="2908300" y="4787900"/>
          <p14:tracePt t="73752" x="2901950" y="4787900"/>
          <p14:tracePt t="73765" x="2895600" y="4781550"/>
          <p14:tracePt t="73784" x="2889250" y="4781550"/>
          <p14:tracePt t="73804" x="2889250" y="4775200"/>
          <p14:tracePt t="73813" x="2882900" y="4775200"/>
          <p14:tracePt t="73847" x="2876550" y="4775200"/>
          <p14:tracePt t="73866" x="2876550" y="4768850"/>
          <p14:tracePt t="74417" x="2882900" y="4768850"/>
          <p14:tracePt t="74490" x="2889250" y="4768850"/>
          <p14:tracePt t="74499" x="2901950" y="4768850"/>
          <p14:tracePt t="74510" x="2908300" y="4768850"/>
          <p14:tracePt t="74542" x="2914650" y="4768850"/>
          <p14:tracePt t="74550" x="2921000" y="4768850"/>
          <p14:tracePt t="74598" x="2927350" y="4768850"/>
          <p14:tracePt t="74613" x="2933700" y="4768850"/>
          <p14:tracePt t="74650" x="2940050" y="4768850"/>
          <p14:tracePt t="74682" x="2940050" y="4775200"/>
          <p14:tracePt t="74695" x="2946400" y="4781550"/>
          <p14:tracePt t="74714" x="2952750" y="4781550"/>
          <p14:tracePt t="74746" x="2959100" y="4781550"/>
          <p14:tracePt t="74758" x="2965450" y="4781550"/>
          <p14:tracePt t="74762" x="2965450" y="4787900"/>
          <p14:tracePt t="74806" x="2971800" y="4794250"/>
          <p14:tracePt t="74830" x="2978150" y="4800600"/>
          <p14:tracePt t="74854" x="2984500" y="4800600"/>
          <p14:tracePt t="74858" x="2990850" y="4800600"/>
          <p14:tracePt t="74870" x="2997200" y="4806950"/>
          <p14:tracePt t="74882" x="3003550" y="4806950"/>
          <p14:tracePt t="74915" x="3009900" y="4813300"/>
          <p14:tracePt t="74939" x="3016250" y="4813300"/>
          <p14:tracePt t="74946" x="3016250" y="4819650"/>
          <p14:tracePt t="74950" x="3022600" y="4819650"/>
          <p14:tracePt t="74987" x="3028950" y="4826000"/>
          <p14:tracePt t="75034" x="3028950" y="4832350"/>
          <p14:tracePt t="75059" x="3035300" y="4832350"/>
          <p14:tracePt t="75468" x="3041650" y="4832350"/>
          <p14:tracePt t="75498" x="3048000" y="4832350"/>
          <p14:tracePt t="75507" x="3054350" y="4832350"/>
          <p14:tracePt t="75512" x="3060700" y="4832350"/>
          <p14:tracePt t="75531" x="3073400" y="4832350"/>
          <p14:tracePt t="75546" x="3117850" y="4832350"/>
          <p14:tracePt t="75562" x="3149600" y="4838700"/>
          <p14:tracePt t="75596" x="3200400" y="4851400"/>
          <p14:tracePt t="75629" x="3232150" y="4851400"/>
          <p14:tracePt t="75662" x="3270250" y="4870450"/>
          <p14:tracePt t="75678" x="3282950" y="4870450"/>
          <p14:tracePt t="75695" x="3295650" y="4870450"/>
          <p14:tracePt t="75712" x="3308350" y="4870450"/>
          <p14:tracePt t="75728" x="3327400" y="4870450"/>
          <p14:tracePt t="75730" x="3333750" y="4876800"/>
          <p14:tracePt t="75746" x="3346450" y="4876800"/>
          <p14:tracePt t="75762" x="3365500" y="4883150"/>
          <p14:tracePt t="75779" x="3378200" y="4883150"/>
          <p14:tracePt t="75796" x="3390900" y="4883150"/>
          <p14:tracePt t="75833" x="3397250" y="4883150"/>
          <p14:tracePt t="75845" x="3409950" y="4883150"/>
          <p14:tracePt t="75862" x="3429000" y="4889500"/>
          <p14:tracePt t="75878" x="3441700" y="4889500"/>
          <p14:tracePt t="75895" x="3473450" y="4889500"/>
          <p14:tracePt t="75912" x="3492500" y="4895850"/>
          <p14:tracePt t="75928" x="3517900" y="4902200"/>
          <p14:tracePt t="75945" x="3549650" y="4902200"/>
          <p14:tracePt t="75962" x="3581400" y="4908550"/>
          <p14:tracePt t="75979" x="3606800" y="4914900"/>
          <p14:tracePt t="75996" x="3632200" y="4921250"/>
          <p14:tracePt t="76012" x="3663950" y="4927600"/>
          <p14:tracePt t="76029" x="3695700" y="4927600"/>
          <p14:tracePt t="76046" x="3714750" y="4933950"/>
          <p14:tracePt t="76062" x="3733800" y="4940300"/>
          <p14:tracePt t="76079" x="3752850" y="4946650"/>
          <p14:tracePt t="76095" x="3778250" y="4953000"/>
          <p14:tracePt t="76112" x="3803650" y="4953000"/>
          <p14:tracePt t="76130" x="3860800" y="4972050"/>
          <p14:tracePt t="76145" x="3886200" y="4978400"/>
          <p14:tracePt t="76162" x="3905250" y="4978400"/>
          <p14:tracePt t="76179" x="3930650" y="4978400"/>
          <p14:tracePt t="76195" x="3968750" y="4984750"/>
          <p14:tracePt t="76212" x="4019550" y="4991100"/>
          <p14:tracePt t="76229" x="4057650" y="5010150"/>
          <p14:tracePt t="76246" x="4095750" y="5022850"/>
          <p14:tracePt t="76262" x="4140200" y="5029200"/>
          <p14:tracePt t="76279" x="4203700" y="5029200"/>
          <p14:tracePt t="76296" x="4273550" y="5035550"/>
          <p14:tracePt t="76312" x="4324350" y="5041900"/>
          <p14:tracePt t="76315" x="4343400" y="5041900"/>
          <p14:tracePt t="76328" x="4394200" y="5041900"/>
          <p14:tracePt t="76346" x="4451350" y="5048250"/>
          <p14:tracePt t="76362" x="4502150" y="5060950"/>
          <p14:tracePt t="76379" x="4540250" y="5060950"/>
          <p14:tracePt t="76395" x="4591050" y="5060950"/>
          <p14:tracePt t="76412" x="4629150" y="5073650"/>
          <p14:tracePt t="76429" x="4692650" y="5080000"/>
          <p14:tracePt t="76445" x="4749800" y="5092700"/>
          <p14:tracePt t="76462" x="4787900" y="5092700"/>
          <p14:tracePt t="76479" x="4826000" y="5099050"/>
          <p14:tracePt t="76496" x="4851400" y="5105400"/>
          <p14:tracePt t="76512" x="4889500" y="5105400"/>
          <p14:tracePt t="76529" x="4914900" y="5105400"/>
          <p14:tracePt t="76545" x="4933950" y="5105400"/>
          <p14:tracePt t="76562" x="4965700" y="5111750"/>
          <p14:tracePt t="76578" x="4984750" y="5111750"/>
          <p14:tracePt t="76595" x="5016500" y="5118100"/>
          <p14:tracePt t="76612" x="5054600" y="5130800"/>
          <p14:tracePt t="76628" x="5092700" y="5149850"/>
          <p14:tracePt t="76646" x="5149850" y="5156200"/>
          <p14:tracePt t="76662" x="5194300" y="5168900"/>
          <p14:tracePt t="76678" x="5238750" y="5175250"/>
          <p14:tracePt t="76695" x="5264150" y="5187950"/>
          <p14:tracePt t="76712" x="5308600" y="5187950"/>
          <p14:tracePt t="76729" x="5340350" y="5187950"/>
          <p14:tracePt t="76730" x="5353050" y="5187950"/>
          <p14:tracePt t="76745" x="5391150" y="5200650"/>
          <p14:tracePt t="76762" x="5422900" y="5207000"/>
          <p14:tracePt t="76779" x="5480050" y="5213350"/>
          <p14:tracePt t="76795" x="5530850" y="5219700"/>
          <p14:tracePt t="76812" x="5588000" y="5232400"/>
          <p14:tracePt t="76828" x="5683250" y="5257800"/>
          <p14:tracePt t="76830" x="5708650" y="5264150"/>
          <p14:tracePt t="76845" x="5822950" y="5276850"/>
          <p14:tracePt t="76862" x="5899150" y="5289550"/>
          <p14:tracePt t="76879" x="5975350" y="5308600"/>
          <p14:tracePt t="76895" x="6045200" y="5314950"/>
          <p14:tracePt t="76912" x="6121400" y="5327650"/>
          <p14:tracePt t="76928" x="6203950" y="5340350"/>
          <p14:tracePt t="76945" x="6299200" y="5359400"/>
          <p14:tracePt t="76961" x="6388100" y="5378450"/>
          <p14:tracePt t="76978" x="6470650" y="5391150"/>
          <p14:tracePt t="76995" x="6515100" y="5410200"/>
          <p14:tracePt t="77013" x="6584950" y="5410200"/>
          <p14:tracePt t="77029" x="6623050" y="5410200"/>
          <p14:tracePt t="77046" x="6699250" y="5410200"/>
          <p14:tracePt t="77062" x="6781800" y="5429250"/>
          <p14:tracePt t="77078" x="6858000" y="5448300"/>
          <p14:tracePt t="77095" x="6915150" y="5467350"/>
          <p14:tracePt t="77111" x="6959600" y="5467350"/>
          <p14:tracePt t="77128" x="7010400" y="5473700"/>
          <p14:tracePt t="77145" x="7048500" y="5480050"/>
          <p14:tracePt t="77162" x="7080250" y="5492750"/>
          <p14:tracePt t="77179" x="7092950" y="5499100"/>
          <p14:tracePt t="77196" x="7124700" y="5505450"/>
          <p14:tracePt t="77199" x="7131050" y="5505450"/>
          <p14:tracePt t="77203" x="7137400" y="5505450"/>
          <p14:tracePt t="77214" x="7169150" y="5518150"/>
          <p14:tracePt t="77228" x="7200900" y="5530850"/>
          <p14:tracePt t="77230" x="7213600" y="5537200"/>
          <p14:tracePt t="77245" x="7264400" y="5549900"/>
          <p14:tracePt t="77263" x="7302500" y="5568950"/>
          <p14:tracePt t="77280" x="7353300" y="5581650"/>
          <p14:tracePt t="77296" x="7423150" y="5600700"/>
          <p14:tracePt t="77298" x="7435850" y="5600700"/>
          <p14:tracePt t="77301" x="7442200" y="5600700"/>
          <p14:tracePt t="77312" x="7461250" y="5607050"/>
          <p14:tracePt t="77329" x="7499350" y="5607050"/>
          <p14:tracePt t="77331" x="7505700" y="5607050"/>
          <p14:tracePt t="77347" x="7531100" y="5607050"/>
          <p14:tracePt t="77362" x="7543800" y="5607050"/>
          <p14:tracePt t="77378" x="7575550" y="5607050"/>
          <p14:tracePt t="77395" x="7594600" y="5613400"/>
          <p14:tracePt t="77412" x="7620000" y="5619750"/>
          <p14:tracePt t="77416" x="7626350" y="5619750"/>
          <p14:tracePt t="77418" x="7639050" y="5619750"/>
          <p14:tracePt t="77428" x="7658100" y="5619750"/>
          <p14:tracePt t="77446" x="7696200" y="5632450"/>
          <p14:tracePt t="77450" x="7702550" y="5632450"/>
          <p14:tracePt t="77463" x="7721600" y="5632450"/>
          <p14:tracePt t="77470" x="7734300" y="5632450"/>
          <p14:tracePt t="77480" x="7747000" y="5632450"/>
          <p14:tracePt t="77495" x="7772400" y="5632450"/>
          <p14:tracePt t="77513" x="7785100" y="5638800"/>
          <p14:tracePt t="77529" x="7797800" y="5638800"/>
          <p14:tracePt t="77545" x="7816850" y="5638800"/>
          <p14:tracePt t="77561" x="7835900" y="5638800"/>
          <p14:tracePt t="77578" x="7848600" y="5638800"/>
          <p14:tracePt t="77595" x="7867650" y="5638800"/>
          <p14:tracePt t="77613" x="7880350" y="5638800"/>
          <p14:tracePt t="77629" x="7880350" y="5645150"/>
          <p14:tracePt t="77647" x="7893050" y="5645150"/>
          <p14:tracePt t="77833" x="7899400" y="5645150"/>
          <p14:tracePt t="77844" x="7905750" y="5651500"/>
          <p14:tracePt t="78528" x="7899400" y="5651500"/>
          <p14:tracePt t="78536" x="7893050" y="5651500"/>
          <p14:tracePt t="78545" x="7886700" y="5651500"/>
          <p14:tracePt t="78572" x="7880350" y="5651500"/>
          <p14:tracePt t="78578" x="7874000" y="5651500"/>
          <p14:tracePt t="78612" x="7810500" y="5651500"/>
          <p14:tracePt t="78645" x="7645400" y="5651500"/>
          <p14:tracePt t="78678" x="7505700" y="5664200"/>
          <p14:tracePt t="78695" x="7448550" y="5664200"/>
          <p14:tracePt t="78711" x="7404100" y="5664200"/>
          <p14:tracePt t="78728" x="7340600" y="5664200"/>
          <p14:tracePt t="78745" x="7289800" y="5664200"/>
          <p14:tracePt t="78761" x="7219950" y="5657850"/>
          <p14:tracePt t="78778" x="7162800" y="5651500"/>
          <p14:tracePt t="78795" x="7099300" y="5632450"/>
          <p14:tracePt t="78812" x="7048500" y="5632450"/>
          <p14:tracePt t="78828" x="6985000" y="5626100"/>
          <p14:tracePt t="78845" x="6921500" y="5619750"/>
          <p14:tracePt t="78861" x="6858000" y="5619750"/>
          <p14:tracePt t="78878" x="6769100" y="5619750"/>
          <p14:tracePt t="78895" x="6680200" y="5619750"/>
          <p14:tracePt t="78912" x="6610350" y="5619750"/>
          <p14:tracePt t="78928" x="6546850" y="5619750"/>
          <p14:tracePt t="78945" x="6489700" y="5619750"/>
          <p14:tracePt t="78961" x="6419850" y="5619750"/>
          <p14:tracePt t="78978" x="6369050" y="5619750"/>
          <p14:tracePt t="78980" x="6350000" y="5619750"/>
          <p14:tracePt t="78994" x="6292850" y="5619750"/>
          <p14:tracePt t="79012" x="6165850" y="5619750"/>
          <p14:tracePt t="79028" x="6032500" y="5600700"/>
          <p14:tracePt t="79045" x="5835650" y="5588000"/>
          <p14:tracePt t="79061" x="5638800" y="5581650"/>
          <p14:tracePt t="79078" x="5473700" y="5549900"/>
          <p14:tracePt t="79095" x="5372100" y="5549900"/>
          <p14:tracePt t="79097" x="5346700" y="5549900"/>
          <p14:tracePt t="79111" x="5257800" y="5530850"/>
          <p14:tracePt t="79128" x="5175250" y="5524500"/>
          <p14:tracePt t="79144" x="5124450" y="5511800"/>
          <p14:tracePt t="79161" x="5073650" y="5505450"/>
          <p14:tracePt t="79178" x="5016500" y="5499100"/>
          <p14:tracePt t="79195" x="4965700" y="5486400"/>
          <p14:tracePt t="79197" x="4946650" y="5486400"/>
          <p14:tracePt t="79213" x="4902200" y="5480050"/>
          <p14:tracePt t="79229" x="4832350" y="5461000"/>
          <p14:tracePt t="79233" x="4806950" y="5461000"/>
          <p14:tracePt t="79236" x="4781550" y="5454650"/>
          <p14:tracePt t="79245" x="4724400" y="5441950"/>
          <p14:tracePt t="79261" x="4635500" y="5429250"/>
          <p14:tracePt t="79278" x="4572000" y="5403850"/>
          <p14:tracePt t="79296" x="4527550" y="5391150"/>
          <p14:tracePt t="79313" x="4495800" y="5391150"/>
          <p14:tracePt t="79328" x="4470400" y="5378450"/>
          <p14:tracePt t="79332" x="4464050" y="5365750"/>
          <p14:tracePt t="79345" x="4432300" y="5353050"/>
          <p14:tracePt t="79361" x="4349750" y="5334000"/>
          <p14:tracePt t="79378" x="4248150" y="5302250"/>
          <p14:tracePt t="79394" x="4114800" y="5264150"/>
          <p14:tracePt t="79411" x="3943350" y="5219700"/>
          <p14:tracePt t="79428" x="3841750" y="5200650"/>
          <p14:tracePt t="79445" x="3778250" y="5175250"/>
          <p14:tracePt t="79462" x="3702050" y="5162550"/>
          <p14:tracePt t="79466" x="3689350" y="5156200"/>
          <p14:tracePt t="79468" x="3683000" y="5149850"/>
          <p14:tracePt t="79472" x="3663950" y="5143500"/>
          <p14:tracePt t="79479" x="3638550" y="5137150"/>
          <p14:tracePt t="79485" x="3625850" y="5130800"/>
          <p14:tracePt t="79494" x="3613150" y="5130800"/>
          <p14:tracePt t="79511" x="3600450" y="5124450"/>
          <p14:tracePt t="79528" x="3575050" y="5099050"/>
          <p14:tracePt t="79545" x="3530600" y="5073650"/>
          <p14:tracePt t="79562" x="3498850" y="5041900"/>
          <p14:tracePt t="79565" x="3486150" y="5041900"/>
          <p14:tracePt t="79568" x="3467100" y="5029200"/>
          <p14:tracePt t="79572" x="3454400" y="5022850"/>
          <p14:tracePt t="79581" x="3448050" y="5010150"/>
          <p14:tracePt t="79585" x="3448050" y="5003800"/>
          <p14:tracePt t="79595" x="3429000" y="5003800"/>
          <p14:tracePt t="79613" x="3384550" y="5010150"/>
          <p14:tracePt t="79616" x="3384550" y="5003800"/>
          <p14:tracePt t="79628" x="3378200" y="4997450"/>
          <p14:tracePt t="79644" x="3371850" y="4991100"/>
          <p14:tracePt t="79663" x="3365500" y="4984750"/>
          <p14:tracePt t="79695" x="3359150" y="4978400"/>
          <p14:tracePt t="79713" x="3352800" y="4965700"/>
          <p14:tracePt t="79728" x="3346450" y="4965700"/>
          <p14:tracePt t="79744" x="3340100" y="4953000"/>
          <p14:tracePt t="79761" x="3333750" y="4946650"/>
          <p14:tracePt t="79794" x="3333750" y="4940300"/>
          <p14:tracePt t="79811" x="3333750" y="4933950"/>
          <p14:tracePt t="79849" x="3333750" y="4927600"/>
          <p14:tracePt t="79855" x="3333750" y="4921250"/>
          <p14:tracePt t="79874" x="3333750" y="4914900"/>
          <p14:tracePt t="79882" x="3333750" y="4908550"/>
          <p14:tracePt t="79952" x="3333750" y="4902200"/>
          <p14:tracePt t="79956" x="3333750" y="4895850"/>
          <p14:tracePt t="79965" x="3333750" y="4889500"/>
          <p14:tracePt t="79978" x="3333750" y="4883150"/>
          <p14:tracePt t="79995" x="3333750" y="4876800"/>
          <p14:tracePt t="80011" x="3333750" y="4864100"/>
          <p14:tracePt t="80044" x="3340100" y="4857750"/>
          <p14:tracePt t="80061" x="3346450" y="4851400"/>
          <p14:tracePt t="80078" x="3346450" y="4845050"/>
          <p14:tracePt t="80095" x="3346450" y="4838700"/>
          <p14:tracePt t="80111" x="3352800" y="4838700"/>
          <p14:tracePt t="80129" x="3359150" y="4832350"/>
          <p14:tracePt t="80145" x="3365500" y="4832350"/>
          <p14:tracePt t="80179" x="3378200" y="4832350"/>
          <p14:tracePt t="80212" x="3384550" y="4832350"/>
          <p14:tracePt t="80228" x="3390900" y="4832350"/>
          <p14:tracePt t="80300" x="3397250" y="4832350"/>
          <p14:tracePt t="80310" x="3403600" y="4832350"/>
          <p14:tracePt t="81344" x="3409950" y="4832350"/>
          <p14:tracePt t="81401" x="3416300" y="4832350"/>
          <p14:tracePt t="81533" x="3422650" y="4832350"/>
          <p14:tracePt t="81804" x="3429000" y="4832350"/>
          <p14:tracePt t="81997" x="3435350" y="4832350"/>
          <p14:tracePt t="82012" x="3441700" y="4832350"/>
          <p14:tracePt t="82059" x="3448050" y="4838700"/>
          <p14:tracePt t="82100" x="3454400" y="4838700"/>
          <p14:tracePt t="82124" x="3460750" y="4838700"/>
          <p14:tracePt t="82144" x="3467100" y="4838700"/>
          <p14:tracePt t="82153" x="3473450" y="4838700"/>
          <p14:tracePt t="82411" x="3479800" y="4838700"/>
          <p14:tracePt t="82428" x="3486150" y="4845050"/>
          <p14:tracePt t="82448" x="3492500" y="4851400"/>
          <p14:tracePt t="82452" x="3498850" y="4851400"/>
          <p14:tracePt t="82460" x="3505200" y="4851400"/>
          <p14:tracePt t="82494" x="3746500" y="4902200"/>
          <p14:tracePt t="82527" x="4406900" y="4997450"/>
          <p14:tracePt t="82562" x="4908550" y="5054600"/>
          <p14:tracePt t="82578" x="5048250" y="5080000"/>
          <p14:tracePt t="82581" x="5067300" y="5086350"/>
          <p14:tracePt t="82584" x="5092700" y="5092700"/>
          <p14:tracePt t="82594" x="5105400" y="5092700"/>
          <p14:tracePt t="82611" x="5111750" y="5092700"/>
          <p14:tracePt t="82648" x="5118100" y="5092700"/>
          <p14:tracePt t="82658" x="5124450" y="5099050"/>
          <p14:tracePt t="83133" x="5124450" y="5105400"/>
          <p14:tracePt t="83170" x="5111750" y="5111750"/>
          <p14:tracePt t="83177" x="5080000" y="5124450"/>
          <p14:tracePt t="83184" x="5035550" y="5130800"/>
          <p14:tracePt t="83194" x="4984750" y="5149850"/>
          <p14:tracePt t="83211" x="4857750" y="5168900"/>
          <p14:tracePt t="83212" x="4826000" y="5181600"/>
          <p14:tracePt t="83215" x="4794250" y="5181600"/>
          <p14:tracePt t="83228" x="4673600" y="5194300"/>
          <p14:tracePt t="83260" x="4146550" y="5238750"/>
          <p14:tracePt t="83294" x="3517900" y="5238750"/>
          <p14:tracePt t="83328" x="2965450" y="5118100"/>
          <p14:tracePt t="83344" x="2813050" y="5035550"/>
          <p14:tracePt t="83360" x="2686050" y="4978400"/>
          <p14:tracePt t="83377" x="2571750" y="4921250"/>
          <p14:tracePt t="83394" x="2489200" y="4883150"/>
          <p14:tracePt t="83410" x="2393950" y="4845050"/>
          <p14:tracePt t="83428" x="2311400" y="4775200"/>
          <p14:tracePt t="83444" x="2235200" y="4743450"/>
          <p14:tracePt t="83461" x="2139950" y="4692650"/>
          <p14:tracePt t="83477" x="2063750" y="4667250"/>
          <p14:tracePt t="83494" x="2012950" y="4648200"/>
          <p14:tracePt t="83510" x="1943100" y="4648200"/>
          <p14:tracePt t="83527" x="1885950" y="4648200"/>
          <p14:tracePt t="83544" x="1828800" y="4648200"/>
          <p14:tracePt t="83560" x="1797050" y="4648200"/>
          <p14:tracePt t="83577" x="1765300" y="4648200"/>
          <p14:tracePt t="83594" x="1758950" y="4648200"/>
          <p14:tracePt t="83610" x="1739900" y="4648200"/>
          <p14:tracePt t="83627" x="1714500" y="4648200"/>
          <p14:tracePt t="83644" x="1682750" y="4641850"/>
          <p14:tracePt t="83661" x="1625600" y="4622800"/>
          <p14:tracePt t="83677" x="1555750" y="4603750"/>
          <p14:tracePt t="83694" x="1504950" y="4597400"/>
          <p14:tracePt t="83711" x="1454150" y="4584700"/>
          <p14:tracePt t="83713" x="1447800" y="4578350"/>
          <p14:tracePt t="83728" x="1422400" y="4572000"/>
          <p14:tracePt t="83744" x="1397000" y="4552950"/>
          <p14:tracePt t="83761" x="1365250" y="4546600"/>
          <p14:tracePt t="83777" x="1333500" y="4546600"/>
          <p14:tracePt t="83794" x="1314450" y="4540250"/>
          <p14:tracePt t="83810" x="1295400" y="4527550"/>
          <p14:tracePt t="83827" x="1263650" y="4514850"/>
          <p14:tracePt t="83843" x="1244600" y="4508500"/>
          <p14:tracePt t="83860" x="1238250" y="4502150"/>
          <p14:tracePt t="83879" x="1231900" y="4495800"/>
          <p14:tracePt t="83895" x="1212850" y="4483100"/>
          <p14:tracePt t="83911" x="1193800" y="4464050"/>
          <p14:tracePt t="83928" x="1168400" y="4451350"/>
          <p14:tracePt t="83944" x="1162050" y="4438650"/>
          <p14:tracePt t="83961" x="1149350" y="4432300"/>
          <p14:tracePt t="83978" x="1149350" y="4419600"/>
          <p14:tracePt t="84002" x="1149350" y="4413250"/>
          <p14:tracePt t="84012" x="1143000" y="4406900"/>
          <p14:tracePt t="84117" x="1149350" y="4406900"/>
          <p14:tracePt t="84123" x="1168400" y="4406900"/>
          <p14:tracePt t="84129" x="1200150" y="4419600"/>
          <p14:tracePt t="84145" x="1289050" y="4457700"/>
          <p14:tracePt t="84148" x="1308100" y="4457700"/>
          <p14:tracePt t="84160" x="1377950" y="4464050"/>
          <p14:tracePt t="84178" x="1466850" y="4489450"/>
          <p14:tracePt t="84194" x="1625600" y="4527550"/>
          <p14:tracePt t="84198" x="1657350" y="4533900"/>
          <p14:tracePt t="84200" x="1695450" y="4540250"/>
          <p14:tracePt t="84211" x="1784350" y="4552950"/>
          <p14:tracePt t="84227" x="1987550" y="4559300"/>
          <p14:tracePt t="84245" x="2101850" y="4572000"/>
          <p14:tracePt t="84261" x="2184400" y="4578350"/>
          <p14:tracePt t="84280" x="2260600" y="4578350"/>
          <p14:tracePt t="84285" x="2260600" y="4572000"/>
          <p14:tracePt t="84296" x="2286000" y="4565650"/>
          <p14:tracePt t="84310" x="2317750" y="4565650"/>
          <p14:tracePt t="84313" x="2330450" y="4565650"/>
          <p14:tracePt t="84329" x="2368550" y="4565650"/>
          <p14:tracePt t="84344" x="2419350" y="4565650"/>
          <p14:tracePt t="84360" x="2470150" y="4565650"/>
          <p14:tracePt t="84377" x="2527300" y="4565650"/>
          <p14:tracePt t="84394" x="2590800" y="4565650"/>
          <p14:tracePt t="84412" x="2673350" y="4565650"/>
          <p14:tracePt t="84416" x="2679700" y="4565650"/>
          <p14:tracePt t="84428" x="2730500" y="4565650"/>
          <p14:tracePt t="84445" x="2806700" y="4565650"/>
          <p14:tracePt t="84461" x="2876550" y="4565650"/>
          <p14:tracePt t="84464" x="2889250" y="4565650"/>
          <p14:tracePt t="84469" x="2908300" y="4565650"/>
          <p14:tracePt t="84472" x="2933700" y="4565650"/>
          <p14:tracePt t="84477" x="2946400" y="4565650"/>
          <p14:tracePt t="84494" x="3016250" y="4565650"/>
          <p14:tracePt t="84512" x="3098800" y="4565650"/>
          <p14:tracePt t="84517" x="3111500" y="4565650"/>
          <p14:tracePt t="84520" x="3130550" y="4565650"/>
          <p14:tracePt t="84528" x="3155950" y="4565650"/>
          <p14:tracePt t="84544" x="3219450" y="4565650"/>
          <p14:tracePt t="84560" x="3295650" y="4565650"/>
          <p14:tracePt t="84577" x="3371850" y="4565650"/>
          <p14:tracePt t="84594" x="3454400" y="4565650"/>
          <p14:tracePt t="84610" x="3517900" y="4597400"/>
          <p14:tracePt t="84627" x="3575050" y="4616450"/>
          <p14:tracePt t="84628" x="3587750" y="4622800"/>
          <p14:tracePt t="84643" x="3619500" y="4635500"/>
          <p14:tracePt t="84661" x="3651250" y="4635500"/>
          <p14:tracePt t="84677" x="3702050" y="4641850"/>
          <p14:tracePt t="84694" x="3759200" y="4660900"/>
          <p14:tracePt t="84711" x="3854450" y="4686300"/>
          <p14:tracePt t="84716" x="3873500" y="4692650"/>
          <p14:tracePt t="84721" x="3892550" y="4699000"/>
          <p14:tracePt t="84730" x="3917950" y="4711700"/>
          <p14:tracePt t="84743" x="4000500" y="4737100"/>
          <p14:tracePt t="84761" x="4070350" y="4756150"/>
          <p14:tracePt t="84778" x="4140200" y="4768850"/>
          <p14:tracePt t="84781" x="4159250" y="4775200"/>
          <p14:tracePt t="84795" x="4210050" y="4787900"/>
          <p14:tracePt t="84811" x="4286250" y="4800600"/>
          <p14:tracePt t="84814" x="4305300" y="4806950"/>
          <p14:tracePt t="84816" x="4311650" y="4806950"/>
          <p14:tracePt t="84828" x="4368800" y="4813300"/>
          <p14:tracePt t="84845" x="4425950" y="4826000"/>
          <p14:tracePt t="84861" x="4514850" y="4826000"/>
          <p14:tracePt t="84864" x="4533900" y="4826000"/>
          <p14:tracePt t="84868" x="4552950" y="4826000"/>
          <p14:tracePt t="84877" x="4610100" y="4826000"/>
          <p14:tracePt t="84893" x="4718050" y="4845050"/>
          <p14:tracePt t="84910" x="4832350" y="4851400"/>
          <p14:tracePt t="84929" x="5010150" y="4870450"/>
          <p14:tracePt t="84932" x="5029200" y="4870450"/>
          <p14:tracePt t="84944" x="5111750" y="4876800"/>
          <p14:tracePt t="84962" x="5207000" y="4883150"/>
          <p14:tracePt t="84965" x="5232400" y="4883150"/>
          <p14:tracePt t="84969" x="5257800" y="4889500"/>
          <p14:tracePt t="84972" x="5264150" y="4889500"/>
          <p14:tracePt t="84976" x="5283200" y="4895850"/>
          <p14:tracePt t="84982" x="5295900" y="4902200"/>
          <p14:tracePt t="84987" x="5302250" y="4902200"/>
          <p14:tracePt t="84993" x="5327650" y="4902200"/>
          <p14:tracePt t="85011" x="5391150" y="4914900"/>
          <p14:tracePt t="85014" x="5410200" y="4914900"/>
          <p14:tracePt t="85018" x="5429250" y="4927600"/>
          <p14:tracePt t="85020" x="5448300" y="4927600"/>
          <p14:tracePt t="85028" x="5480050" y="4927600"/>
          <p14:tracePt t="85043" x="5549900" y="4927600"/>
          <p14:tracePt t="85060" x="5632450" y="4933950"/>
          <p14:tracePt t="85078" x="5695950" y="4933950"/>
          <p14:tracePt t="85095" x="5778500" y="4933950"/>
          <p14:tracePt t="85098" x="5797550" y="4933950"/>
          <p14:tracePt t="85111" x="5861050" y="4933950"/>
          <p14:tracePt t="85128" x="5969000" y="4933950"/>
          <p14:tracePt t="85131" x="5988050" y="4933950"/>
          <p14:tracePt t="85144" x="6057900" y="4940300"/>
          <p14:tracePt t="85160" x="6153150" y="4953000"/>
          <p14:tracePt t="85177" x="6223000" y="4972050"/>
          <p14:tracePt t="85193" x="6318250" y="4984750"/>
          <p14:tracePt t="85210" x="6413500" y="4984750"/>
          <p14:tracePt t="85227" x="6508750" y="4984750"/>
          <p14:tracePt t="85228" x="6521450" y="4984750"/>
          <p14:tracePt t="85243" x="6591300" y="4984750"/>
          <p14:tracePt t="85261" x="6654800" y="4984750"/>
          <p14:tracePt t="85278" x="6731000" y="4984750"/>
          <p14:tracePt t="85281" x="6750050" y="4984750"/>
          <p14:tracePt t="85294" x="6807200" y="4984750"/>
          <p14:tracePt t="85310" x="6883400" y="4984750"/>
          <p14:tracePt t="85312" x="6889750" y="4984750"/>
          <p14:tracePt t="85327" x="6921500" y="4984750"/>
          <p14:tracePt t="85345" x="7010400" y="4978400"/>
          <p14:tracePt t="85348" x="7029450" y="4978400"/>
          <p14:tracePt t="85352" x="7042150" y="4978400"/>
          <p14:tracePt t="85361" x="7061200" y="4978400"/>
          <p14:tracePt t="85377" x="7124700" y="4984750"/>
          <p14:tracePt t="85381" x="7137400" y="4984750"/>
          <p14:tracePt t="85385" x="7150100" y="4984750"/>
          <p14:tracePt t="85394" x="7175500" y="4991100"/>
          <p14:tracePt t="85410" x="7226300" y="5003800"/>
          <p14:tracePt t="85412" x="7239000" y="5003800"/>
          <p14:tracePt t="85428" x="7289800" y="5010150"/>
          <p14:tracePt t="85445" x="7346950" y="5016500"/>
          <p14:tracePt t="85448" x="7366000" y="5022850"/>
          <p14:tracePt t="85452" x="7378700" y="5022850"/>
          <p14:tracePt t="85460" x="7410450" y="5022850"/>
          <p14:tracePt t="85477" x="7473950" y="5035550"/>
          <p14:tracePt t="85495" x="7537450" y="5041900"/>
          <p14:tracePt t="85512" x="7569200" y="5054600"/>
          <p14:tracePt t="85528" x="7594600" y="5054600"/>
          <p14:tracePt t="85544" x="7613650" y="5054600"/>
          <p14:tracePt t="85577" x="7620000" y="5054600"/>
          <p14:tracePt t="85894" x="7613650" y="5054600"/>
          <p14:tracePt t="85904" x="7600950" y="5054600"/>
          <p14:tracePt t="85910" x="7588250" y="5054600"/>
          <p14:tracePt t="85927" x="7486650" y="5054600"/>
          <p14:tracePt t="85943" x="7334250" y="5054600"/>
          <p14:tracePt t="85962" x="7016750" y="5054600"/>
          <p14:tracePt t="85971" x="6953250" y="5060950"/>
          <p14:tracePt t="85973" x="6889750" y="5067300"/>
          <p14:tracePt t="85979" x="6813550" y="5080000"/>
          <p14:tracePt t="86010" x="6102350" y="5086350"/>
          <p14:tracePt t="86043" x="5530850" y="5092700"/>
          <p14:tracePt t="86060" x="5219700" y="5086350"/>
          <p14:tracePt t="86062" x="5149850" y="5086350"/>
          <p14:tracePt t="86077" x="4953000" y="5086350"/>
          <p14:tracePt t="86094" x="4686300" y="5092700"/>
          <p14:tracePt t="86111" x="4476750" y="5092700"/>
          <p14:tracePt t="86127" x="4279900" y="5105400"/>
          <p14:tracePt t="86143" x="4070350" y="5099050"/>
          <p14:tracePt t="86160" x="3854450" y="5137150"/>
          <p14:tracePt t="86162" x="3816350" y="5137150"/>
          <p14:tracePt t="86177" x="3714750" y="5143500"/>
          <p14:tracePt t="86194" x="3511550" y="5143500"/>
          <p14:tracePt t="86210" x="3416300" y="5143500"/>
          <p14:tracePt t="86227" x="3314700" y="5143500"/>
          <p14:tracePt t="86243" x="3194050" y="5143500"/>
          <p14:tracePt t="86260" x="3009900" y="5143500"/>
          <p14:tracePt t="86262" x="2959100" y="5143500"/>
          <p14:tracePt t="86278" x="2730500" y="5143500"/>
          <p14:tracePt t="86294" x="2559050" y="5143500"/>
          <p14:tracePt t="86311" x="2393950" y="5149850"/>
          <p14:tracePt t="86327" x="2286000" y="5149850"/>
          <p14:tracePt t="86343" x="2171700" y="5149850"/>
          <p14:tracePt t="86360" x="2057400" y="5149850"/>
          <p14:tracePt t="86363" x="2025650" y="5149850"/>
          <p14:tracePt t="86377" x="1962150" y="5149850"/>
          <p14:tracePt t="86394" x="1898650" y="5149850"/>
          <p14:tracePt t="86410" x="1866900" y="5149850"/>
          <p14:tracePt t="86427" x="1847850" y="5149850"/>
          <p14:tracePt t="86443" x="1828800" y="5149850"/>
          <p14:tracePt t="86460" x="1778000" y="5149850"/>
          <p14:tracePt t="86462" x="1752600" y="5149850"/>
          <p14:tracePt t="86477" x="1720850" y="5149850"/>
          <p14:tracePt t="86494" x="1612900" y="5149850"/>
          <p14:tracePt t="86510" x="1524000" y="5124450"/>
          <p14:tracePt t="86527" x="1435100" y="5099050"/>
          <p14:tracePt t="86543" x="1371600" y="5067300"/>
          <p14:tracePt t="86560" x="1339850" y="5054600"/>
          <p14:tracePt t="86576" x="1314450" y="5041900"/>
          <p14:tracePt t="86593" x="1301750" y="5035550"/>
          <p14:tracePt t="86610" x="1301750" y="5029200"/>
          <p14:tracePt t="86627" x="1289050" y="5022850"/>
          <p14:tracePt t="86660" x="1276350" y="5016500"/>
          <p14:tracePt t="86676" x="1270000" y="5010150"/>
          <p14:tracePt t="86694" x="1257300" y="4997450"/>
          <p14:tracePt t="86700" x="1257300" y="4991100"/>
          <p14:tracePt t="86702" x="1257300" y="4984750"/>
          <p14:tracePt t="86711" x="1257300" y="4978400"/>
          <p14:tracePt t="86727" x="1250950" y="4965700"/>
          <p14:tracePt t="86743" x="1244600" y="4953000"/>
          <p14:tracePt t="86760" x="1238250" y="4933950"/>
          <p14:tracePt t="86776" x="1231900" y="4921250"/>
          <p14:tracePt t="86793" x="1225550" y="4914900"/>
          <p14:tracePt t="86826" x="1225550" y="4908550"/>
          <p14:tracePt t="86860" x="1219200" y="4908550"/>
          <p14:tracePt t="86880" x="1212850" y="4902200"/>
          <p14:tracePt t="86976" x="1206500" y="4902200"/>
          <p14:tracePt t="87013" x="1200150" y="4895850"/>
          <p14:tracePt t="87435" x="1200150" y="4889500"/>
          <p14:tracePt t="87459" x="1200150" y="4883150"/>
          <p14:tracePt t="87469" x="1200150" y="4876800"/>
          <p14:tracePt t="87483" x="1200150" y="4870450"/>
          <p14:tracePt t="87493" x="1206500" y="4870450"/>
          <p14:tracePt t="87659" x="1212850" y="4870450"/>
          <p14:tracePt t="87698" x="1219200" y="4870450"/>
          <p14:tracePt t="88842" x="1225550" y="4870450"/>
          <p14:tracePt t="88867" x="1231900" y="4876800"/>
          <p14:tracePt t="88870" x="1231900" y="4883150"/>
          <p14:tracePt t="88878" x="1244600" y="4883150"/>
          <p14:tracePt t="88893" x="1250950" y="4889500"/>
          <p14:tracePt t="88909" x="1263650" y="4895850"/>
          <p14:tracePt t="88926" x="1270000" y="4895850"/>
          <p14:tracePt t="88959" x="1282700" y="4895850"/>
          <p14:tracePt t="88993" x="1301750" y="4908550"/>
          <p14:tracePt t="88995" x="1308100" y="4908550"/>
          <p14:tracePt t="89026" x="1314450" y="4908550"/>
          <p14:tracePt t="89043" x="1320800" y="4908550"/>
          <p14:tracePt t="89079" x="1327150" y="4908550"/>
          <p14:tracePt t="89238" x="1333500" y="4908550"/>
          <p14:tracePt t="89254" x="1339850" y="4908550"/>
          <p14:tracePt t="89258" x="1346200" y="4908550"/>
          <p14:tracePt t="89282" x="1352550" y="4908550"/>
          <p14:tracePt t="89286" x="1365250" y="4908550"/>
          <p14:tracePt t="89294" x="1371600" y="4908550"/>
          <p14:tracePt t="89309" x="1384300" y="4908550"/>
          <p14:tracePt t="89342" x="1390650" y="4908550"/>
          <p14:tracePt t="89359" x="1416050" y="4908550"/>
          <p14:tracePt t="89376" x="1428750" y="4908550"/>
          <p14:tracePt t="89392" x="1441450" y="4908550"/>
          <p14:tracePt t="89409" x="1454150" y="4908550"/>
          <p14:tracePt t="89426" x="1473200" y="4908550"/>
          <p14:tracePt t="89442" x="1492250" y="4908550"/>
          <p14:tracePt t="89459" x="1504950" y="4908550"/>
          <p14:tracePt t="89476" x="1530350" y="4908550"/>
          <p14:tracePt t="89478" x="1543050" y="4908550"/>
          <p14:tracePt t="89492" x="1555750" y="4908550"/>
          <p14:tracePt t="89509" x="1581150" y="4908550"/>
          <p14:tracePt t="89526" x="1612900" y="4908550"/>
          <p14:tracePt t="89542" x="1631950" y="4908550"/>
          <p14:tracePt t="89560" x="1657350" y="4908550"/>
          <p14:tracePt t="89576" x="1682750" y="4908550"/>
          <p14:tracePt t="89593" x="1701800" y="4908550"/>
          <p14:tracePt t="89610" x="1746250" y="4908550"/>
          <p14:tracePt t="89626" x="1771650" y="4908550"/>
          <p14:tracePt t="89642" x="1790700" y="4908550"/>
          <p14:tracePt t="89659" x="1809750" y="4908550"/>
          <p14:tracePt t="89676" x="1816100" y="4914900"/>
          <p14:tracePt t="89692" x="1841500" y="4908550"/>
          <p14:tracePt t="89710" x="1860550" y="4908550"/>
          <p14:tracePt t="89726" x="1860550" y="4902200"/>
          <p14:tracePt t="89742" x="1873250" y="4902200"/>
          <p14:tracePt t="89776" x="1879600" y="4902200"/>
          <p14:tracePt t="89795" x="1885950" y="4908550"/>
          <p14:tracePt t="89810" x="1905000" y="4908550"/>
          <p14:tracePt t="89826" x="1930400" y="4908550"/>
          <p14:tracePt t="89842" x="1949450" y="4914900"/>
          <p14:tracePt t="89859" x="1962150" y="4914900"/>
          <p14:tracePt t="89876" x="1987550" y="4921250"/>
          <p14:tracePt t="89892" x="2006600" y="4921250"/>
          <p14:tracePt t="89895" x="2012950" y="4921250"/>
          <p14:tracePt t="89912" x="2032000" y="4927600"/>
          <p14:tracePt t="89927" x="2057400" y="4927600"/>
          <p14:tracePt t="89942" x="2070100" y="4933950"/>
          <p14:tracePt t="89959" x="2101850" y="4933950"/>
          <p14:tracePt t="89976" x="2127250" y="4940300"/>
          <p14:tracePt t="89994" x="2165350" y="4940300"/>
          <p14:tracePt t="90010" x="2222500" y="4953000"/>
          <p14:tracePt t="90028" x="2305050" y="4953000"/>
          <p14:tracePt t="90030" x="2317750" y="4953000"/>
          <p14:tracePt t="90042" x="2362200" y="4953000"/>
          <p14:tracePt t="90059" x="2419350" y="4953000"/>
          <p14:tracePt t="90076" x="2482850" y="4953000"/>
          <p14:tracePt t="90092" x="2540000" y="4953000"/>
          <p14:tracePt t="90109" x="2616200" y="4953000"/>
          <p14:tracePt t="90127" x="2660650" y="4953000"/>
          <p14:tracePt t="90143" x="2705100" y="4953000"/>
          <p14:tracePt t="90160" x="2743200" y="4953000"/>
          <p14:tracePt t="90178" x="2794000" y="4953000"/>
          <p14:tracePt t="90183" x="2813050" y="4953000"/>
          <p14:tracePt t="90193" x="2825750" y="4953000"/>
          <p14:tracePt t="90210" x="2889250" y="4953000"/>
          <p14:tracePt t="90214" x="2901950" y="4953000"/>
          <p14:tracePt t="90226" x="2933700" y="4953000"/>
          <p14:tracePt t="90242" x="2984500" y="4953000"/>
          <p14:tracePt t="90260" x="3009900" y="4953000"/>
          <p14:tracePt t="90293" x="3016250" y="4953000"/>
          <p14:tracePt t="90396" x="3003550" y="4953000"/>
          <p14:tracePt t="90403" x="2984500" y="4953000"/>
          <p14:tracePt t="90410" x="2965450" y="4953000"/>
          <p14:tracePt t="90427" x="2838450" y="4953000"/>
          <p14:tracePt t="90443" x="2667000" y="4940300"/>
          <p14:tracePt t="90447" x="2616200" y="4933950"/>
          <p14:tracePt t="90451" x="2540000" y="4927600"/>
          <p14:tracePt t="90453" x="2476500" y="4914900"/>
          <p14:tracePt t="90459" x="2400300" y="4908550"/>
          <p14:tracePt t="90476" x="2127250" y="4864100"/>
          <p14:tracePt t="90480" x="2051050" y="4851400"/>
          <p14:tracePt t="90482" x="1987550" y="4845050"/>
          <p14:tracePt t="90486" x="1930400" y="4826000"/>
          <p14:tracePt t="90490" x="1879600" y="4819650"/>
          <p14:tracePt t="90494" x="1822450" y="4813300"/>
          <p14:tracePt t="90511" x="1612900" y="4781550"/>
          <p14:tracePt t="90527" x="1479550" y="4756150"/>
          <p14:tracePt t="90542" x="1422400" y="4749800"/>
          <p14:tracePt t="90559" x="1390650" y="4749800"/>
          <p14:tracePt t="90576" x="1358900" y="4749800"/>
          <p14:tracePt t="90593" x="1339850" y="4743450"/>
          <p14:tracePt t="90609" x="1314450" y="4737100"/>
          <p14:tracePt t="90626" x="1289050" y="4737100"/>
          <p14:tracePt t="90642" x="1289050" y="4730750"/>
          <p14:tracePt t="90659" x="1257300" y="4711700"/>
          <p14:tracePt t="90676" x="1206500" y="4686300"/>
          <p14:tracePt t="90692" x="1168400" y="4673600"/>
          <p14:tracePt t="90709" x="1155700" y="4660900"/>
          <p14:tracePt t="90726" x="1149350" y="4648200"/>
          <p14:tracePt t="90742" x="1143000" y="4648200"/>
          <p14:tracePt t="90759" x="1117600" y="4635500"/>
          <p14:tracePt t="90777" x="1104900" y="4603750"/>
          <p14:tracePt t="90793" x="1104900" y="4584700"/>
          <p14:tracePt t="90794" x="1104900" y="4578350"/>
          <p14:tracePt t="90809" x="1092200" y="4572000"/>
          <p14:tracePt t="90826" x="1092200" y="4565650"/>
          <p14:tracePt t="90843" x="1085850" y="4559300"/>
          <p14:tracePt t="90859" x="1085850" y="4552950"/>
          <p14:tracePt t="90876" x="1079500" y="4540250"/>
          <p14:tracePt t="90877" x="1079500" y="4533900"/>
          <p14:tracePt t="90892" x="1073150" y="4527550"/>
          <p14:tracePt t="90975" x="1073150" y="4521200"/>
          <p14:tracePt t="90979" x="1073150" y="4514850"/>
          <p14:tracePt t="90994" x="1073150" y="4508500"/>
          <p14:tracePt t="91011" x="1073150" y="4495800"/>
          <p14:tracePt t="91028" x="1073150" y="4483100"/>
          <p14:tracePt t="91103" x="1073150" y="4476750"/>
          <p14:tracePt t="91110" x="1073150" y="4470400"/>
          <p14:tracePt t="91126" x="1073150" y="4464050"/>
          <p14:tracePt t="91129" x="1073150" y="4457700"/>
          <p14:tracePt t="91142" x="1073150" y="4451350"/>
          <p14:tracePt t="91226" x="1073150" y="4445000"/>
          <p14:tracePt t="91291" x="1073150" y="4438650"/>
          <p14:tracePt t="91299" x="1079500" y="4432300"/>
          <p14:tracePt t="91310" x="1092200" y="4425950"/>
          <p14:tracePt t="91326" x="1104900" y="4419600"/>
          <p14:tracePt t="91343" x="1117600" y="4413250"/>
          <p14:tracePt t="91360" x="1149350" y="4413250"/>
          <p14:tracePt t="91362" x="1155700" y="4413250"/>
          <p14:tracePt t="91375" x="1174750" y="4413250"/>
          <p14:tracePt t="91395" x="1231900" y="4413250"/>
          <p14:tracePt t="91398" x="1244600" y="4413250"/>
          <p14:tracePt t="91402" x="1250950" y="4413250"/>
          <p14:tracePt t="91410" x="1270000" y="4413250"/>
          <p14:tracePt t="91414" x="1276350" y="4419600"/>
          <p14:tracePt t="91427" x="1314450" y="4425950"/>
          <p14:tracePt t="91443" x="1377950" y="4432300"/>
          <p14:tracePt t="91460" x="1422400" y="4438650"/>
          <p14:tracePt t="91478" x="1498600" y="4445000"/>
          <p14:tracePt t="91482" x="1511300" y="4445000"/>
          <p14:tracePt t="91492" x="1549400" y="4451350"/>
          <p14:tracePt t="91509" x="1631950" y="4464050"/>
          <p14:tracePt t="91528" x="1670050" y="4464050"/>
          <p14:tracePt t="91543" x="1695450" y="4470400"/>
          <p14:tracePt t="91546" x="1701800" y="4470400"/>
          <p14:tracePt t="91559" x="1708150" y="4470400"/>
          <p14:tracePt t="91576" x="1727200" y="4470400"/>
          <p14:tracePt t="91594" x="1739900" y="4476750"/>
          <p14:tracePt t="91610" x="1771650" y="4476750"/>
          <p14:tracePt t="91615" x="1771650" y="4483100"/>
          <p14:tracePt t="91627" x="1790700" y="4483100"/>
          <p14:tracePt t="91642" x="1803400" y="4483100"/>
          <p14:tracePt t="91659" x="1822450" y="4489450"/>
          <p14:tracePt t="91677" x="1841500" y="4489450"/>
          <p14:tracePt t="91694" x="1860550" y="4489450"/>
          <p14:tracePt t="91710" x="1885950" y="4502150"/>
          <p14:tracePt t="91727" x="1924050" y="4502150"/>
          <p14:tracePt t="91743" x="1955800" y="4502150"/>
          <p14:tracePt t="91760" x="1974850" y="4502150"/>
          <p14:tracePt t="91777" x="1993900" y="4502150"/>
          <p14:tracePt t="91782" x="2000250" y="4508500"/>
          <p14:tracePt t="91793" x="2012950" y="4514850"/>
          <p14:tracePt t="91810" x="2032000" y="4521200"/>
          <p14:tracePt t="91827" x="2051050" y="4521200"/>
          <p14:tracePt t="91844" x="2070100" y="4527550"/>
          <p14:tracePt t="91859" x="2089150" y="4527550"/>
          <p14:tracePt t="91877" x="2108200" y="4527550"/>
          <p14:tracePt t="91880" x="2114550" y="4527550"/>
          <p14:tracePt t="91893" x="2133600" y="4533900"/>
          <p14:tracePt t="91910" x="2159000" y="4533900"/>
          <p14:tracePt t="91925" x="2178050" y="4533900"/>
          <p14:tracePt t="91942" x="2190750" y="4533900"/>
          <p14:tracePt t="91959" x="2203450" y="4540250"/>
          <p14:tracePt t="91975" x="2228850" y="4546600"/>
          <p14:tracePt t="91992" x="2254250" y="4552950"/>
          <p14:tracePt t="92009" x="2279650" y="4559300"/>
          <p14:tracePt t="92010" x="2292350" y="4559300"/>
          <p14:tracePt t="92025" x="2317750" y="4565650"/>
          <p14:tracePt t="92043" x="2343150" y="4572000"/>
          <p14:tracePt t="92060" x="2368550" y="4572000"/>
          <p14:tracePt t="92062" x="2374900" y="4572000"/>
          <p14:tracePt t="92066" x="2381250" y="4572000"/>
          <p14:tracePt t="92076" x="2387600" y="4572000"/>
          <p14:tracePt t="92093" x="2413000" y="4572000"/>
          <p14:tracePt t="92095" x="2419350" y="4572000"/>
          <p14:tracePt t="92110" x="2451100" y="4572000"/>
          <p14:tracePt t="92127" x="2476500" y="4572000"/>
          <p14:tracePt t="92130" x="2482850" y="4572000"/>
          <p14:tracePt t="92135" x="2489200" y="4572000"/>
          <p14:tracePt t="92142" x="2501900" y="4572000"/>
          <p14:tracePt t="92159" x="2527300" y="4572000"/>
          <p14:tracePt t="92176" x="2552700" y="4572000"/>
          <p14:tracePt t="92180" x="2565400" y="4572000"/>
          <p14:tracePt t="92193" x="2590800" y="4572000"/>
          <p14:tracePt t="92210" x="2628900" y="4572000"/>
          <p14:tracePt t="92226" x="2654300" y="4572000"/>
          <p14:tracePt t="92242" x="2692400" y="4584700"/>
          <p14:tracePt t="92259" x="2724150" y="4584700"/>
          <p14:tracePt t="92275" x="2819400" y="4584700"/>
          <p14:tracePt t="92292" x="2844800" y="4584700"/>
          <p14:tracePt t="92309" x="2863850" y="4597400"/>
          <p14:tracePt t="92310" x="2870200" y="4597400"/>
          <p14:tracePt t="92326" x="2882900" y="4603750"/>
          <p14:tracePt t="92342" x="2914650" y="4616450"/>
          <p14:tracePt t="92360" x="2933700" y="4616450"/>
          <p14:tracePt t="92376" x="2965450" y="4622800"/>
          <p14:tracePt t="92380" x="2965450" y="4629150"/>
          <p14:tracePt t="92383" x="2971800" y="4629150"/>
          <p14:tracePt t="92387" x="2978150" y="4629150"/>
          <p14:tracePt t="92395" x="2984500" y="4629150"/>
          <p14:tracePt t="92409" x="3003550" y="4629150"/>
          <p14:tracePt t="92426" x="3028950" y="4629150"/>
          <p14:tracePt t="92443" x="3041650" y="4629150"/>
          <p14:tracePt t="92459" x="3048000" y="4629150"/>
          <p14:tracePt t="92476" x="3060700" y="4641850"/>
          <p14:tracePt t="92483" x="3067050" y="4648200"/>
          <p14:tracePt t="92494" x="3079750" y="4648200"/>
          <p14:tracePt t="92509" x="3098800" y="4648200"/>
          <p14:tracePt t="92511" x="3105150" y="4648200"/>
          <p14:tracePt t="92527" x="3117850" y="4648200"/>
          <p14:tracePt t="92543" x="3130550" y="4648200"/>
          <p14:tracePt t="92547" x="3136900" y="4648200"/>
          <p14:tracePt t="92550" x="3143250" y="4648200"/>
          <p14:tracePt t="92559" x="3149600" y="4648200"/>
          <p14:tracePt t="92575" x="3168650" y="4648200"/>
          <p14:tracePt t="92595" x="3194050" y="4648200"/>
          <p14:tracePt t="92611" x="3213100" y="4654550"/>
          <p14:tracePt t="92614" x="3219450" y="4654550"/>
          <p14:tracePt t="92618" x="3225800" y="4654550"/>
          <p14:tracePt t="92643" x="3238500" y="4654550"/>
          <p14:tracePt t="92660" x="3244850" y="4660900"/>
          <p14:tracePt t="92676" x="3257550" y="4660900"/>
          <p14:tracePt t="92692" x="3270250" y="4660900"/>
          <p14:tracePt t="92709" x="3289300" y="4667250"/>
          <p14:tracePt t="92725" x="3308350" y="4667250"/>
          <p14:tracePt t="92742" x="3327400" y="4667250"/>
          <p14:tracePt t="92759" x="3340100" y="4667250"/>
          <p14:tracePt t="92777" x="3365500" y="4667250"/>
          <p14:tracePt t="92781" x="3371850" y="4667250"/>
          <p14:tracePt t="92792" x="3390900" y="4667250"/>
          <p14:tracePt t="92810" x="3422650" y="4667250"/>
          <p14:tracePt t="92815" x="3429000" y="4667250"/>
          <p14:tracePt t="92819" x="3435350" y="4667250"/>
          <p14:tracePt t="92828" x="3448050" y="4667250"/>
          <p14:tracePt t="92843" x="3460750" y="4667250"/>
          <p14:tracePt t="92859" x="3473450" y="4667250"/>
          <p14:tracePt t="92893" x="3486150" y="4667250"/>
          <p14:tracePt t="92911" x="3498850" y="4667250"/>
          <p14:tracePt t="92927" x="3511550" y="4667250"/>
          <p14:tracePt t="92930" x="3524250" y="4667250"/>
          <p14:tracePt t="92943" x="3536950" y="4667250"/>
          <p14:tracePt t="92959" x="3575050" y="4667250"/>
          <p14:tracePt t="92962" x="3587750" y="4667250"/>
          <p14:tracePt t="92967" x="3594100" y="4667250"/>
          <p14:tracePt t="92975" x="3613150" y="4667250"/>
          <p14:tracePt t="92978" x="3619500" y="4667250"/>
          <p14:tracePt t="92992" x="3632200" y="4667250"/>
          <p14:tracePt t="93010" x="3651250" y="4667250"/>
          <p14:tracePt t="93027" x="3657600" y="4667250"/>
          <p14:tracePt t="93043" x="3676650" y="4667250"/>
          <p14:tracePt t="93060" x="3695700" y="4673600"/>
          <p14:tracePt t="93064" x="3708400" y="4679950"/>
          <p14:tracePt t="93066" x="3721100" y="4686300"/>
          <p14:tracePt t="93075" x="3727450" y="4686300"/>
          <p14:tracePt t="93094" x="3759200" y="4686300"/>
          <p14:tracePt t="93110" x="3771900" y="4692650"/>
          <p14:tracePt t="93126" x="3771900" y="4699000"/>
          <p14:tracePt t="93143" x="3778250" y="4699000"/>
          <p14:tracePt t="93176" x="3784600" y="4699000"/>
          <p14:tracePt t="93213" x="3790950" y="4699000"/>
          <p14:tracePt t="93241" x="3797300" y="4699000"/>
          <p14:tracePt t="93251" x="3810000" y="4699000"/>
          <p14:tracePt t="93259" x="3822700" y="4699000"/>
          <p14:tracePt t="93277" x="3841750" y="4699000"/>
          <p14:tracePt t="93292" x="3867150" y="4711700"/>
          <p14:tracePt t="93308" x="3879850" y="4718050"/>
          <p14:tracePt t="93325" x="3892550" y="4718050"/>
          <p14:tracePt t="93398" x="3898900" y="4724400"/>
          <p14:tracePt t="93406" x="3905250" y="4724400"/>
          <p14:tracePt t="93410" x="3911600" y="4724400"/>
          <p14:tracePt t="93438" x="3917950" y="4724400"/>
          <p14:tracePt t="93456" x="3924300" y="4724400"/>
          <p14:tracePt t="93472" x="3930650" y="4724400"/>
          <p14:tracePt t="93484" x="3937000" y="4724400"/>
          <p14:tracePt t="93493" x="3943350" y="4724400"/>
          <p14:tracePt t="93509" x="3956050" y="4724400"/>
          <p14:tracePt t="93526" x="3975100" y="4724400"/>
          <p14:tracePt t="93543" x="3987800" y="4724400"/>
          <p14:tracePt t="93559" x="4032250" y="4724400"/>
          <p14:tracePt t="93576" x="4070350" y="4724400"/>
          <p14:tracePt t="93578" x="4083050" y="4724400"/>
          <p14:tracePt t="93593" x="4108450" y="4724400"/>
          <p14:tracePt t="93610" x="4140200" y="4730750"/>
          <p14:tracePt t="93613" x="4146550" y="4730750"/>
          <p14:tracePt t="93626" x="4159250" y="4730750"/>
          <p14:tracePt t="93644" x="4184650" y="4737100"/>
          <p14:tracePt t="93659" x="4210050" y="4743450"/>
          <p14:tracePt t="93677" x="4286250" y="4749800"/>
          <p14:tracePt t="93680" x="4305300" y="4756150"/>
          <p14:tracePt t="93684" x="4311650" y="4756150"/>
          <p14:tracePt t="93692" x="4324350" y="4768850"/>
          <p14:tracePt t="93708" x="4337050" y="4775200"/>
          <p14:tracePt t="93726" x="4362450" y="4787900"/>
          <p14:tracePt t="93742" x="4381500" y="4794250"/>
          <p14:tracePt t="93744" x="4387850" y="4794250"/>
          <p14:tracePt t="93759" x="4406900" y="4794250"/>
          <p14:tracePt t="93777" x="4432300" y="4813300"/>
          <p14:tracePt t="93793" x="4445000" y="4813300"/>
          <p14:tracePt t="93827" x="4451350" y="4819650"/>
          <p14:tracePt t="94077" x="4457700" y="4819650"/>
          <p14:tracePt t="94085" x="4464050" y="4819650"/>
          <p14:tracePt t="94085" x="0" y="0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 startAt="4"/>
            </a:pPr>
            <a:r>
              <a:rPr lang="en-US" dirty="0"/>
              <a:t>Na osnovu funkcije marginalnog prihoda MR=100-20Q, izračunati funkcije</a:t>
            </a:r>
            <a:r>
              <a:rPr lang="sr-Latn-BA" dirty="0"/>
              <a:t> </a:t>
            </a:r>
            <a:r>
              <a:rPr lang="en-US" dirty="0"/>
              <a:t>ukupnog prihoda TR i prosječnog prihoda AR, te izračunati vrijednost gore</a:t>
            </a:r>
            <a:r>
              <a:rPr lang="sr-Latn-BA" dirty="0"/>
              <a:t> </a:t>
            </a:r>
            <a:r>
              <a:rPr lang="pl-PL" dirty="0"/>
              <a:t>navedenih funkcija za vrijednosti Q = 0 do 6, i nacrta</a:t>
            </a:r>
            <a:r>
              <a:rPr lang="en-US" dirty="0"/>
              <a:t>ti</a:t>
            </a:r>
            <a:r>
              <a:rPr lang="pl-PL" dirty="0"/>
              <a:t> funkcije.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"/>
    </mc:Choice>
    <mc:Fallback xmlns="">
      <p:transition spd="slow" advTm="2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 startAt="5"/>
            </a:pPr>
            <a:r>
              <a:rPr lang="en-US" noProof="1"/>
              <a:t>Zada</a:t>
            </a:r>
            <a:r>
              <a:rPr lang="sr-Latn-BA" dirty="0"/>
              <a:t>ta</a:t>
            </a:r>
            <a:r>
              <a:rPr lang="en-US" dirty="0"/>
              <a:t> </a:t>
            </a:r>
            <a:r>
              <a:rPr lang="sr-Latn-BA" dirty="0"/>
              <a:t>je </a:t>
            </a:r>
            <a:r>
              <a:rPr lang="en-US" noProof="1"/>
              <a:t>funkcij</a:t>
            </a:r>
            <a:r>
              <a:rPr lang="sr-Latn-BA" dirty="0"/>
              <a:t>a</a:t>
            </a:r>
            <a:r>
              <a:rPr lang="en-US" dirty="0"/>
              <a:t> </a:t>
            </a:r>
            <a:r>
              <a:rPr lang="sr-Latn-BA" dirty="0"/>
              <a:t>prosječnog</a:t>
            </a:r>
            <a:r>
              <a:rPr lang="en-US" dirty="0"/>
              <a:t> prihoda AR=160– </a:t>
            </a:r>
            <a:r>
              <a:rPr lang="sr-Latn-BA" dirty="0"/>
              <a:t>1</a:t>
            </a:r>
            <a:r>
              <a:rPr lang="en-US" dirty="0"/>
              <a:t>0</a:t>
            </a:r>
            <a:r>
              <a:rPr lang="sr-Latn-BA" dirty="0"/>
              <a:t>Q. Izračunati ukupni i granični prihod, te grafički predstaviti funkcije. Definisati o kom tržišnom stanju je riječ.</a:t>
            </a:r>
          </a:p>
          <a:p>
            <a:pPr marL="624078" indent="-514350">
              <a:buFont typeface="+mj-lt"/>
              <a:buAutoNum type="arabicPeriod" startAt="5"/>
            </a:pPr>
            <a:r>
              <a:rPr lang="en-US" dirty="0"/>
              <a:t>Zadate su funkcija ponude Q</a:t>
            </a:r>
            <a:r>
              <a:rPr lang="en-US" baseline="-25000" dirty="0"/>
              <a:t>S</a:t>
            </a:r>
            <a:r>
              <a:rPr lang="en-US" dirty="0"/>
              <a:t> = 100 + P , funkcija tražnje Q</a:t>
            </a:r>
            <a:r>
              <a:rPr lang="en-US" baseline="-25000" dirty="0"/>
              <a:t>D</a:t>
            </a:r>
            <a:r>
              <a:rPr lang="en-US" dirty="0"/>
              <a:t> = 250 – P</a:t>
            </a:r>
            <a:r>
              <a:rPr lang="sr-Latn-BA" dirty="0"/>
              <a:t>. Na osnovu datih funkcija, odrediti ukupni, prosječni i granični prihod. Dati grafički prikaz, utvrditi vrijednost maksimalnog prihoda i definisati o kom tržišnom stanju je riječ.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Zadaci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36"/>
    </mc:Choice>
    <mc:Fallback xmlns="">
      <p:transition spd="slow" advTm="14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772400" cy="1829761"/>
          </a:xfrm>
        </p:spPr>
        <p:txBody>
          <a:bodyPr/>
          <a:lstStyle/>
          <a:p>
            <a:pPr algn="ctr"/>
            <a:r>
              <a:rPr lang="sr-Latn-BA" dirty="0"/>
              <a:t>Hvala na pažnji!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"/>
    </mc:Choice>
    <mc:Fallback xmlns="">
      <p:transition spd="slow" advTm="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BA" dirty="0"/>
              <a:t>Ostali prihodi obuhvataju neuobičajene stavke i stavke razdoblja koje u tekućem periodu predstavljaju dobitke pa samim tim i povećavaju rezultat redovnog poslovanja</a:t>
            </a:r>
          </a:p>
          <a:p>
            <a:r>
              <a:rPr lang="sr-Latn-BA" dirty="0"/>
              <a:t>Ostali prihodi obuhvataju:</a:t>
            </a:r>
          </a:p>
          <a:p>
            <a:pPr lvl="1"/>
            <a:r>
              <a:rPr lang="sr-Latn-BA" dirty="0"/>
              <a:t>Dobici od prodaje nematerijalnih ulaganja nekretnina, postrojenja i opreme </a:t>
            </a:r>
            <a:endParaRPr lang="en-US" dirty="0"/>
          </a:p>
          <a:p>
            <a:pPr lvl="1"/>
            <a:r>
              <a:rPr lang="sr-Latn-BA" dirty="0"/>
              <a:t>Dobici od prodaje materijala </a:t>
            </a:r>
            <a:endParaRPr lang="en-US" dirty="0"/>
          </a:p>
          <a:p>
            <a:pPr lvl="1"/>
            <a:r>
              <a:rPr lang="sr-Latn-BA" dirty="0"/>
              <a:t>Viškovi </a:t>
            </a:r>
            <a:endParaRPr lang="en-US" dirty="0"/>
          </a:p>
          <a:p>
            <a:pPr lvl="1"/>
            <a:r>
              <a:rPr lang="sr-Latn-BA" dirty="0"/>
              <a:t>Naplaćena otpisana potraživanja</a:t>
            </a:r>
            <a:endParaRPr lang="en-US" dirty="0"/>
          </a:p>
          <a:p>
            <a:pPr lvl="1"/>
            <a:r>
              <a:rPr lang="sr-Latn-BA" dirty="0"/>
              <a:t>Prihodi od smanjenja obaveza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Ostali prihodi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2"/>
    </mc:Choice>
    <mc:Fallback xmlns="">
      <p:transition spd="slow" advTm="2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BA" dirty="0"/>
              <a:t>Potražnja i ponuda su dvostruke pokretačke snage tržišne ekonomije</a:t>
            </a:r>
          </a:p>
          <a:p>
            <a:r>
              <a:rPr lang="sr-Latn-BA" dirty="0"/>
              <a:t>Potražnja nije samo mjerenje onoga šta ljudi žele; za ekonomiste, potražnja je iznos roba i usluga koje su ljudi voljni i sposobni da kupe</a:t>
            </a:r>
          </a:p>
          <a:p>
            <a:r>
              <a:rPr lang="sr-Latn-CS" dirty="0"/>
              <a:t>Nepostojanje ili nemogućnost izazivanja dovoljne potražnje za nekim proizvodom, dovodi u pitanje poslovanje postojećih i osnivanje novih preduzeća</a:t>
            </a:r>
          </a:p>
          <a:p>
            <a:r>
              <a:rPr lang="sr-Latn-CS" dirty="0"/>
              <a:t>Potražnja je ključna za osnivanje, opstanak i profitabilnost preduzeća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Potražnja za dobrom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6"/>
    </mc:Choice>
    <mc:Fallback xmlns="">
      <p:transition spd="slow" advTm="4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sz="2800" b="1" dirty="0"/>
              <a:t>Kriva potražnje</a:t>
            </a:r>
            <a:r>
              <a:rPr lang="sr-Latn-CS" sz="2800" dirty="0"/>
              <a:t>  je linija koja pokazuje povezanost između cijene proizvoda ili faktora proizvodnje i kvantitativne potražnje po periodima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Potražnja za dobrom</a:t>
            </a:r>
            <a:endParaRPr lang="en-US" dirty="0"/>
          </a:p>
        </p:txBody>
      </p:sp>
      <p:pic>
        <p:nvPicPr>
          <p:cNvPr id="4" name="Picture 7" descr="Eko-menadz 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05000" y="3352800"/>
            <a:ext cx="3886200" cy="2837543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3"/>
    </mc:Choice>
    <mc:Fallback xmlns="">
      <p:transition spd="slow" advTm="4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4270</TotalTime>
  <Words>2593</Words>
  <Application>Microsoft Office PowerPoint</Application>
  <PresentationFormat>On-screen Show (4:3)</PresentationFormat>
  <Paragraphs>320</Paragraphs>
  <Slides>66</Slides>
  <Notes>0</Notes>
  <HiddenSlides>0</HiddenSlides>
  <MMClips>64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Cambria Math</vt:lpstr>
      <vt:lpstr>Lucida Sans Unicode</vt:lpstr>
      <vt:lpstr>Monotype Corsiva</vt:lpstr>
      <vt:lpstr>Verdana</vt:lpstr>
      <vt:lpstr>Wingdings 2</vt:lpstr>
      <vt:lpstr>Wingdings 3</vt:lpstr>
      <vt:lpstr>Concourse</vt:lpstr>
      <vt:lpstr>Equation</vt:lpstr>
      <vt:lpstr>Visio</vt:lpstr>
      <vt:lpstr> POTRAŽNJA, CIJENA I PRIHODI</vt:lpstr>
      <vt:lpstr>Teorija preduzeća</vt:lpstr>
      <vt:lpstr>Prihodi</vt:lpstr>
      <vt:lpstr>Prihodi</vt:lpstr>
      <vt:lpstr>Poslovni prihodi</vt:lpstr>
      <vt:lpstr>Finansijski prihodi</vt:lpstr>
      <vt:lpstr>Ostali prihodi</vt:lpstr>
      <vt:lpstr>Potražnja za dobrom</vt:lpstr>
      <vt:lpstr>Potražnja za dobrom</vt:lpstr>
      <vt:lpstr>Potražnja za dobrom</vt:lpstr>
      <vt:lpstr>Potražnja za dobrom</vt:lpstr>
      <vt:lpstr>Potražnja za dobrom</vt:lpstr>
      <vt:lpstr>Potražnja za dobrom</vt:lpstr>
      <vt:lpstr>Potražnja za dobrom</vt:lpstr>
      <vt:lpstr>Potražnja za dobrom</vt:lpstr>
      <vt:lpstr>Potražnja za dobrom</vt:lpstr>
      <vt:lpstr>Potražnja za dobrom</vt:lpstr>
      <vt:lpstr>Potražnja za dobrom</vt:lpstr>
      <vt:lpstr>Tržište i tržišna struktura</vt:lpstr>
      <vt:lpstr>Monopol</vt:lpstr>
      <vt:lpstr>Monopol</vt:lpstr>
      <vt:lpstr>Potražnja sa kojom se suočava preduzeće</vt:lpstr>
      <vt:lpstr>Potražnja sa kojom se suočava preduzeće</vt:lpstr>
      <vt:lpstr>Cijena </vt:lpstr>
      <vt:lpstr>Cijena </vt:lpstr>
      <vt:lpstr>Cijena </vt:lpstr>
      <vt:lpstr>Cijena </vt:lpstr>
      <vt:lpstr>Cijena</vt:lpstr>
      <vt:lpstr>Određivanje cijena u savršenoj konkurenciji</vt:lpstr>
      <vt:lpstr>Određivanje cijena u savršenoj konkurenciji</vt:lpstr>
      <vt:lpstr>Određivanje cijena u savršenoj konkurenciji</vt:lpstr>
      <vt:lpstr>Određivanje cijena u savršenoj konkurenciji</vt:lpstr>
      <vt:lpstr>Određivanje cijene u monopolu </vt:lpstr>
      <vt:lpstr>Određivanje cijene u monopolu </vt:lpstr>
      <vt:lpstr>Kriva tražnje u savršenoj konkurenciji i u monopolu</vt:lpstr>
      <vt:lpstr>Ukupan prihod</vt:lpstr>
      <vt:lpstr>Ukupan prihod</vt:lpstr>
      <vt:lpstr>Ukupan prihod</vt:lpstr>
      <vt:lpstr>Ukupan prihod</vt:lpstr>
      <vt:lpstr>Ukupan prihod – savršena konkurencija</vt:lpstr>
      <vt:lpstr>Ukupan prihod – monopol</vt:lpstr>
      <vt:lpstr>Prosječan prihod</vt:lpstr>
      <vt:lpstr>Prosječan prihod- savršena konkurencija</vt:lpstr>
      <vt:lpstr>Prosječan prihod- monopol</vt:lpstr>
      <vt:lpstr>Granični prihod</vt:lpstr>
      <vt:lpstr>Granični prihod-savršena konkurencija</vt:lpstr>
      <vt:lpstr>Granični prihod-monopol</vt:lpstr>
      <vt:lpstr>Cjenovna elastičnost tražnje</vt:lpstr>
      <vt:lpstr>Cjenovna elastičnost tražnje</vt:lpstr>
      <vt:lpstr>Elastičnost tražnje i nagib krive tražnje</vt:lpstr>
      <vt:lpstr>Savršena konkurencija – cjenovna elastičnost tražnje</vt:lpstr>
      <vt:lpstr>Monopol – cjenovna elastičnost tražnje</vt:lpstr>
      <vt:lpstr>Elastičnost tražnje i TR</vt:lpstr>
      <vt:lpstr>Elastičnost tražnje i TR</vt:lpstr>
      <vt:lpstr>Elastičnost tražnje i TR</vt:lpstr>
      <vt:lpstr>Nelastičnost tražnje i TR</vt:lpstr>
      <vt:lpstr>Elastičnost tražnje i MR</vt:lpstr>
      <vt:lpstr>Zadaci</vt:lpstr>
      <vt:lpstr>Zadaci</vt:lpstr>
      <vt:lpstr>Zadaci</vt:lpstr>
      <vt:lpstr>Zadaci</vt:lpstr>
      <vt:lpstr>Zadaci</vt:lpstr>
      <vt:lpstr>Zadaci</vt:lpstr>
      <vt:lpstr>Zadaci</vt:lpstr>
      <vt:lpstr>Zadaci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Matea</cp:lastModifiedBy>
  <cp:revision>106</cp:revision>
  <dcterms:created xsi:type="dcterms:W3CDTF">2012-12-03T08:10:03Z</dcterms:created>
  <dcterms:modified xsi:type="dcterms:W3CDTF">2023-12-12T07:33:08Z</dcterms:modified>
</cp:coreProperties>
</file>