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59" r:id="rId1"/>
  </p:sldMasterIdLst>
  <p:notesMasterIdLst>
    <p:notesMasterId r:id="rId28"/>
  </p:notesMasterIdLst>
  <p:sldIdLst>
    <p:sldId id="256" r:id="rId2"/>
    <p:sldId id="257" r:id="rId3"/>
    <p:sldId id="258" r:id="rId4"/>
    <p:sldId id="259" r:id="rId5"/>
    <p:sldId id="262" r:id="rId6"/>
    <p:sldId id="263" r:id="rId7"/>
    <p:sldId id="264" r:id="rId8"/>
    <p:sldId id="265" r:id="rId9"/>
    <p:sldId id="260" r:id="rId10"/>
    <p:sldId id="266" r:id="rId11"/>
    <p:sldId id="261" r:id="rId12"/>
    <p:sldId id="267" r:id="rId13"/>
    <p:sldId id="270" r:id="rId14"/>
    <p:sldId id="271" r:id="rId15"/>
    <p:sldId id="272" r:id="rId16"/>
    <p:sldId id="268" r:id="rId17"/>
    <p:sldId id="269" r:id="rId18"/>
    <p:sldId id="273" r:id="rId19"/>
    <p:sldId id="274" r:id="rId20"/>
    <p:sldId id="275" r:id="rId21"/>
    <p:sldId id="277" r:id="rId22"/>
    <p:sldId id="276" r:id="rId23"/>
    <p:sldId id="278" r:id="rId24"/>
    <p:sldId id="279" r:id="rId25"/>
    <p:sldId id="281" r:id="rId26"/>
    <p:sldId id="280"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F8C36DC-E458-9648-AC10-1481CD6AD903}" v="2" dt="2026-03-03T07:07:40.12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autoAdjust="0"/>
    <p:restoredTop sz="94619" autoAdjust="0"/>
  </p:normalViewPr>
  <p:slideViewPr>
    <p:cSldViewPr snapToGrid="0" snapToObjects="1">
      <p:cViewPr varScale="1">
        <p:scale>
          <a:sx n="98" d="100"/>
          <a:sy n="98" d="100"/>
        </p:scale>
        <p:origin x="1944" y="184"/>
      </p:cViewPr>
      <p:guideLst>
        <p:guide orient="horz" pos="2160"/>
        <p:guide pos="2880"/>
      </p:guideLst>
    </p:cSldViewPr>
  </p:slideViewPr>
  <p:outlineViewPr>
    <p:cViewPr>
      <p:scale>
        <a:sx n="33" d="100"/>
        <a:sy n="33" d="100"/>
      </p:scale>
      <p:origin x="0" y="248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gor Todorovic" userId="b456dcb4c43cc0e5" providerId="LiveId" clId="{0FADC778-034A-550A-987F-874C8D43A1AC}"/>
    <pc:docChg chg="modSld">
      <pc:chgData name="Igor Todorovic" userId="b456dcb4c43cc0e5" providerId="LiveId" clId="{0FADC778-034A-550A-987F-874C8D43A1AC}" dt="2026-03-03T07:07:55.635" v="142" actId="1036"/>
      <pc:docMkLst>
        <pc:docMk/>
      </pc:docMkLst>
      <pc:sldChg chg="addSp modSp mod">
        <pc:chgData name="Igor Todorovic" userId="b456dcb4c43cc0e5" providerId="LiveId" clId="{0FADC778-034A-550A-987F-874C8D43A1AC}" dt="2026-03-03T07:07:32.438" v="76" actId="1037"/>
        <pc:sldMkLst>
          <pc:docMk/>
          <pc:sldMk cId="1024722596" sldId="271"/>
        </pc:sldMkLst>
        <pc:spChg chg="add mod">
          <ac:chgData name="Igor Todorovic" userId="b456dcb4c43cc0e5" providerId="LiveId" clId="{0FADC778-034A-550A-987F-874C8D43A1AC}" dt="2026-03-03T07:07:18.170" v="34" actId="1037"/>
          <ac:spMkLst>
            <pc:docMk/>
            <pc:sldMk cId="1024722596" sldId="271"/>
            <ac:spMk id="3" creationId="{AC78BA80-39D7-7C84-A6A9-C7AD4E9A17CB}"/>
          </ac:spMkLst>
        </pc:spChg>
        <pc:spChg chg="add mod">
          <ac:chgData name="Igor Todorovic" userId="b456dcb4c43cc0e5" providerId="LiveId" clId="{0FADC778-034A-550A-987F-874C8D43A1AC}" dt="2026-03-03T07:07:32.438" v="76" actId="1037"/>
          <ac:spMkLst>
            <pc:docMk/>
            <pc:sldMk cId="1024722596" sldId="271"/>
            <ac:spMk id="5" creationId="{947A6563-CA41-4F6B-2D9F-F4475BEE291A}"/>
          </ac:spMkLst>
        </pc:spChg>
      </pc:sldChg>
      <pc:sldChg chg="addSp modSp mod">
        <pc:chgData name="Igor Todorovic" userId="b456dcb4c43cc0e5" providerId="LiveId" clId="{0FADC778-034A-550A-987F-874C8D43A1AC}" dt="2026-03-03T07:07:55.635" v="142" actId="1036"/>
        <pc:sldMkLst>
          <pc:docMk/>
          <pc:sldMk cId="1712371222" sldId="272"/>
        </pc:sldMkLst>
        <pc:spChg chg="add mod">
          <ac:chgData name="Igor Todorovic" userId="b456dcb4c43cc0e5" providerId="LiveId" clId="{0FADC778-034A-550A-987F-874C8D43A1AC}" dt="2026-03-03T07:07:55.635" v="142" actId="1036"/>
          <ac:spMkLst>
            <pc:docMk/>
            <pc:sldMk cId="1712371222" sldId="272"/>
            <ac:spMk id="3" creationId="{BBEE1BA0-BAB5-7A4C-56F3-BF52FD15DB29}"/>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952AF6C-42F9-5644-9F77-B3C4403A767C}" type="datetimeFigureOut">
              <a:rPr lang="en-US" smtClean="0"/>
              <a:t>3/3/26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sr-Latn-CS"/>
              <a:t>Click to edit Master text styles</a:t>
            </a:r>
          </a:p>
          <a:p>
            <a:pPr lvl="1"/>
            <a:r>
              <a:rPr lang="sr-Latn-CS"/>
              <a:t>Second level</a:t>
            </a:r>
          </a:p>
          <a:p>
            <a:pPr lvl="2"/>
            <a:r>
              <a:rPr lang="sr-Latn-CS"/>
              <a:t>Third level</a:t>
            </a:r>
          </a:p>
          <a:p>
            <a:pPr lvl="3"/>
            <a:r>
              <a:rPr lang="sr-Latn-CS"/>
              <a:t>Fourth level</a:t>
            </a:r>
          </a:p>
          <a:p>
            <a:pPr lvl="4"/>
            <a:r>
              <a:rPr lang="sr-Latn-CS"/>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15A0FA3-C149-8A4F-8EEB-310CCD0301DA}" type="slidenum">
              <a:rPr lang="en-US" smtClean="0"/>
              <a:t>‹#›</a:t>
            </a:fld>
            <a:endParaRPr lang="en-US"/>
          </a:p>
        </p:txBody>
      </p:sp>
    </p:spTree>
    <p:extLst>
      <p:ext uri="{BB962C8B-B14F-4D97-AF65-F5344CB8AC3E}">
        <p14:creationId xmlns:p14="http://schemas.microsoft.com/office/powerpoint/2010/main" val="410402951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4326C608-5143-9D4D-ABF3-809436D9AFE9}" type="slidenum">
              <a:rPr lang="hr-HR"/>
              <a:pPr eaLnBrk="1" hangingPunct="1"/>
              <a:t>8</a:t>
            </a:fld>
            <a:endParaRPr lang="hr-HR"/>
          </a:p>
        </p:txBody>
      </p:sp>
      <p:sp>
        <p:nvSpPr>
          <p:cNvPr id="21606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216068"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spcBef>
                <a:spcPct val="0"/>
              </a:spcBef>
            </a:pPr>
            <a:r>
              <a:rPr lang="hr-HR">
                <a:latin typeface="Calibri" charset="0"/>
              </a:rPr>
              <a:t>Neku pojavu definiramo kao sistem samo ako su određeni podsistemi u međusobnoj direktnoj ili indirektnoj povezanosti. Dakle, ako su svi podsistemi u direktnoj ili indirektnoj povezanosti, može se reći da čine cjelinu. To je jako važno upravo sa stanovišta strateškog upravljanja poslovnim sistemima, jer postoje dijelovi poslovnog sistema koji nemaju direktnu međusobnu povezanost, ali postoji indirektna povezanost preko nekih drugih podsistema. </a:t>
            </a:r>
          </a:p>
          <a:p>
            <a:pPr eaLnBrk="1" hangingPunct="1">
              <a:spcBef>
                <a:spcPct val="0"/>
              </a:spcBef>
            </a:pPr>
            <a:r>
              <a:rPr lang="hr-HR">
                <a:latin typeface="Calibri" charset="0"/>
              </a:rPr>
              <a:t>S druge strane, ono što se u teoriji sistema zove agregat su one skupine podsistema koje mogu biti prostorno ili vremenski bliske jedna drugoj ali nisu niti u direktnoj niti u indirektnoj međusobnoj povezanosti. Recimo, ako profesor govori a studenti to čuju jer profesor proizvodi vibracije u obliku izgovorenih riječi koje dolaze na audio sisteme studenata i ulaze u njihovu memoriju ako profesora čuju, ali ako neki studenti nešto drugo rade koncentrirano, ako međusobno pričaju, a fizički i vremenski su bliski profesoru, u tom slučaju ne čine sistem, već agregat.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3186953" y="268288"/>
            <a:ext cx="5669280" cy="39003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268940" y="268288"/>
            <a:ext cx="182880" cy="38868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a:off x="3200400" y="4208929"/>
            <a:ext cx="5458968" cy="1048684"/>
          </a:xfrm>
        </p:spPr>
        <p:txBody>
          <a:bodyPr vert="horz" lIns="91440" tIns="45720" rIns="91440" bIns="45720" rtlCol="0" anchor="b" anchorCtr="0">
            <a:normAutofit/>
          </a:bodyPr>
          <a:lstStyle>
            <a:lvl1pPr algn="l" defTabSz="914400" rtl="0" eaLnBrk="1" latinLnBrk="0" hangingPunct="1">
              <a:spcBef>
                <a:spcPct val="0"/>
              </a:spcBef>
              <a:buNone/>
              <a:defRPr sz="4600" kern="1200">
                <a:solidFill>
                  <a:schemeClr val="accent1"/>
                </a:solidFill>
                <a:latin typeface="+mj-lt"/>
                <a:ea typeface="+mj-ea"/>
                <a:cs typeface="+mj-cs"/>
              </a:defRPr>
            </a:lvl1pPr>
          </a:lstStyle>
          <a:p>
            <a:r>
              <a:rPr lang="sr-Latn-CS"/>
              <a:t>Click to edit Master title style</a:t>
            </a:r>
            <a:endParaRPr/>
          </a:p>
        </p:txBody>
      </p:sp>
      <p:sp>
        <p:nvSpPr>
          <p:cNvPr id="3" name="Subtitle 2"/>
          <p:cNvSpPr>
            <a:spLocks noGrp="1"/>
          </p:cNvSpPr>
          <p:nvPr>
            <p:ph type="subTitle" idx="1"/>
          </p:nvPr>
        </p:nvSpPr>
        <p:spPr>
          <a:xfrm>
            <a:off x="3200400" y="5257800"/>
            <a:ext cx="5458968" cy="621792"/>
          </a:xfrm>
        </p:spPr>
        <p:txBody>
          <a:bodyPr vert="horz" lIns="91440" tIns="45720" rIns="91440" bIns="45720" rtlCol="0">
            <a:normAutofit/>
          </a:bodyPr>
          <a:lstStyle>
            <a:lvl1pPr marL="0" indent="0" algn="l" defTabSz="914400" rtl="0" eaLnBrk="1" latinLnBrk="0" hangingPunct="1">
              <a:spcBef>
                <a:spcPts val="0"/>
              </a:spcBef>
              <a:buClr>
                <a:schemeClr val="accent1"/>
              </a:buClr>
              <a:buSzPct val="100000"/>
              <a:buFont typeface="Wingdings 2" pitchFamily="18" charset="2"/>
              <a:buNone/>
              <a:defRPr sz="1600" kern="1200">
                <a:solidFill>
                  <a:schemeClr val="tx2"/>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r-Latn-CS"/>
              <a:t>Click to edit Master subtitle style</a:t>
            </a:r>
            <a:endParaRPr dirty="0"/>
          </a:p>
        </p:txBody>
      </p:sp>
      <p:sp>
        <p:nvSpPr>
          <p:cNvPr id="4" name="Date Placeholder 3"/>
          <p:cNvSpPr>
            <a:spLocks noGrp="1"/>
          </p:cNvSpPr>
          <p:nvPr>
            <p:ph type="dt" sz="half" idx="10"/>
          </p:nvPr>
        </p:nvSpPr>
        <p:spPr>
          <a:xfrm>
            <a:off x="3276600" y="390525"/>
            <a:ext cx="5504688" cy="365125"/>
          </a:xfrm>
        </p:spPr>
        <p:txBody>
          <a:bodyPr vert="horz" lIns="91440" tIns="45720" rIns="91440" bIns="45720" rtlCol="0" anchor="ctr"/>
          <a:lstStyle>
            <a:lvl1pPr marL="0" algn="r" defTabSz="914400" rtl="0" eaLnBrk="1" latinLnBrk="0" hangingPunct="1">
              <a:defRPr sz="2200" b="0" kern="1200" baseline="0">
                <a:solidFill>
                  <a:schemeClr val="bg1"/>
                </a:solidFill>
                <a:latin typeface="+mn-lt"/>
                <a:ea typeface="+mn-ea"/>
                <a:cs typeface="+mn-cs"/>
              </a:defRPr>
            </a:lvl1pPr>
          </a:lstStyle>
          <a:p>
            <a:fld id="{4251665B-C24A-4702-B522-6A4334602E03}" type="datetimeFigureOut">
              <a:rPr lang="en-US" smtClean="0"/>
              <a:t>3/3/26</a:t>
            </a:fld>
            <a:endParaRPr lang="en-US"/>
          </a:p>
        </p:txBody>
      </p:sp>
      <p:sp>
        <p:nvSpPr>
          <p:cNvPr id="5" name="Footer Placeholder 4"/>
          <p:cNvSpPr>
            <a:spLocks noGrp="1"/>
          </p:cNvSpPr>
          <p:nvPr>
            <p:ph type="ftr" sz="quarter" idx="11"/>
          </p:nvPr>
        </p:nvSpPr>
        <p:spPr>
          <a:xfrm>
            <a:off x="3218688" y="6356350"/>
            <a:ext cx="4736592" cy="365125"/>
          </a:xfrm>
        </p:spPr>
        <p:txBody>
          <a:bodyPr vert="horz" lIns="91440" tIns="45720" rIns="91440" bIns="45720" rtlCol="0" anchor="ctr"/>
          <a:lstStyle>
            <a:lvl1pPr marL="0" algn="l" defTabSz="914400" rtl="0" eaLnBrk="1" latinLnBrk="0" hangingPunct="1">
              <a:defRPr sz="1100" b="1" kern="1200">
                <a:solidFill>
                  <a:schemeClr val="tx2">
                    <a:lumMod val="60000"/>
                    <a:lumOff val="40000"/>
                  </a:schemeClr>
                </a:solidFill>
                <a:latin typeface="+mn-lt"/>
                <a:ea typeface="+mn-ea"/>
                <a:cs typeface="+mn-cs"/>
              </a:defRPr>
            </a:lvl1pPr>
          </a:lstStyle>
          <a:p>
            <a:endParaRPr lang="en-US"/>
          </a:p>
        </p:txBody>
      </p:sp>
      <p:sp>
        <p:nvSpPr>
          <p:cNvPr id="6" name="Slide Number Placeholder 5"/>
          <p:cNvSpPr>
            <a:spLocks noGrp="1"/>
          </p:cNvSpPr>
          <p:nvPr>
            <p:ph type="sldNum" sz="quarter" idx="12"/>
          </p:nvPr>
        </p:nvSpPr>
        <p:spPr>
          <a:xfrm>
            <a:off x="8256494" y="6356350"/>
            <a:ext cx="685800" cy="365125"/>
          </a:xfrm>
        </p:spPr>
        <p:txBody>
          <a:bodyPr vert="horz" lIns="91440" tIns="45720" rIns="91440" bIns="45720" rtlCol="0" anchor="ctr"/>
          <a:lstStyle>
            <a:lvl1pPr marL="0" algn="r" defTabSz="914400" rtl="0" eaLnBrk="1" latinLnBrk="0" hangingPunct="1">
              <a:defRPr sz="1100" b="1" kern="1200">
                <a:solidFill>
                  <a:schemeClr val="tx2">
                    <a:lumMod val="60000"/>
                    <a:lumOff val="40000"/>
                  </a:schemeClr>
                </a:solidFill>
                <a:latin typeface="+mn-lt"/>
                <a:ea typeface="+mn-ea"/>
                <a:cs typeface="+mn-cs"/>
              </a:defRPr>
            </a:lvl1pPr>
          </a:lstStyle>
          <a:p>
            <a:fld id="{57AF16DE-A0D5-4438-950F-5B1E159C2C28}"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8" name="Rectangle 7"/>
          <p:cNvSpPr/>
          <p:nvPr/>
        </p:nvSpPr>
        <p:spPr>
          <a:xfrm>
            <a:off x="8148918" y="268288"/>
            <a:ext cx="718073"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199" y="914400"/>
            <a:ext cx="7391401" cy="1143000"/>
          </a:xfrm>
        </p:spPr>
        <p:txBody>
          <a:bodyPr/>
          <a:lstStyle/>
          <a:p>
            <a:r>
              <a:rPr lang="sr-Latn-CS"/>
              <a:t>Click to edit Master title style</a:t>
            </a:r>
            <a:endParaRPr/>
          </a:p>
        </p:txBody>
      </p:sp>
      <p:sp>
        <p:nvSpPr>
          <p:cNvPr id="3" name="Content Placeholder 2"/>
          <p:cNvSpPr>
            <a:spLocks noGrp="1"/>
          </p:cNvSpPr>
          <p:nvPr>
            <p:ph sz="half" idx="1"/>
          </p:nvPr>
        </p:nvSpPr>
        <p:spPr>
          <a:xfrm>
            <a:off x="4282440" y="2214562"/>
            <a:ext cx="3566160"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sr-Latn-CS"/>
              <a:t>Click to edit Master text styles</a:t>
            </a:r>
          </a:p>
          <a:p>
            <a:pPr lvl="1"/>
            <a:r>
              <a:rPr lang="sr-Latn-CS"/>
              <a:t>Second level</a:t>
            </a:r>
          </a:p>
          <a:p>
            <a:pPr lvl="2"/>
            <a:r>
              <a:rPr lang="sr-Latn-CS"/>
              <a:t>Third level</a:t>
            </a:r>
          </a:p>
          <a:p>
            <a:pPr lvl="3"/>
            <a:r>
              <a:rPr lang="sr-Latn-CS"/>
              <a:t>Fourth level</a:t>
            </a:r>
          </a:p>
          <a:p>
            <a:pPr lvl="4"/>
            <a:r>
              <a:rPr lang="sr-Latn-CS"/>
              <a:t>Fifth level</a:t>
            </a:r>
            <a:endParaRPr dirty="0"/>
          </a:p>
        </p:txBody>
      </p:sp>
      <p:sp>
        <p:nvSpPr>
          <p:cNvPr id="5" name="Date Placeholder 4"/>
          <p:cNvSpPr>
            <a:spLocks noGrp="1"/>
          </p:cNvSpPr>
          <p:nvPr>
            <p:ph type="dt" sz="half" idx="10"/>
          </p:nvPr>
        </p:nvSpPr>
        <p:spPr/>
        <p:txBody>
          <a:bodyPr/>
          <a:lstStyle/>
          <a:p>
            <a:fld id="{4251665B-C24A-4702-B522-6A4334602E03}" type="datetimeFigureOut">
              <a:rPr lang="en-US" smtClean="0"/>
              <a:t>3/3/26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D889E0-CAB2-4699-909D-B9A88D47ACBE}" type="slidenum">
              <a:rPr lang="en-US" smtClean="0"/>
              <a:t>‹#›</a:t>
            </a:fld>
            <a:endParaRPr lang="en-US"/>
          </a:p>
        </p:txBody>
      </p:sp>
      <p:sp>
        <p:nvSpPr>
          <p:cNvPr id="9" name="Content Placeholder 2"/>
          <p:cNvSpPr>
            <a:spLocks noGrp="1"/>
          </p:cNvSpPr>
          <p:nvPr>
            <p:ph sz="half" idx="13"/>
          </p:nvPr>
        </p:nvSpPr>
        <p:spPr>
          <a:xfrm>
            <a:off x="4282440" y="4224973"/>
            <a:ext cx="3566160"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sr-Latn-CS"/>
              <a:t>Click to edit Master text styles</a:t>
            </a:r>
          </a:p>
          <a:p>
            <a:pPr lvl="1"/>
            <a:r>
              <a:rPr lang="sr-Latn-CS"/>
              <a:t>Second level</a:t>
            </a:r>
          </a:p>
          <a:p>
            <a:pPr lvl="2"/>
            <a:r>
              <a:rPr lang="sr-Latn-CS"/>
              <a:t>Third level</a:t>
            </a:r>
          </a:p>
          <a:p>
            <a:pPr lvl="3"/>
            <a:r>
              <a:rPr lang="sr-Latn-CS"/>
              <a:t>Fourth level</a:t>
            </a:r>
          </a:p>
          <a:p>
            <a:pPr lvl="4"/>
            <a:r>
              <a:rPr lang="sr-Latn-CS"/>
              <a:t>Fifth level</a:t>
            </a:r>
            <a:endParaRPr dirty="0"/>
          </a:p>
        </p:txBody>
      </p:sp>
      <p:sp>
        <p:nvSpPr>
          <p:cNvPr id="10" name="Content Placeholder 2"/>
          <p:cNvSpPr>
            <a:spLocks noGrp="1"/>
          </p:cNvSpPr>
          <p:nvPr>
            <p:ph sz="half" idx="14"/>
          </p:nvPr>
        </p:nvSpPr>
        <p:spPr>
          <a:xfrm>
            <a:off x="457200" y="2214563"/>
            <a:ext cx="3566160" cy="39116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sr-Latn-CS"/>
              <a:t>Click to edit Master text styles</a:t>
            </a:r>
          </a:p>
          <a:p>
            <a:pPr lvl="1"/>
            <a:r>
              <a:rPr lang="sr-Latn-CS"/>
              <a:t>Second level</a:t>
            </a:r>
          </a:p>
          <a:p>
            <a:pPr lvl="2"/>
            <a:r>
              <a:rPr lang="sr-Latn-CS"/>
              <a:t>Third level</a:t>
            </a:r>
          </a:p>
          <a:p>
            <a:pPr lvl="3"/>
            <a:r>
              <a:rPr lang="sr-Latn-CS"/>
              <a:t>Fourth level</a:t>
            </a:r>
          </a:p>
          <a:p>
            <a:pPr lvl="4"/>
            <a:r>
              <a:rPr lang="sr-Latn-CS"/>
              <a:t>Fifth level</a:t>
            </a:r>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8" name="Rectangle 7"/>
          <p:cNvSpPr/>
          <p:nvPr/>
        </p:nvSpPr>
        <p:spPr>
          <a:xfrm>
            <a:off x="8148918" y="268288"/>
            <a:ext cx="718073"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199" y="914400"/>
            <a:ext cx="7391401" cy="1143000"/>
          </a:xfrm>
        </p:spPr>
        <p:txBody>
          <a:bodyPr/>
          <a:lstStyle/>
          <a:p>
            <a:r>
              <a:rPr lang="sr-Latn-CS"/>
              <a:t>Click to edit Master title style</a:t>
            </a:r>
            <a:endParaRPr/>
          </a:p>
        </p:txBody>
      </p:sp>
      <p:sp>
        <p:nvSpPr>
          <p:cNvPr id="3" name="Content Placeholder 2"/>
          <p:cNvSpPr>
            <a:spLocks noGrp="1"/>
          </p:cNvSpPr>
          <p:nvPr>
            <p:ph sz="half" idx="1"/>
          </p:nvPr>
        </p:nvSpPr>
        <p:spPr>
          <a:xfrm>
            <a:off x="4282440" y="2214562"/>
            <a:ext cx="3566160"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sr-Latn-CS"/>
              <a:t>Click to edit Master text styles</a:t>
            </a:r>
          </a:p>
          <a:p>
            <a:pPr lvl="1"/>
            <a:r>
              <a:rPr lang="sr-Latn-CS"/>
              <a:t>Second level</a:t>
            </a:r>
          </a:p>
          <a:p>
            <a:pPr lvl="2"/>
            <a:r>
              <a:rPr lang="sr-Latn-CS"/>
              <a:t>Third level</a:t>
            </a:r>
          </a:p>
          <a:p>
            <a:pPr lvl="3"/>
            <a:r>
              <a:rPr lang="sr-Latn-CS"/>
              <a:t>Fourth level</a:t>
            </a:r>
          </a:p>
          <a:p>
            <a:pPr lvl="4"/>
            <a:r>
              <a:rPr lang="sr-Latn-CS"/>
              <a:t>Fifth level</a:t>
            </a:r>
            <a:endParaRPr dirty="0"/>
          </a:p>
        </p:txBody>
      </p:sp>
      <p:sp>
        <p:nvSpPr>
          <p:cNvPr id="5" name="Date Placeholder 4"/>
          <p:cNvSpPr>
            <a:spLocks noGrp="1"/>
          </p:cNvSpPr>
          <p:nvPr>
            <p:ph type="dt" sz="half" idx="10"/>
          </p:nvPr>
        </p:nvSpPr>
        <p:spPr/>
        <p:txBody>
          <a:bodyPr/>
          <a:lstStyle/>
          <a:p>
            <a:fld id="{4251665B-C24A-4702-B522-6A4334602E03}" type="datetimeFigureOut">
              <a:rPr lang="en-US" smtClean="0"/>
              <a:t>3/3/26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D889E0-CAB2-4699-909D-B9A88D47ACBE}" type="slidenum">
              <a:rPr lang="en-US" smtClean="0"/>
              <a:t>‹#›</a:t>
            </a:fld>
            <a:endParaRPr lang="en-US"/>
          </a:p>
        </p:txBody>
      </p:sp>
      <p:sp>
        <p:nvSpPr>
          <p:cNvPr id="9" name="Content Placeholder 2"/>
          <p:cNvSpPr>
            <a:spLocks noGrp="1"/>
          </p:cNvSpPr>
          <p:nvPr>
            <p:ph sz="half" idx="13"/>
          </p:nvPr>
        </p:nvSpPr>
        <p:spPr>
          <a:xfrm>
            <a:off x="4282440" y="4224973"/>
            <a:ext cx="3566160"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sr-Latn-CS"/>
              <a:t>Click to edit Master text styles</a:t>
            </a:r>
          </a:p>
          <a:p>
            <a:pPr lvl="1"/>
            <a:r>
              <a:rPr lang="sr-Latn-CS"/>
              <a:t>Second level</a:t>
            </a:r>
          </a:p>
          <a:p>
            <a:pPr lvl="2"/>
            <a:r>
              <a:rPr lang="sr-Latn-CS"/>
              <a:t>Third level</a:t>
            </a:r>
          </a:p>
          <a:p>
            <a:pPr lvl="3"/>
            <a:r>
              <a:rPr lang="sr-Latn-CS"/>
              <a:t>Fourth level</a:t>
            </a:r>
          </a:p>
          <a:p>
            <a:pPr lvl="4"/>
            <a:r>
              <a:rPr lang="sr-Latn-CS"/>
              <a:t>Fifth level</a:t>
            </a:r>
            <a:endParaRPr dirty="0"/>
          </a:p>
        </p:txBody>
      </p:sp>
      <p:sp>
        <p:nvSpPr>
          <p:cNvPr id="11" name="Content Placeholder 2"/>
          <p:cNvSpPr>
            <a:spLocks noGrp="1"/>
          </p:cNvSpPr>
          <p:nvPr>
            <p:ph sz="half" idx="14"/>
          </p:nvPr>
        </p:nvSpPr>
        <p:spPr>
          <a:xfrm>
            <a:off x="457200" y="2214562"/>
            <a:ext cx="3566160"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sr-Latn-CS"/>
              <a:t>Click to edit Master text styles</a:t>
            </a:r>
          </a:p>
          <a:p>
            <a:pPr lvl="1"/>
            <a:r>
              <a:rPr lang="sr-Latn-CS"/>
              <a:t>Second level</a:t>
            </a:r>
          </a:p>
          <a:p>
            <a:pPr lvl="2"/>
            <a:r>
              <a:rPr lang="sr-Latn-CS"/>
              <a:t>Third level</a:t>
            </a:r>
          </a:p>
          <a:p>
            <a:pPr lvl="3"/>
            <a:r>
              <a:rPr lang="sr-Latn-CS"/>
              <a:t>Fourth level</a:t>
            </a:r>
          </a:p>
          <a:p>
            <a:pPr lvl="4"/>
            <a:r>
              <a:rPr lang="sr-Latn-CS"/>
              <a:t>Fifth level</a:t>
            </a:r>
            <a:endParaRPr dirty="0"/>
          </a:p>
        </p:txBody>
      </p:sp>
      <p:sp>
        <p:nvSpPr>
          <p:cNvPr id="12" name="Content Placeholder 2"/>
          <p:cNvSpPr>
            <a:spLocks noGrp="1"/>
          </p:cNvSpPr>
          <p:nvPr>
            <p:ph sz="half" idx="15"/>
          </p:nvPr>
        </p:nvSpPr>
        <p:spPr>
          <a:xfrm>
            <a:off x="457200" y="4224973"/>
            <a:ext cx="3566160"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sr-Latn-CS"/>
              <a:t>Click to edit Master text styles</a:t>
            </a:r>
          </a:p>
          <a:p>
            <a:pPr lvl="1"/>
            <a:r>
              <a:rPr lang="sr-Latn-CS"/>
              <a:t>Second level</a:t>
            </a:r>
          </a:p>
          <a:p>
            <a:pPr lvl="2"/>
            <a:r>
              <a:rPr lang="sr-Latn-CS"/>
              <a:t>Third level</a:t>
            </a:r>
          </a:p>
          <a:p>
            <a:pPr lvl="3"/>
            <a:r>
              <a:rPr lang="sr-Latn-CS"/>
              <a:t>Fourth level</a:t>
            </a:r>
          </a:p>
          <a:p>
            <a:pPr lvl="4"/>
            <a:r>
              <a:rPr lang="sr-Latn-CS"/>
              <a:t>Fifth level</a:t>
            </a:r>
            <a:endParaRPr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Rectangle 5"/>
          <p:cNvSpPr/>
          <p:nvPr/>
        </p:nvSpPr>
        <p:spPr>
          <a:xfrm>
            <a:off x="8148918" y="268288"/>
            <a:ext cx="718073"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sr-Latn-CS"/>
              <a:t>Click to edit Master title style</a:t>
            </a:r>
            <a:endParaRPr/>
          </a:p>
        </p:txBody>
      </p:sp>
      <p:sp>
        <p:nvSpPr>
          <p:cNvPr id="3" name="Date Placeholder 2"/>
          <p:cNvSpPr>
            <a:spLocks noGrp="1"/>
          </p:cNvSpPr>
          <p:nvPr>
            <p:ph type="dt" sz="half" idx="10"/>
          </p:nvPr>
        </p:nvSpPr>
        <p:spPr/>
        <p:txBody>
          <a:bodyPr/>
          <a:lstStyle/>
          <a:p>
            <a:fld id="{4251665B-C24A-4702-B522-6A4334602E03}" type="datetimeFigureOut">
              <a:rPr lang="en-US" smtClean="0"/>
              <a:t>3/3/26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FD889E0-CAB2-4699-909D-B9A88D47ACBE}"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p:nvSpPr>
        <p:spPr>
          <a:xfrm>
            <a:off x="8148918" y="268288"/>
            <a:ext cx="718073" cy="5669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Date Placeholder 1"/>
          <p:cNvSpPr>
            <a:spLocks noGrp="1"/>
          </p:cNvSpPr>
          <p:nvPr>
            <p:ph type="dt" sz="half" idx="10"/>
          </p:nvPr>
        </p:nvSpPr>
        <p:spPr/>
        <p:txBody>
          <a:bodyPr/>
          <a:lstStyle/>
          <a:p>
            <a:fld id="{4251665B-C24A-4702-B522-6A4334602E03}" type="datetimeFigureOut">
              <a:rPr lang="en-US" smtClean="0"/>
              <a:t>3/3/26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FD889E0-CAB2-4699-909D-B9A88D47ACBE}"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8148918" y="268288"/>
            <a:ext cx="718073" cy="5669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199" y="995082"/>
            <a:ext cx="3566160" cy="1035424"/>
          </a:xfrm>
        </p:spPr>
        <p:txBody>
          <a:bodyPr anchor="b"/>
          <a:lstStyle>
            <a:lvl1pPr algn="l">
              <a:defRPr sz="2800" b="0"/>
            </a:lvl1pPr>
          </a:lstStyle>
          <a:p>
            <a:r>
              <a:rPr lang="sr-Latn-CS"/>
              <a:t>Click to edit Master title style</a:t>
            </a:r>
            <a:endParaRPr/>
          </a:p>
        </p:txBody>
      </p:sp>
      <p:sp>
        <p:nvSpPr>
          <p:cNvPr id="3" name="Content Placeholder 2"/>
          <p:cNvSpPr>
            <a:spLocks noGrp="1"/>
          </p:cNvSpPr>
          <p:nvPr>
            <p:ph idx="1"/>
          </p:nvPr>
        </p:nvSpPr>
        <p:spPr>
          <a:xfrm>
            <a:off x="4762052" y="990600"/>
            <a:ext cx="3566160" cy="5135563"/>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sr-Latn-CS"/>
              <a:t>Click to edit Master text styles</a:t>
            </a:r>
          </a:p>
          <a:p>
            <a:pPr lvl="1"/>
            <a:r>
              <a:rPr lang="sr-Latn-CS"/>
              <a:t>Second level</a:t>
            </a:r>
          </a:p>
          <a:p>
            <a:pPr lvl="2"/>
            <a:r>
              <a:rPr lang="sr-Latn-CS"/>
              <a:t>Third level</a:t>
            </a:r>
          </a:p>
          <a:p>
            <a:pPr lvl="3"/>
            <a:r>
              <a:rPr lang="sr-Latn-CS"/>
              <a:t>Fourth level</a:t>
            </a:r>
          </a:p>
          <a:p>
            <a:pPr lvl="4"/>
            <a:r>
              <a:rPr lang="sr-Latn-CS"/>
              <a:t>Fifth level</a:t>
            </a:r>
            <a:endParaRPr dirty="0"/>
          </a:p>
        </p:txBody>
      </p:sp>
      <p:sp>
        <p:nvSpPr>
          <p:cNvPr id="4" name="Text Placeholder 3"/>
          <p:cNvSpPr>
            <a:spLocks noGrp="1"/>
          </p:cNvSpPr>
          <p:nvPr>
            <p:ph type="body" sz="half" idx="2"/>
          </p:nvPr>
        </p:nvSpPr>
        <p:spPr>
          <a:xfrm>
            <a:off x="457199" y="2057400"/>
            <a:ext cx="3566160" cy="3657601"/>
          </a:xfrm>
        </p:spPr>
        <p:txBody>
          <a:bodyPr>
            <a:normAutofit/>
          </a:bodyPr>
          <a:lstStyle>
            <a:lvl1pPr marL="0" indent="0">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r-Latn-CS"/>
              <a:t>Click to edit Master text styles</a:t>
            </a:r>
          </a:p>
        </p:txBody>
      </p:sp>
      <p:sp>
        <p:nvSpPr>
          <p:cNvPr id="5" name="Date Placeholder 4"/>
          <p:cNvSpPr>
            <a:spLocks noGrp="1"/>
          </p:cNvSpPr>
          <p:nvPr>
            <p:ph type="dt" sz="half" idx="10"/>
          </p:nvPr>
        </p:nvSpPr>
        <p:spPr/>
        <p:txBody>
          <a:bodyPr/>
          <a:lstStyle/>
          <a:p>
            <a:fld id="{4251665B-C24A-4702-B522-6A4334602E03}" type="datetimeFigureOut">
              <a:rPr lang="en-US" smtClean="0"/>
              <a:t>3/3/26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D889E0-CAB2-4699-909D-B9A88D47ACBE}"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8" name="Rectangle 7"/>
          <p:cNvSpPr/>
          <p:nvPr/>
        </p:nvSpPr>
        <p:spPr>
          <a:xfrm>
            <a:off x="4746811" y="268288"/>
            <a:ext cx="4114800" cy="5669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199" y="995082"/>
            <a:ext cx="3566160" cy="1035424"/>
          </a:xfrm>
        </p:spPr>
        <p:txBody>
          <a:bodyPr anchor="b"/>
          <a:lstStyle>
            <a:lvl1pPr algn="l">
              <a:defRPr sz="2800" b="0"/>
            </a:lvl1pPr>
          </a:lstStyle>
          <a:p>
            <a:r>
              <a:rPr lang="sr-Latn-CS"/>
              <a:t>Click to edit Master title style</a:t>
            </a:r>
            <a:endParaRPr/>
          </a:p>
        </p:txBody>
      </p:sp>
      <p:sp>
        <p:nvSpPr>
          <p:cNvPr id="4" name="Text Placeholder 3"/>
          <p:cNvSpPr>
            <a:spLocks noGrp="1"/>
          </p:cNvSpPr>
          <p:nvPr>
            <p:ph type="body" sz="half" idx="2"/>
          </p:nvPr>
        </p:nvSpPr>
        <p:spPr>
          <a:xfrm>
            <a:off x="457199" y="2057400"/>
            <a:ext cx="3566160" cy="3657601"/>
          </a:xfrm>
        </p:spPr>
        <p:txBody>
          <a:bodyPr>
            <a:normAutofit/>
          </a:bodyPr>
          <a:lstStyle>
            <a:lvl1pPr marL="0" indent="0">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r-Latn-CS"/>
              <a:t>Click to edit Master text styles</a:t>
            </a:r>
          </a:p>
        </p:txBody>
      </p:sp>
      <p:sp>
        <p:nvSpPr>
          <p:cNvPr id="5" name="Date Placeholder 4"/>
          <p:cNvSpPr>
            <a:spLocks noGrp="1"/>
          </p:cNvSpPr>
          <p:nvPr>
            <p:ph type="dt" sz="half" idx="10"/>
          </p:nvPr>
        </p:nvSpPr>
        <p:spPr>
          <a:xfrm>
            <a:off x="161365" y="6124014"/>
            <a:ext cx="1752600" cy="365125"/>
          </a:xfrm>
        </p:spPr>
        <p:txBody>
          <a:bodyPr/>
          <a:lstStyle>
            <a:lvl1pPr algn="l">
              <a:defRPr/>
            </a:lvl1pPr>
          </a:lstStyle>
          <a:p>
            <a:fld id="{4251665B-C24A-4702-B522-6A4334602E03}" type="datetimeFigureOut">
              <a:rPr lang="en-US" smtClean="0"/>
              <a:t>3/3/26</a:t>
            </a:fld>
            <a:endParaRPr lang="en-US"/>
          </a:p>
        </p:txBody>
      </p:sp>
      <p:sp>
        <p:nvSpPr>
          <p:cNvPr id="6" name="Footer Placeholder 5"/>
          <p:cNvSpPr>
            <a:spLocks noGrp="1"/>
          </p:cNvSpPr>
          <p:nvPr>
            <p:ph type="ftr" sz="quarter" idx="11"/>
          </p:nvPr>
        </p:nvSpPr>
        <p:spPr>
          <a:xfrm>
            <a:off x="174812" y="6356350"/>
            <a:ext cx="3863788" cy="365125"/>
          </a:xfrm>
        </p:spPr>
        <p:txBody>
          <a:bodyPr/>
          <a:lstStyle/>
          <a:p>
            <a:endParaRPr lang="en-US"/>
          </a:p>
        </p:txBody>
      </p:sp>
      <p:sp>
        <p:nvSpPr>
          <p:cNvPr id="7" name="Slide Number Placeholder 6"/>
          <p:cNvSpPr>
            <a:spLocks noGrp="1"/>
          </p:cNvSpPr>
          <p:nvPr>
            <p:ph type="sldNum" sz="quarter" idx="12"/>
          </p:nvPr>
        </p:nvSpPr>
        <p:spPr/>
        <p:txBody>
          <a:bodyPr/>
          <a:lstStyle/>
          <a:p>
            <a:fld id="{5FD889E0-CAB2-4699-909D-B9A88D47ACBE}" type="slidenum">
              <a:rPr lang="en-US" smtClean="0"/>
              <a:t>‹#›</a:t>
            </a:fld>
            <a:endParaRPr lang="en-US"/>
          </a:p>
        </p:txBody>
      </p:sp>
      <p:sp>
        <p:nvSpPr>
          <p:cNvPr id="10" name="Picture Placeholder 9"/>
          <p:cNvSpPr>
            <a:spLocks noGrp="1"/>
          </p:cNvSpPr>
          <p:nvPr>
            <p:ph type="pic" sz="quarter" idx="13"/>
          </p:nvPr>
        </p:nvSpPr>
        <p:spPr>
          <a:xfrm>
            <a:off x="4760258" y="990600"/>
            <a:ext cx="4096512" cy="5611813"/>
          </a:xfrm>
        </p:spPr>
        <p:txBody>
          <a:bodyPr/>
          <a:lstStyle>
            <a:lvl1pPr>
              <a:buNone/>
              <a:defRPr/>
            </a:lvl1pPr>
          </a:lstStyle>
          <a:p>
            <a:r>
              <a:rPr lang="sr-Latn-CS"/>
              <a:t>Drag picture to placeholder or click icon to add</a:t>
            </a: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sp>
        <p:nvSpPr>
          <p:cNvPr id="8" name="Rectangle 7"/>
          <p:cNvSpPr/>
          <p:nvPr/>
        </p:nvSpPr>
        <p:spPr>
          <a:xfrm>
            <a:off x="7216775" y="268288"/>
            <a:ext cx="1639457" cy="363931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8788" y="4267200"/>
            <a:ext cx="6477000" cy="566738"/>
          </a:xfrm>
        </p:spPr>
        <p:txBody>
          <a:bodyPr anchor="b"/>
          <a:lstStyle>
            <a:lvl1pPr algn="l">
              <a:defRPr sz="2800" b="0"/>
            </a:lvl1pPr>
          </a:lstStyle>
          <a:p>
            <a:r>
              <a:rPr lang="sr-Latn-CS"/>
              <a:t>Click to edit Master title style</a:t>
            </a:r>
            <a:endParaRPr/>
          </a:p>
        </p:txBody>
      </p:sp>
      <p:sp>
        <p:nvSpPr>
          <p:cNvPr id="3" name="Picture Placeholder 2"/>
          <p:cNvSpPr>
            <a:spLocks noGrp="1"/>
          </p:cNvSpPr>
          <p:nvPr>
            <p:ph type="pic" idx="1"/>
          </p:nvPr>
        </p:nvSpPr>
        <p:spPr>
          <a:xfrm>
            <a:off x="269874" y="268288"/>
            <a:ext cx="6858000" cy="363931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r-Latn-CS"/>
              <a:t>Drag picture to placeholder or click icon to add</a:t>
            </a:r>
            <a:endParaRPr/>
          </a:p>
        </p:txBody>
      </p:sp>
      <p:sp>
        <p:nvSpPr>
          <p:cNvPr id="4" name="Text Placeholder 3"/>
          <p:cNvSpPr>
            <a:spLocks noGrp="1"/>
          </p:cNvSpPr>
          <p:nvPr>
            <p:ph type="body" sz="half" idx="2"/>
          </p:nvPr>
        </p:nvSpPr>
        <p:spPr>
          <a:xfrm>
            <a:off x="458788" y="4840941"/>
            <a:ext cx="6475412" cy="1304271"/>
          </a:xfrm>
        </p:spPr>
        <p:txBody>
          <a:bodyPr>
            <a:normAutofit/>
          </a:bodyPr>
          <a:lstStyle>
            <a:lvl1pPr marL="0" indent="0">
              <a:spcBef>
                <a:spcPts val="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r-Latn-CS"/>
              <a:t>Click to edit Master text styles</a:t>
            </a:r>
          </a:p>
        </p:txBody>
      </p:sp>
      <p:sp>
        <p:nvSpPr>
          <p:cNvPr id="5" name="Date Placeholder 4"/>
          <p:cNvSpPr>
            <a:spLocks noGrp="1"/>
          </p:cNvSpPr>
          <p:nvPr>
            <p:ph type="dt" sz="half" idx="10"/>
          </p:nvPr>
        </p:nvSpPr>
        <p:spPr/>
        <p:txBody>
          <a:bodyPr/>
          <a:lstStyle/>
          <a:p>
            <a:fld id="{4251665B-C24A-4702-B522-6A4334602E03}" type="datetimeFigureOut">
              <a:rPr lang="en-US" smtClean="0"/>
              <a:t>3/3/26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D889E0-CAB2-4699-909D-B9A88D47ACBE}" type="slidenum">
              <a:rPr lang="en-US" smtClean="0"/>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4 Pictures with Caption">
    <p:spTree>
      <p:nvGrpSpPr>
        <p:cNvPr id="1" name=""/>
        <p:cNvGrpSpPr/>
        <p:nvPr/>
      </p:nvGrpSpPr>
      <p:grpSpPr>
        <a:xfrm>
          <a:off x="0" y="0"/>
          <a:ext cx="0" cy="0"/>
          <a:chOff x="0" y="0"/>
          <a:chExt cx="0" cy="0"/>
        </a:xfrm>
      </p:grpSpPr>
      <p:sp>
        <p:nvSpPr>
          <p:cNvPr id="8" name="Rectangle 7"/>
          <p:cNvSpPr/>
          <p:nvPr/>
        </p:nvSpPr>
        <p:spPr>
          <a:xfrm>
            <a:off x="8135471" y="268288"/>
            <a:ext cx="720761" cy="363931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8788" y="4267200"/>
            <a:ext cx="6477000" cy="566738"/>
          </a:xfrm>
        </p:spPr>
        <p:txBody>
          <a:bodyPr anchor="b"/>
          <a:lstStyle>
            <a:lvl1pPr algn="l">
              <a:defRPr sz="2800" b="0"/>
            </a:lvl1pPr>
          </a:lstStyle>
          <a:p>
            <a:r>
              <a:rPr lang="sr-Latn-CS"/>
              <a:t>Click to edit Master title style</a:t>
            </a:r>
            <a:endParaRPr/>
          </a:p>
        </p:txBody>
      </p:sp>
      <p:sp>
        <p:nvSpPr>
          <p:cNvPr id="3" name="Picture Placeholder 2"/>
          <p:cNvSpPr>
            <a:spLocks noGrp="1"/>
          </p:cNvSpPr>
          <p:nvPr>
            <p:ph type="pic" idx="1"/>
          </p:nvPr>
        </p:nvSpPr>
        <p:spPr>
          <a:xfrm>
            <a:off x="269874" y="268288"/>
            <a:ext cx="3006726" cy="363931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r-Latn-CS"/>
              <a:t>Drag picture to placeholder or click icon to add</a:t>
            </a:r>
            <a:endParaRPr/>
          </a:p>
        </p:txBody>
      </p:sp>
      <p:sp>
        <p:nvSpPr>
          <p:cNvPr id="4" name="Text Placeholder 3"/>
          <p:cNvSpPr>
            <a:spLocks noGrp="1"/>
          </p:cNvSpPr>
          <p:nvPr>
            <p:ph type="body" sz="half" idx="2"/>
          </p:nvPr>
        </p:nvSpPr>
        <p:spPr>
          <a:xfrm>
            <a:off x="458788" y="4840941"/>
            <a:ext cx="6475412" cy="1304271"/>
          </a:xfrm>
        </p:spPr>
        <p:txBody>
          <a:bodyPr>
            <a:normAutofit/>
          </a:bodyPr>
          <a:lstStyle>
            <a:lvl1pPr marL="0" indent="0">
              <a:spcBef>
                <a:spcPts val="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r-Latn-CS"/>
              <a:t>Click to edit Master text styles</a:t>
            </a:r>
          </a:p>
        </p:txBody>
      </p:sp>
      <p:sp>
        <p:nvSpPr>
          <p:cNvPr id="5" name="Date Placeholder 4"/>
          <p:cNvSpPr>
            <a:spLocks noGrp="1"/>
          </p:cNvSpPr>
          <p:nvPr>
            <p:ph type="dt" sz="half" idx="10"/>
          </p:nvPr>
        </p:nvSpPr>
        <p:spPr/>
        <p:txBody>
          <a:bodyPr/>
          <a:lstStyle/>
          <a:p>
            <a:fld id="{4251665B-C24A-4702-B522-6A4334602E03}" type="datetimeFigureOut">
              <a:rPr lang="en-US" smtClean="0"/>
              <a:t>3/3/26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D889E0-CAB2-4699-909D-B9A88D47ACBE}" type="slidenum">
              <a:rPr lang="en-US" smtClean="0"/>
              <a:t>‹#›</a:t>
            </a:fld>
            <a:endParaRPr lang="en-US"/>
          </a:p>
        </p:txBody>
      </p:sp>
      <p:sp>
        <p:nvSpPr>
          <p:cNvPr id="10" name="Picture Placeholder 2"/>
          <p:cNvSpPr>
            <a:spLocks noGrp="1"/>
          </p:cNvSpPr>
          <p:nvPr>
            <p:ph type="pic" idx="13"/>
          </p:nvPr>
        </p:nvSpPr>
        <p:spPr>
          <a:xfrm>
            <a:off x="3352800" y="268288"/>
            <a:ext cx="4701988" cy="177566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r-Latn-CS"/>
              <a:t>Drag picture to placeholder or click icon to add</a:t>
            </a:r>
            <a:endParaRPr/>
          </a:p>
        </p:txBody>
      </p:sp>
      <p:sp>
        <p:nvSpPr>
          <p:cNvPr id="11" name="Picture Placeholder 2"/>
          <p:cNvSpPr>
            <a:spLocks noGrp="1"/>
          </p:cNvSpPr>
          <p:nvPr>
            <p:ph type="pic" idx="14"/>
          </p:nvPr>
        </p:nvSpPr>
        <p:spPr>
          <a:xfrm>
            <a:off x="3352800" y="2131935"/>
            <a:ext cx="2304288" cy="177566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r-Latn-CS"/>
              <a:t>Drag picture to placeholder or click icon to add</a:t>
            </a:r>
            <a:endParaRPr/>
          </a:p>
        </p:txBody>
      </p:sp>
      <p:sp>
        <p:nvSpPr>
          <p:cNvPr id="12" name="Picture Placeholder 2"/>
          <p:cNvSpPr>
            <a:spLocks noGrp="1"/>
          </p:cNvSpPr>
          <p:nvPr>
            <p:ph type="pic" idx="15"/>
          </p:nvPr>
        </p:nvSpPr>
        <p:spPr>
          <a:xfrm>
            <a:off x="5750500" y="2131935"/>
            <a:ext cx="2304288" cy="177566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r-Latn-CS"/>
              <a:t>Drag picture to placeholder or click icon to add</a:t>
            </a: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Rectangle 6"/>
          <p:cNvSpPr/>
          <p:nvPr/>
        </p:nvSpPr>
        <p:spPr>
          <a:xfrm>
            <a:off x="7212106" y="268288"/>
            <a:ext cx="1645920"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sr-Latn-CS"/>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sr-Latn-CS"/>
              <a:t>Click to edit Master text styles</a:t>
            </a:r>
          </a:p>
          <a:p>
            <a:pPr lvl="1"/>
            <a:r>
              <a:rPr lang="sr-Latn-CS"/>
              <a:t>Second level</a:t>
            </a:r>
          </a:p>
          <a:p>
            <a:pPr lvl="2"/>
            <a:r>
              <a:rPr lang="sr-Latn-CS"/>
              <a:t>Third level</a:t>
            </a:r>
          </a:p>
          <a:p>
            <a:pPr lvl="3"/>
            <a:r>
              <a:rPr lang="sr-Latn-CS"/>
              <a:t>Fourth level</a:t>
            </a:r>
          </a:p>
          <a:p>
            <a:pPr lvl="4"/>
            <a:r>
              <a:rPr lang="sr-Latn-CS"/>
              <a:t>Fifth level</a:t>
            </a:r>
            <a:endParaRPr dirty="0"/>
          </a:p>
        </p:txBody>
      </p:sp>
      <p:sp>
        <p:nvSpPr>
          <p:cNvPr id="4" name="Date Placeholder 3"/>
          <p:cNvSpPr>
            <a:spLocks noGrp="1"/>
          </p:cNvSpPr>
          <p:nvPr>
            <p:ph type="dt" sz="half" idx="10"/>
          </p:nvPr>
        </p:nvSpPr>
        <p:spPr/>
        <p:txBody>
          <a:bodyPr/>
          <a:lstStyle/>
          <a:p>
            <a:fld id="{4251665B-C24A-4702-B522-6A4334602E03}" type="datetimeFigureOut">
              <a:rPr lang="en-US" smtClean="0"/>
              <a:t>3/3/26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D889E0-CAB2-4699-909D-B9A88D47ACBE}" type="slidenum">
              <a:rPr lang="en-US" smtClean="0"/>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8148918" y="268288"/>
            <a:ext cx="718073" cy="5669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Vertical Title 1"/>
          <p:cNvSpPr>
            <a:spLocks noGrp="1"/>
          </p:cNvSpPr>
          <p:nvPr>
            <p:ph type="title" orient="vert"/>
          </p:nvPr>
        </p:nvSpPr>
        <p:spPr>
          <a:xfrm>
            <a:off x="7543799" y="1035424"/>
            <a:ext cx="1322295" cy="5090739"/>
          </a:xfrm>
        </p:spPr>
        <p:txBody>
          <a:bodyPr vert="eaVert" anchor="t" anchorCtr="0"/>
          <a:lstStyle/>
          <a:p>
            <a:r>
              <a:rPr lang="sr-Latn-CS"/>
              <a:t>Click to edit Master title style</a:t>
            </a:r>
            <a:endParaRPr/>
          </a:p>
        </p:txBody>
      </p:sp>
      <p:sp>
        <p:nvSpPr>
          <p:cNvPr id="3" name="Vertical Text Placeholder 2"/>
          <p:cNvSpPr>
            <a:spLocks noGrp="1"/>
          </p:cNvSpPr>
          <p:nvPr>
            <p:ph type="body" orient="vert" idx="1"/>
          </p:nvPr>
        </p:nvSpPr>
        <p:spPr>
          <a:xfrm>
            <a:off x="457200" y="1035424"/>
            <a:ext cx="6019800" cy="5109789"/>
          </a:xfrm>
        </p:spPr>
        <p:txBody>
          <a:bodyPr vert="eaVert"/>
          <a:lstStyle>
            <a:lvl5pPr>
              <a:defRPr/>
            </a:lvl5pPr>
          </a:lstStyle>
          <a:p>
            <a:pPr lvl="0"/>
            <a:r>
              <a:rPr lang="sr-Latn-CS"/>
              <a:t>Click to edit Master text styles</a:t>
            </a:r>
          </a:p>
          <a:p>
            <a:pPr lvl="1"/>
            <a:r>
              <a:rPr lang="sr-Latn-CS"/>
              <a:t>Second level</a:t>
            </a:r>
          </a:p>
          <a:p>
            <a:pPr lvl="2"/>
            <a:r>
              <a:rPr lang="sr-Latn-CS"/>
              <a:t>Third level</a:t>
            </a:r>
          </a:p>
          <a:p>
            <a:pPr lvl="3"/>
            <a:r>
              <a:rPr lang="sr-Latn-CS"/>
              <a:t>Fourth level</a:t>
            </a:r>
          </a:p>
          <a:p>
            <a:pPr lvl="4"/>
            <a:r>
              <a:rPr lang="sr-Latn-CS"/>
              <a:t>Fifth level</a:t>
            </a:r>
            <a:endParaRPr dirty="0"/>
          </a:p>
        </p:txBody>
      </p:sp>
      <p:sp>
        <p:nvSpPr>
          <p:cNvPr id="4" name="Date Placeholder 3"/>
          <p:cNvSpPr>
            <a:spLocks noGrp="1"/>
          </p:cNvSpPr>
          <p:nvPr>
            <p:ph type="dt" sz="half" idx="10"/>
          </p:nvPr>
        </p:nvSpPr>
        <p:spPr/>
        <p:txBody>
          <a:bodyPr/>
          <a:lstStyle/>
          <a:p>
            <a:fld id="{4251665B-C24A-4702-B522-6A4334602E03}" type="datetimeFigureOut">
              <a:rPr lang="en-US" smtClean="0"/>
              <a:t>3/3/26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D889E0-CAB2-4699-909D-B9A88D47ACBE}"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p:nvSpPr>
        <p:spPr>
          <a:xfrm>
            <a:off x="7212106" y="268288"/>
            <a:ext cx="1645920"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sr-Latn-CS"/>
              <a:t>Click to edit Master title style</a:t>
            </a:r>
            <a:endParaRPr/>
          </a:p>
        </p:txBody>
      </p:sp>
      <p:sp>
        <p:nvSpPr>
          <p:cNvPr id="3" name="Content Placeholder 2"/>
          <p:cNvSpPr>
            <a:spLocks noGrp="1"/>
          </p:cNvSpPr>
          <p:nvPr>
            <p:ph idx="1"/>
          </p:nvPr>
        </p:nvSpPr>
        <p:spPr/>
        <p:txBody>
          <a:bodyPr/>
          <a:lstStyle>
            <a:lvl5pPr>
              <a:defRPr/>
            </a:lvl5pPr>
          </a:lstStyle>
          <a:p>
            <a:pPr lvl="0"/>
            <a:r>
              <a:rPr lang="sr-Latn-CS"/>
              <a:t>Click to edit Master text styles</a:t>
            </a:r>
          </a:p>
          <a:p>
            <a:pPr lvl="1"/>
            <a:r>
              <a:rPr lang="sr-Latn-CS"/>
              <a:t>Second level</a:t>
            </a:r>
          </a:p>
          <a:p>
            <a:pPr lvl="2"/>
            <a:r>
              <a:rPr lang="sr-Latn-CS"/>
              <a:t>Third level</a:t>
            </a:r>
          </a:p>
          <a:p>
            <a:pPr lvl="3"/>
            <a:r>
              <a:rPr lang="sr-Latn-CS"/>
              <a:t>Fourth level</a:t>
            </a:r>
          </a:p>
          <a:p>
            <a:pPr lvl="4"/>
            <a:r>
              <a:rPr lang="sr-Latn-CS"/>
              <a:t>Fifth level</a:t>
            </a:r>
            <a:endParaRPr dirty="0"/>
          </a:p>
        </p:txBody>
      </p:sp>
      <p:sp>
        <p:nvSpPr>
          <p:cNvPr id="4" name="Date Placeholder 3"/>
          <p:cNvSpPr>
            <a:spLocks noGrp="1"/>
          </p:cNvSpPr>
          <p:nvPr>
            <p:ph type="dt" sz="half" idx="10"/>
          </p:nvPr>
        </p:nvSpPr>
        <p:spPr>
          <a:xfrm>
            <a:off x="7212106" y="6356350"/>
            <a:ext cx="1752600" cy="365125"/>
          </a:xfrm>
        </p:spPr>
        <p:txBody>
          <a:bodyPr/>
          <a:lstStyle/>
          <a:p>
            <a:fld id="{4251665B-C24A-4702-B522-6A4334602E03}" type="datetimeFigureOut">
              <a:rPr lang="en-US" smtClean="0"/>
              <a:t>3/3/26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D889E0-CAB2-4699-909D-B9A88D47ACBE}"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7" name="Rectangle 6"/>
          <p:cNvSpPr/>
          <p:nvPr/>
        </p:nvSpPr>
        <p:spPr>
          <a:xfrm>
            <a:off x="3186953" y="268288"/>
            <a:ext cx="5669280" cy="25603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a:off x="3200399" y="4171950"/>
            <a:ext cx="5457919" cy="1085850"/>
          </a:xfrm>
        </p:spPr>
        <p:txBody>
          <a:bodyPr>
            <a:normAutofit/>
          </a:bodyPr>
          <a:lstStyle>
            <a:lvl1pPr>
              <a:defRPr sz="4600"/>
            </a:lvl1pPr>
          </a:lstStyle>
          <a:p>
            <a:r>
              <a:rPr lang="sr-Latn-CS"/>
              <a:t>Click to edit Master title style</a:t>
            </a:r>
            <a:endParaRPr/>
          </a:p>
        </p:txBody>
      </p:sp>
      <p:sp>
        <p:nvSpPr>
          <p:cNvPr id="3" name="Subtitle 2"/>
          <p:cNvSpPr>
            <a:spLocks noGrp="1"/>
          </p:cNvSpPr>
          <p:nvPr>
            <p:ph type="subTitle" idx="1"/>
          </p:nvPr>
        </p:nvSpPr>
        <p:spPr>
          <a:xfrm>
            <a:off x="3200401" y="5257799"/>
            <a:ext cx="5457918" cy="618565"/>
          </a:xfrm>
        </p:spPr>
        <p:txBody>
          <a:bodyPr>
            <a:normAutofit/>
          </a:bodyPr>
          <a:lstStyle>
            <a:lvl1pPr marL="0" indent="0" algn="l">
              <a:spcBef>
                <a:spcPct val="0"/>
              </a:spcBef>
              <a:buNone/>
              <a:defRPr sz="1600">
                <a:solidFill>
                  <a:schemeClr val="tx2"/>
                </a:solidFill>
              </a:defRPr>
            </a:lvl1pPr>
            <a:lvl2pPr marL="457200" indent="0" algn="ctr">
              <a:spcBef>
                <a:spcPct val="0"/>
              </a:spcBef>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r-Latn-CS"/>
              <a:t>Click to edit Master subtitle style</a:t>
            </a:r>
            <a:endParaRPr dirty="0"/>
          </a:p>
        </p:txBody>
      </p:sp>
      <p:sp>
        <p:nvSpPr>
          <p:cNvPr id="4" name="Date Placeholder 3"/>
          <p:cNvSpPr>
            <a:spLocks noGrp="1"/>
          </p:cNvSpPr>
          <p:nvPr>
            <p:ph type="dt" sz="half" idx="10"/>
          </p:nvPr>
        </p:nvSpPr>
        <p:spPr>
          <a:xfrm>
            <a:off x="3276600" y="389965"/>
            <a:ext cx="5499847" cy="365125"/>
          </a:xfrm>
        </p:spPr>
        <p:txBody>
          <a:bodyPr/>
          <a:lstStyle>
            <a:lvl1pPr>
              <a:defRPr sz="2200" b="0" baseline="0">
                <a:solidFill>
                  <a:schemeClr val="bg1"/>
                </a:solidFill>
              </a:defRPr>
            </a:lvl1pPr>
          </a:lstStyle>
          <a:p>
            <a:fld id="{4251665B-C24A-4702-B522-6A4334602E03}" type="datetimeFigureOut">
              <a:rPr lang="en-US" smtClean="0"/>
              <a:t>3/3/26</a:t>
            </a:fld>
            <a:endParaRPr lang="en-US"/>
          </a:p>
        </p:txBody>
      </p:sp>
      <p:sp>
        <p:nvSpPr>
          <p:cNvPr id="5" name="Footer Placeholder 4"/>
          <p:cNvSpPr>
            <a:spLocks noGrp="1"/>
          </p:cNvSpPr>
          <p:nvPr>
            <p:ph type="ftr" sz="quarter" idx="11"/>
          </p:nvPr>
        </p:nvSpPr>
        <p:spPr>
          <a:xfrm>
            <a:off x="3213847" y="6356350"/>
            <a:ext cx="4734112" cy="365125"/>
          </a:xfrm>
        </p:spPr>
        <p:txBody>
          <a:bodyPr/>
          <a:lstStyle/>
          <a:p>
            <a:endParaRPr lang="en-US"/>
          </a:p>
        </p:txBody>
      </p:sp>
      <p:sp>
        <p:nvSpPr>
          <p:cNvPr id="6" name="Slide Number Placeholder 5"/>
          <p:cNvSpPr>
            <a:spLocks noGrp="1"/>
          </p:cNvSpPr>
          <p:nvPr>
            <p:ph type="sldNum" sz="quarter" idx="12"/>
          </p:nvPr>
        </p:nvSpPr>
        <p:spPr>
          <a:xfrm>
            <a:off x="8265459" y="6356350"/>
            <a:ext cx="685800" cy="365125"/>
          </a:xfrm>
        </p:spPr>
        <p:txBody>
          <a:bodyPr vert="horz" lIns="91440" tIns="45720" rIns="91440" bIns="45720" rtlCol="0" anchor="ctr"/>
          <a:lstStyle>
            <a:lvl1pPr marL="0" algn="r" defTabSz="914400" rtl="0" eaLnBrk="1" latinLnBrk="0" hangingPunct="1">
              <a:defRPr sz="1100" b="1" kern="1200">
                <a:solidFill>
                  <a:schemeClr val="tx2">
                    <a:lumMod val="60000"/>
                    <a:lumOff val="40000"/>
                  </a:schemeClr>
                </a:solidFill>
                <a:latin typeface="+mn-lt"/>
                <a:ea typeface="+mn-ea"/>
                <a:cs typeface="+mn-cs"/>
              </a:defRPr>
            </a:lvl1pPr>
          </a:lstStyle>
          <a:p>
            <a:fld id="{57AF16DE-A0D5-4438-950F-5B1E159C2C28}" type="slidenum">
              <a:rPr lang="en-US" smtClean="0"/>
              <a:t>‹#›</a:t>
            </a:fld>
            <a:endParaRPr lang="en-US"/>
          </a:p>
        </p:txBody>
      </p:sp>
      <p:sp>
        <p:nvSpPr>
          <p:cNvPr id="9" name="Picture Placeholder 8"/>
          <p:cNvSpPr>
            <a:spLocks noGrp="1"/>
          </p:cNvSpPr>
          <p:nvPr>
            <p:ph type="pic" sz="quarter" idx="13"/>
          </p:nvPr>
        </p:nvSpPr>
        <p:spPr>
          <a:xfrm>
            <a:off x="3200400" y="2877671"/>
            <a:ext cx="5646867" cy="1280160"/>
          </a:xfrm>
        </p:spPr>
        <p:txBody>
          <a:bodyPr/>
          <a:lstStyle>
            <a:lvl1pPr>
              <a:buNone/>
              <a:defRPr/>
            </a:lvl1pPr>
          </a:lstStyle>
          <a:p>
            <a:r>
              <a:rPr lang="sr-Latn-CS"/>
              <a:t>Drag picture to placeholder or click icon to add</a:t>
            </a:r>
            <a:endParaRPr/>
          </a:p>
        </p:txBody>
      </p:sp>
      <p:sp>
        <p:nvSpPr>
          <p:cNvPr id="10" name="Rectangle 9"/>
          <p:cNvSpPr/>
          <p:nvPr/>
        </p:nvSpPr>
        <p:spPr>
          <a:xfrm>
            <a:off x="268940" y="268288"/>
            <a:ext cx="182880" cy="38868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Content, and Picture">
    <p:spTree>
      <p:nvGrpSpPr>
        <p:cNvPr id="1" name=""/>
        <p:cNvGrpSpPr/>
        <p:nvPr/>
      </p:nvGrpSpPr>
      <p:grpSpPr>
        <a:xfrm>
          <a:off x="0" y="0"/>
          <a:ext cx="0" cy="0"/>
          <a:chOff x="0" y="0"/>
          <a:chExt cx="0" cy="0"/>
        </a:xfrm>
      </p:grpSpPr>
      <p:sp>
        <p:nvSpPr>
          <p:cNvPr id="7" name="Rectangle 6"/>
          <p:cNvSpPr/>
          <p:nvPr/>
        </p:nvSpPr>
        <p:spPr>
          <a:xfrm>
            <a:off x="269875" y="268288"/>
            <a:ext cx="1645920"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2178423" y="914400"/>
            <a:ext cx="6508377" cy="1143000"/>
          </a:xfrm>
        </p:spPr>
        <p:txBody>
          <a:bodyPr/>
          <a:lstStyle/>
          <a:p>
            <a:r>
              <a:rPr lang="sr-Latn-CS"/>
              <a:t>Click to edit Master title style</a:t>
            </a:r>
            <a:endParaRPr/>
          </a:p>
        </p:txBody>
      </p:sp>
      <p:sp>
        <p:nvSpPr>
          <p:cNvPr id="3" name="Content Placeholder 2"/>
          <p:cNvSpPr>
            <a:spLocks noGrp="1"/>
          </p:cNvSpPr>
          <p:nvPr>
            <p:ph idx="1"/>
          </p:nvPr>
        </p:nvSpPr>
        <p:spPr>
          <a:xfrm>
            <a:off x="2178423" y="2209800"/>
            <a:ext cx="6508377" cy="3916363"/>
          </a:xfrm>
        </p:spPr>
        <p:txBody>
          <a:bodyPr/>
          <a:lstStyle>
            <a:lvl5pPr>
              <a:defRPr/>
            </a:lvl5pPr>
          </a:lstStyle>
          <a:p>
            <a:pPr lvl="0"/>
            <a:r>
              <a:rPr lang="sr-Latn-CS"/>
              <a:t>Click to edit Master text styles</a:t>
            </a:r>
          </a:p>
          <a:p>
            <a:pPr lvl="1"/>
            <a:r>
              <a:rPr lang="sr-Latn-CS"/>
              <a:t>Second level</a:t>
            </a:r>
          </a:p>
          <a:p>
            <a:pPr lvl="2"/>
            <a:r>
              <a:rPr lang="sr-Latn-CS"/>
              <a:t>Third level</a:t>
            </a:r>
          </a:p>
          <a:p>
            <a:pPr lvl="3"/>
            <a:r>
              <a:rPr lang="sr-Latn-CS"/>
              <a:t>Fourth level</a:t>
            </a:r>
          </a:p>
          <a:p>
            <a:pPr lvl="4"/>
            <a:r>
              <a:rPr lang="sr-Latn-CS"/>
              <a:t>Fifth level</a:t>
            </a:r>
            <a:endParaRPr dirty="0"/>
          </a:p>
        </p:txBody>
      </p:sp>
      <p:sp>
        <p:nvSpPr>
          <p:cNvPr id="4" name="Date Placeholder 3"/>
          <p:cNvSpPr>
            <a:spLocks noGrp="1"/>
          </p:cNvSpPr>
          <p:nvPr>
            <p:ph type="dt" sz="half" idx="10"/>
          </p:nvPr>
        </p:nvSpPr>
        <p:spPr>
          <a:xfrm>
            <a:off x="7212106" y="6356350"/>
            <a:ext cx="1752600" cy="365125"/>
          </a:xfrm>
        </p:spPr>
        <p:txBody>
          <a:bodyPr/>
          <a:lstStyle/>
          <a:p>
            <a:fld id="{4251665B-C24A-4702-B522-6A4334602E03}" type="datetimeFigureOut">
              <a:rPr lang="en-US" smtClean="0"/>
              <a:t>3/3/26</a:t>
            </a:fld>
            <a:endParaRPr lang="en-US"/>
          </a:p>
        </p:txBody>
      </p:sp>
      <p:sp>
        <p:nvSpPr>
          <p:cNvPr id="5" name="Footer Placeholder 4"/>
          <p:cNvSpPr>
            <a:spLocks noGrp="1"/>
          </p:cNvSpPr>
          <p:nvPr>
            <p:ph type="ftr" sz="quarter" idx="11"/>
          </p:nvPr>
        </p:nvSpPr>
        <p:spPr>
          <a:xfrm>
            <a:off x="2178423" y="6356350"/>
            <a:ext cx="4926852" cy="365125"/>
          </a:xfrm>
        </p:spPr>
        <p:txBody>
          <a:bodyPr/>
          <a:lstStyle/>
          <a:p>
            <a:endParaRPr lang="en-US"/>
          </a:p>
        </p:txBody>
      </p:sp>
      <p:sp>
        <p:nvSpPr>
          <p:cNvPr id="6" name="Slide Number Placeholder 5"/>
          <p:cNvSpPr>
            <a:spLocks noGrp="1"/>
          </p:cNvSpPr>
          <p:nvPr>
            <p:ph type="sldNum" sz="quarter" idx="12"/>
          </p:nvPr>
        </p:nvSpPr>
        <p:spPr>
          <a:xfrm>
            <a:off x="331694" y="361016"/>
            <a:ext cx="506506" cy="365125"/>
          </a:xfrm>
        </p:spPr>
        <p:txBody>
          <a:bodyPr/>
          <a:lstStyle/>
          <a:p>
            <a:fld id="{5FD889E0-CAB2-4699-909D-B9A88D47ACBE}" type="slidenum">
              <a:rPr lang="en-US" smtClean="0"/>
              <a:t>‹#›</a:t>
            </a:fld>
            <a:endParaRPr lang="en-US"/>
          </a:p>
        </p:txBody>
      </p:sp>
      <p:sp>
        <p:nvSpPr>
          <p:cNvPr id="9" name="Picture Placeholder 8"/>
          <p:cNvSpPr>
            <a:spLocks noGrp="1"/>
          </p:cNvSpPr>
          <p:nvPr>
            <p:ph type="pic" sz="quarter" idx="13"/>
          </p:nvPr>
        </p:nvSpPr>
        <p:spPr>
          <a:xfrm>
            <a:off x="269875" y="1976718"/>
            <a:ext cx="1645920" cy="4625788"/>
          </a:xfrm>
        </p:spPr>
        <p:txBody>
          <a:bodyPr/>
          <a:lstStyle>
            <a:lvl1pPr>
              <a:buNone/>
              <a:defRPr/>
            </a:lvl1pPr>
          </a:lstStyle>
          <a:p>
            <a:r>
              <a:rPr lang="sr-Latn-CS"/>
              <a:t>Drag picture to placeholder or click icon to add</a:t>
            </a: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7758952" y="268288"/>
            <a:ext cx="1099073" cy="6350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2209801" y="3429000"/>
            <a:ext cx="4966446" cy="1398494"/>
          </a:xfrm>
        </p:spPr>
        <p:txBody>
          <a:bodyPr anchor="b" anchorCtr="0"/>
          <a:lstStyle>
            <a:lvl1pPr algn="r">
              <a:defRPr sz="4600" b="0" cap="none" baseline="0"/>
            </a:lvl1pPr>
          </a:lstStyle>
          <a:p>
            <a:r>
              <a:rPr lang="sr-Latn-CS"/>
              <a:t>Click to edit Master title style</a:t>
            </a:r>
            <a:endParaRPr/>
          </a:p>
        </p:txBody>
      </p:sp>
      <p:sp>
        <p:nvSpPr>
          <p:cNvPr id="3" name="Text Placeholder 2"/>
          <p:cNvSpPr>
            <a:spLocks noGrp="1"/>
          </p:cNvSpPr>
          <p:nvPr>
            <p:ph type="body" idx="1"/>
          </p:nvPr>
        </p:nvSpPr>
        <p:spPr>
          <a:xfrm>
            <a:off x="2209801" y="4824414"/>
            <a:ext cx="4966446" cy="1320800"/>
          </a:xfrm>
        </p:spPr>
        <p:txBody>
          <a:bodyPr anchor="t" anchorCtr="0">
            <a:normAutofit/>
          </a:bodyPr>
          <a:lstStyle>
            <a:lvl1pPr marL="0" indent="0" algn="r">
              <a:spcBef>
                <a:spcPts val="0"/>
              </a:spcBef>
              <a:buNone/>
              <a:defRPr sz="16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r-Latn-CS"/>
              <a:t>Click to edit Master text styles</a:t>
            </a:r>
          </a:p>
        </p:txBody>
      </p:sp>
      <p:sp>
        <p:nvSpPr>
          <p:cNvPr id="4" name="Date Placeholder 3"/>
          <p:cNvSpPr>
            <a:spLocks noGrp="1"/>
          </p:cNvSpPr>
          <p:nvPr>
            <p:ph type="dt" sz="half" idx="10"/>
          </p:nvPr>
        </p:nvSpPr>
        <p:spPr>
          <a:xfrm>
            <a:off x="5562600" y="6356350"/>
            <a:ext cx="1622612" cy="365125"/>
          </a:xfrm>
        </p:spPr>
        <p:txBody>
          <a:bodyPr/>
          <a:lstStyle/>
          <a:p>
            <a:fld id="{4251665B-C24A-4702-B522-6A4334602E03}" type="datetimeFigureOut">
              <a:rPr lang="en-US" smtClean="0"/>
              <a:t>3/3/26</a:t>
            </a:fld>
            <a:endParaRPr lang="en-US"/>
          </a:p>
        </p:txBody>
      </p:sp>
      <p:sp>
        <p:nvSpPr>
          <p:cNvPr id="5" name="Footer Placeholder 4"/>
          <p:cNvSpPr>
            <a:spLocks noGrp="1"/>
          </p:cNvSpPr>
          <p:nvPr>
            <p:ph type="ftr" sz="quarter" idx="11"/>
          </p:nvPr>
        </p:nvSpPr>
        <p:spPr>
          <a:xfrm>
            <a:off x="174812" y="6356350"/>
            <a:ext cx="5311588" cy="365125"/>
          </a:xfrm>
        </p:spPr>
        <p:txBody>
          <a:bodyPr/>
          <a:lstStyle/>
          <a:p>
            <a:endParaRPr lang="en-US"/>
          </a:p>
        </p:txBody>
      </p:sp>
      <p:sp>
        <p:nvSpPr>
          <p:cNvPr id="6" name="Slide Number Placeholder 5"/>
          <p:cNvSpPr>
            <a:spLocks noGrp="1"/>
          </p:cNvSpPr>
          <p:nvPr>
            <p:ph type="sldNum" sz="quarter" idx="12"/>
          </p:nvPr>
        </p:nvSpPr>
        <p:spPr/>
        <p:txBody>
          <a:bodyPr/>
          <a:lstStyle/>
          <a:p>
            <a:fld id="{57AF16DE-A0D5-4438-950F-5B1E159C2C28}"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ection with Picture">
    <p:spTree>
      <p:nvGrpSpPr>
        <p:cNvPr id="1" name=""/>
        <p:cNvGrpSpPr/>
        <p:nvPr/>
      </p:nvGrpSpPr>
      <p:grpSpPr>
        <a:xfrm>
          <a:off x="0" y="0"/>
          <a:ext cx="0" cy="0"/>
          <a:chOff x="0" y="0"/>
          <a:chExt cx="0" cy="0"/>
        </a:xfrm>
      </p:grpSpPr>
      <p:sp>
        <p:nvSpPr>
          <p:cNvPr id="7" name="Rectangle 6"/>
          <p:cNvSpPr/>
          <p:nvPr/>
        </p:nvSpPr>
        <p:spPr>
          <a:xfrm>
            <a:off x="269875" y="4773706"/>
            <a:ext cx="2971800" cy="18445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720354" y="3429001"/>
            <a:ext cx="4966446" cy="1398494"/>
          </a:xfrm>
        </p:spPr>
        <p:txBody>
          <a:bodyPr anchor="b" anchorCtr="0"/>
          <a:lstStyle>
            <a:lvl1pPr algn="r">
              <a:defRPr sz="4600" b="0" cap="none" baseline="0"/>
            </a:lvl1pPr>
          </a:lstStyle>
          <a:p>
            <a:r>
              <a:rPr lang="sr-Latn-CS"/>
              <a:t>Click to edit Master title style</a:t>
            </a:r>
            <a:endParaRPr/>
          </a:p>
        </p:txBody>
      </p:sp>
      <p:sp>
        <p:nvSpPr>
          <p:cNvPr id="3" name="Text Placeholder 2"/>
          <p:cNvSpPr>
            <a:spLocks noGrp="1"/>
          </p:cNvSpPr>
          <p:nvPr>
            <p:ph type="body" idx="1"/>
          </p:nvPr>
        </p:nvSpPr>
        <p:spPr>
          <a:xfrm>
            <a:off x="3720354" y="4824414"/>
            <a:ext cx="4966446" cy="1320800"/>
          </a:xfrm>
        </p:spPr>
        <p:txBody>
          <a:bodyPr anchor="t" anchorCtr="0">
            <a:normAutofit/>
          </a:bodyPr>
          <a:lstStyle>
            <a:lvl1pPr marL="0" indent="0" algn="r">
              <a:spcBef>
                <a:spcPts val="0"/>
              </a:spcBef>
              <a:buNone/>
              <a:defRPr sz="16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r-Latn-CS"/>
              <a:t>Click to edit Master text styles</a:t>
            </a:r>
          </a:p>
        </p:txBody>
      </p:sp>
      <p:sp>
        <p:nvSpPr>
          <p:cNvPr id="6" name="Slide Number Placeholder 5"/>
          <p:cNvSpPr>
            <a:spLocks noGrp="1"/>
          </p:cNvSpPr>
          <p:nvPr>
            <p:ph type="sldNum" sz="quarter" idx="12"/>
          </p:nvPr>
        </p:nvSpPr>
        <p:spPr>
          <a:xfrm>
            <a:off x="351212" y="6104965"/>
            <a:ext cx="506506" cy="365125"/>
          </a:xfrm>
        </p:spPr>
        <p:txBody>
          <a:bodyPr/>
          <a:lstStyle/>
          <a:p>
            <a:fld id="{5FD889E0-CAB2-4699-909D-B9A88D47ACBE}" type="slidenum">
              <a:rPr lang="en-US" smtClean="0"/>
              <a:t>‹#›</a:t>
            </a:fld>
            <a:endParaRPr lang="en-US"/>
          </a:p>
        </p:txBody>
      </p:sp>
      <p:sp>
        <p:nvSpPr>
          <p:cNvPr id="9" name="Picture Placeholder 8"/>
          <p:cNvSpPr>
            <a:spLocks noGrp="1"/>
          </p:cNvSpPr>
          <p:nvPr>
            <p:ph type="pic" sz="quarter" idx="13"/>
          </p:nvPr>
        </p:nvSpPr>
        <p:spPr>
          <a:xfrm>
            <a:off x="269874" y="268288"/>
            <a:ext cx="2971800" cy="4438650"/>
          </a:xfrm>
        </p:spPr>
        <p:txBody>
          <a:bodyPr/>
          <a:lstStyle>
            <a:lvl1pPr>
              <a:buNone/>
              <a:defRPr/>
            </a:lvl1pPr>
          </a:lstStyle>
          <a:p>
            <a:r>
              <a:rPr lang="sr-Latn-CS"/>
              <a:t>Drag picture to placeholder or click icon to add</a:t>
            </a: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p:nvPr/>
        </p:nvSpPr>
        <p:spPr>
          <a:xfrm>
            <a:off x="8148918" y="268288"/>
            <a:ext cx="718073"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199" y="914400"/>
            <a:ext cx="7391401" cy="1143000"/>
          </a:xfrm>
        </p:spPr>
        <p:txBody>
          <a:bodyPr/>
          <a:lstStyle/>
          <a:p>
            <a:r>
              <a:rPr lang="sr-Latn-CS"/>
              <a:t>Click to edit Master title style</a:t>
            </a:r>
            <a:endParaRPr/>
          </a:p>
        </p:txBody>
      </p:sp>
      <p:sp>
        <p:nvSpPr>
          <p:cNvPr id="3" name="Content Placeholder 2"/>
          <p:cNvSpPr>
            <a:spLocks noGrp="1"/>
          </p:cNvSpPr>
          <p:nvPr>
            <p:ph sz="half" idx="1"/>
          </p:nvPr>
        </p:nvSpPr>
        <p:spPr>
          <a:xfrm>
            <a:off x="457200" y="2214563"/>
            <a:ext cx="3566160" cy="39116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sr-Latn-CS"/>
              <a:t>Click to edit Master text styles</a:t>
            </a:r>
          </a:p>
          <a:p>
            <a:pPr lvl="1"/>
            <a:r>
              <a:rPr lang="sr-Latn-CS"/>
              <a:t>Second level</a:t>
            </a:r>
          </a:p>
          <a:p>
            <a:pPr lvl="2"/>
            <a:r>
              <a:rPr lang="sr-Latn-CS"/>
              <a:t>Third level</a:t>
            </a:r>
          </a:p>
          <a:p>
            <a:pPr lvl="3"/>
            <a:r>
              <a:rPr lang="sr-Latn-CS"/>
              <a:t>Fourth level</a:t>
            </a:r>
          </a:p>
          <a:p>
            <a:pPr lvl="4"/>
            <a:r>
              <a:rPr lang="sr-Latn-CS"/>
              <a:t>Fifth level</a:t>
            </a:r>
            <a:endParaRPr dirty="0"/>
          </a:p>
        </p:txBody>
      </p:sp>
      <p:sp>
        <p:nvSpPr>
          <p:cNvPr id="4" name="Content Placeholder 3"/>
          <p:cNvSpPr>
            <a:spLocks noGrp="1"/>
          </p:cNvSpPr>
          <p:nvPr>
            <p:ph sz="half" idx="2"/>
          </p:nvPr>
        </p:nvSpPr>
        <p:spPr>
          <a:xfrm>
            <a:off x="4282440" y="2214563"/>
            <a:ext cx="3566160" cy="39116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sr-Latn-CS"/>
              <a:t>Click to edit Master text styles</a:t>
            </a:r>
          </a:p>
          <a:p>
            <a:pPr lvl="1"/>
            <a:r>
              <a:rPr lang="sr-Latn-CS"/>
              <a:t>Second level</a:t>
            </a:r>
          </a:p>
          <a:p>
            <a:pPr lvl="2"/>
            <a:r>
              <a:rPr lang="sr-Latn-CS"/>
              <a:t>Third level</a:t>
            </a:r>
          </a:p>
          <a:p>
            <a:pPr lvl="3"/>
            <a:r>
              <a:rPr lang="sr-Latn-CS"/>
              <a:t>Fourth level</a:t>
            </a:r>
          </a:p>
          <a:p>
            <a:pPr lvl="4"/>
            <a:r>
              <a:rPr lang="sr-Latn-CS"/>
              <a:t>Fifth level</a:t>
            </a:r>
            <a:endParaRPr dirty="0"/>
          </a:p>
        </p:txBody>
      </p:sp>
      <p:sp>
        <p:nvSpPr>
          <p:cNvPr id="5" name="Date Placeholder 4"/>
          <p:cNvSpPr>
            <a:spLocks noGrp="1"/>
          </p:cNvSpPr>
          <p:nvPr>
            <p:ph type="dt" sz="half" idx="10"/>
          </p:nvPr>
        </p:nvSpPr>
        <p:spPr/>
        <p:txBody>
          <a:bodyPr/>
          <a:lstStyle/>
          <a:p>
            <a:fld id="{4251665B-C24A-4702-B522-6A4334602E03}" type="datetimeFigureOut">
              <a:rPr lang="en-US" smtClean="0"/>
              <a:t>3/3/26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D889E0-CAB2-4699-909D-B9A88D47ACBE}"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p:nvPr/>
        </p:nvSpPr>
        <p:spPr>
          <a:xfrm>
            <a:off x="8148918" y="268288"/>
            <a:ext cx="718073"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199" y="914400"/>
            <a:ext cx="7388352" cy="1143000"/>
          </a:xfrm>
        </p:spPr>
        <p:txBody>
          <a:bodyPr/>
          <a:lstStyle>
            <a:lvl1pPr>
              <a:defRPr/>
            </a:lvl1pPr>
          </a:lstStyle>
          <a:p>
            <a:r>
              <a:rPr lang="sr-Latn-CS"/>
              <a:t>Click to edit Master title style</a:t>
            </a:r>
            <a:endParaRPr/>
          </a:p>
        </p:txBody>
      </p:sp>
      <p:sp>
        <p:nvSpPr>
          <p:cNvPr id="3" name="Text Placeholder 2"/>
          <p:cNvSpPr>
            <a:spLocks noGrp="1"/>
          </p:cNvSpPr>
          <p:nvPr>
            <p:ph type="body" idx="1"/>
          </p:nvPr>
        </p:nvSpPr>
        <p:spPr>
          <a:xfrm>
            <a:off x="457200" y="2054132"/>
            <a:ext cx="3566160" cy="639762"/>
          </a:xfrm>
        </p:spPr>
        <p:txBody>
          <a:bodyPr anchor="b">
            <a:noAutofit/>
          </a:bodyPr>
          <a:lstStyle>
            <a:lvl1pPr marL="0" indent="0" algn="ctr">
              <a:spcBef>
                <a:spcPct val="0"/>
              </a:spcBef>
              <a:buNone/>
              <a:defRPr sz="20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r-Latn-CS"/>
              <a:t>Click to edit Master text styles</a:t>
            </a:r>
          </a:p>
        </p:txBody>
      </p:sp>
      <p:sp>
        <p:nvSpPr>
          <p:cNvPr id="4" name="Content Placeholder 3"/>
          <p:cNvSpPr>
            <a:spLocks noGrp="1"/>
          </p:cNvSpPr>
          <p:nvPr>
            <p:ph sz="half" idx="2"/>
          </p:nvPr>
        </p:nvSpPr>
        <p:spPr>
          <a:xfrm>
            <a:off x="457200" y="2689411"/>
            <a:ext cx="3566160" cy="3436751"/>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sr-Latn-CS"/>
              <a:t>Click to edit Master text styles</a:t>
            </a:r>
          </a:p>
          <a:p>
            <a:pPr lvl="1"/>
            <a:r>
              <a:rPr lang="sr-Latn-CS"/>
              <a:t>Second level</a:t>
            </a:r>
          </a:p>
          <a:p>
            <a:pPr lvl="2"/>
            <a:r>
              <a:rPr lang="sr-Latn-CS"/>
              <a:t>Third level</a:t>
            </a:r>
          </a:p>
          <a:p>
            <a:pPr lvl="3"/>
            <a:r>
              <a:rPr lang="sr-Latn-CS"/>
              <a:t>Fourth level</a:t>
            </a:r>
          </a:p>
          <a:p>
            <a:pPr lvl="4"/>
            <a:r>
              <a:rPr lang="sr-Latn-CS"/>
              <a:t>Fifth level</a:t>
            </a:r>
            <a:endParaRPr dirty="0"/>
          </a:p>
        </p:txBody>
      </p:sp>
      <p:sp>
        <p:nvSpPr>
          <p:cNvPr id="5" name="Text Placeholder 4"/>
          <p:cNvSpPr>
            <a:spLocks noGrp="1"/>
          </p:cNvSpPr>
          <p:nvPr>
            <p:ph type="body" sz="quarter" idx="3"/>
          </p:nvPr>
        </p:nvSpPr>
        <p:spPr>
          <a:xfrm>
            <a:off x="4279391" y="2054132"/>
            <a:ext cx="3566160" cy="639762"/>
          </a:xfrm>
        </p:spPr>
        <p:txBody>
          <a:bodyPr anchor="b">
            <a:noAutofit/>
          </a:bodyPr>
          <a:lstStyle>
            <a:lvl1pPr marL="0" indent="0" algn="ctr">
              <a:spcBef>
                <a:spcPct val="0"/>
              </a:spcBef>
              <a:buNone/>
              <a:defRPr sz="20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r-Latn-CS"/>
              <a:t>Click to edit Master text styles</a:t>
            </a:r>
          </a:p>
        </p:txBody>
      </p:sp>
      <p:sp>
        <p:nvSpPr>
          <p:cNvPr id="6" name="Content Placeholder 5"/>
          <p:cNvSpPr>
            <a:spLocks noGrp="1"/>
          </p:cNvSpPr>
          <p:nvPr>
            <p:ph sz="quarter" idx="4"/>
          </p:nvPr>
        </p:nvSpPr>
        <p:spPr>
          <a:xfrm>
            <a:off x="4279391" y="2689411"/>
            <a:ext cx="3566160" cy="3436751"/>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sr-Latn-CS"/>
              <a:t>Click to edit Master text styles</a:t>
            </a:r>
          </a:p>
          <a:p>
            <a:pPr lvl="1"/>
            <a:r>
              <a:rPr lang="sr-Latn-CS"/>
              <a:t>Second level</a:t>
            </a:r>
          </a:p>
          <a:p>
            <a:pPr lvl="2"/>
            <a:r>
              <a:rPr lang="sr-Latn-CS"/>
              <a:t>Third level</a:t>
            </a:r>
          </a:p>
          <a:p>
            <a:pPr lvl="3"/>
            <a:r>
              <a:rPr lang="sr-Latn-CS"/>
              <a:t>Fourth level</a:t>
            </a:r>
          </a:p>
          <a:p>
            <a:pPr lvl="4"/>
            <a:r>
              <a:rPr lang="sr-Latn-CS"/>
              <a:t>Fifth level</a:t>
            </a:r>
            <a:endParaRPr dirty="0"/>
          </a:p>
        </p:txBody>
      </p:sp>
      <p:sp>
        <p:nvSpPr>
          <p:cNvPr id="7" name="Date Placeholder 6"/>
          <p:cNvSpPr>
            <a:spLocks noGrp="1"/>
          </p:cNvSpPr>
          <p:nvPr>
            <p:ph type="dt" sz="half" idx="10"/>
          </p:nvPr>
        </p:nvSpPr>
        <p:spPr/>
        <p:txBody>
          <a:bodyPr/>
          <a:lstStyle/>
          <a:p>
            <a:fld id="{4251665B-C24A-4702-B522-6A4334602E03}" type="datetimeFigureOut">
              <a:rPr lang="en-US" smtClean="0"/>
              <a:t>3/3/26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FD889E0-CAB2-4699-909D-B9A88D47ACBE}"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8" name="Rectangle 7"/>
          <p:cNvSpPr/>
          <p:nvPr/>
        </p:nvSpPr>
        <p:spPr>
          <a:xfrm>
            <a:off x="8148918" y="268288"/>
            <a:ext cx="718073"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199" y="914400"/>
            <a:ext cx="7391401" cy="1143000"/>
          </a:xfrm>
        </p:spPr>
        <p:txBody>
          <a:bodyPr/>
          <a:lstStyle/>
          <a:p>
            <a:r>
              <a:rPr lang="sr-Latn-CS"/>
              <a:t>Click to edit Master title style</a:t>
            </a:r>
            <a:endParaRPr/>
          </a:p>
        </p:txBody>
      </p:sp>
      <p:sp>
        <p:nvSpPr>
          <p:cNvPr id="3" name="Content Placeholder 2"/>
          <p:cNvSpPr>
            <a:spLocks noGrp="1"/>
          </p:cNvSpPr>
          <p:nvPr>
            <p:ph sz="half" idx="1"/>
          </p:nvPr>
        </p:nvSpPr>
        <p:spPr>
          <a:xfrm>
            <a:off x="457199" y="2214562"/>
            <a:ext cx="7396163"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sr-Latn-CS"/>
              <a:t>Click to edit Master text styles</a:t>
            </a:r>
          </a:p>
          <a:p>
            <a:pPr lvl="1"/>
            <a:r>
              <a:rPr lang="sr-Latn-CS"/>
              <a:t>Second level</a:t>
            </a:r>
          </a:p>
          <a:p>
            <a:pPr lvl="2"/>
            <a:r>
              <a:rPr lang="sr-Latn-CS"/>
              <a:t>Third level</a:t>
            </a:r>
          </a:p>
          <a:p>
            <a:pPr lvl="3"/>
            <a:r>
              <a:rPr lang="sr-Latn-CS"/>
              <a:t>Fourth level</a:t>
            </a:r>
          </a:p>
          <a:p>
            <a:pPr lvl="4"/>
            <a:r>
              <a:rPr lang="sr-Latn-CS"/>
              <a:t>Fifth level</a:t>
            </a:r>
            <a:endParaRPr dirty="0"/>
          </a:p>
        </p:txBody>
      </p:sp>
      <p:sp>
        <p:nvSpPr>
          <p:cNvPr id="5" name="Date Placeholder 4"/>
          <p:cNvSpPr>
            <a:spLocks noGrp="1"/>
          </p:cNvSpPr>
          <p:nvPr>
            <p:ph type="dt" sz="half" idx="10"/>
          </p:nvPr>
        </p:nvSpPr>
        <p:spPr/>
        <p:txBody>
          <a:bodyPr/>
          <a:lstStyle/>
          <a:p>
            <a:fld id="{4251665B-C24A-4702-B522-6A4334602E03}" type="datetimeFigureOut">
              <a:rPr lang="en-US" smtClean="0"/>
              <a:t>3/3/26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D889E0-CAB2-4699-909D-B9A88D47ACBE}" type="slidenum">
              <a:rPr lang="en-US" smtClean="0"/>
              <a:t>‹#›</a:t>
            </a:fld>
            <a:endParaRPr lang="en-US"/>
          </a:p>
        </p:txBody>
      </p:sp>
      <p:sp>
        <p:nvSpPr>
          <p:cNvPr id="9" name="Content Placeholder 2"/>
          <p:cNvSpPr>
            <a:spLocks noGrp="1"/>
          </p:cNvSpPr>
          <p:nvPr>
            <p:ph sz="half" idx="13"/>
          </p:nvPr>
        </p:nvSpPr>
        <p:spPr>
          <a:xfrm>
            <a:off x="457199" y="4224973"/>
            <a:ext cx="7396163"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sr-Latn-CS"/>
              <a:t>Click to edit Master text styles</a:t>
            </a:r>
          </a:p>
          <a:p>
            <a:pPr lvl="1"/>
            <a:r>
              <a:rPr lang="sr-Latn-CS"/>
              <a:t>Second level</a:t>
            </a:r>
          </a:p>
          <a:p>
            <a:pPr lvl="2"/>
            <a:r>
              <a:rPr lang="sr-Latn-CS"/>
              <a:t>Third level</a:t>
            </a:r>
          </a:p>
          <a:p>
            <a:pPr lvl="3"/>
            <a:r>
              <a:rPr lang="sr-Latn-CS"/>
              <a:t>Fourth level</a:t>
            </a:r>
          </a:p>
          <a:p>
            <a:pPr lvl="4"/>
            <a:r>
              <a:rPr lang="sr-Latn-CS"/>
              <a:t>Fifth level</a:t>
            </a:r>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199" y="914400"/>
            <a:ext cx="6508377" cy="1143000"/>
          </a:xfrm>
          <a:prstGeom prst="rect">
            <a:avLst/>
          </a:prstGeom>
        </p:spPr>
        <p:txBody>
          <a:bodyPr vert="horz" lIns="91440" tIns="45720" rIns="91440" bIns="45720" rtlCol="0" anchor="b" anchorCtr="0">
            <a:noAutofit/>
          </a:bodyPr>
          <a:lstStyle/>
          <a:p>
            <a:r>
              <a:rPr lang="sr-Latn-CS"/>
              <a:t>Click to edit Master title style</a:t>
            </a:r>
            <a:endParaRPr/>
          </a:p>
        </p:txBody>
      </p:sp>
      <p:sp>
        <p:nvSpPr>
          <p:cNvPr id="3" name="Text Placeholder 2"/>
          <p:cNvSpPr>
            <a:spLocks noGrp="1"/>
          </p:cNvSpPr>
          <p:nvPr>
            <p:ph type="body" idx="1"/>
          </p:nvPr>
        </p:nvSpPr>
        <p:spPr>
          <a:xfrm>
            <a:off x="457199" y="2209800"/>
            <a:ext cx="6508377" cy="3916363"/>
          </a:xfrm>
          <a:prstGeom prst="rect">
            <a:avLst/>
          </a:prstGeom>
        </p:spPr>
        <p:txBody>
          <a:bodyPr vert="horz" lIns="91440" tIns="45720" rIns="91440" bIns="45720" rtlCol="0">
            <a:normAutofit/>
          </a:bodyPr>
          <a:lstStyle/>
          <a:p>
            <a:pPr lvl="0"/>
            <a:r>
              <a:rPr lang="sr-Latn-CS"/>
              <a:t>Click to edit Master text styles</a:t>
            </a:r>
          </a:p>
          <a:p>
            <a:pPr lvl="1"/>
            <a:r>
              <a:rPr lang="sr-Latn-CS"/>
              <a:t>Second level</a:t>
            </a:r>
          </a:p>
          <a:p>
            <a:pPr lvl="2"/>
            <a:r>
              <a:rPr lang="sr-Latn-CS"/>
              <a:t>Third level</a:t>
            </a:r>
          </a:p>
          <a:p>
            <a:pPr lvl="3"/>
            <a:r>
              <a:rPr lang="sr-Latn-CS"/>
              <a:t>Fourth level</a:t>
            </a:r>
          </a:p>
          <a:p>
            <a:pPr lvl="4"/>
            <a:r>
              <a:rPr lang="sr-Latn-CS"/>
              <a:t>Fifth level</a:t>
            </a:r>
            <a:endParaRPr dirty="0"/>
          </a:p>
        </p:txBody>
      </p:sp>
      <p:sp>
        <p:nvSpPr>
          <p:cNvPr id="4" name="Date Placeholder 3"/>
          <p:cNvSpPr>
            <a:spLocks noGrp="1"/>
          </p:cNvSpPr>
          <p:nvPr>
            <p:ph type="dt" sz="half" idx="2"/>
          </p:nvPr>
        </p:nvSpPr>
        <p:spPr>
          <a:xfrm>
            <a:off x="7198659" y="6356350"/>
            <a:ext cx="1752600" cy="365125"/>
          </a:xfrm>
          <a:prstGeom prst="rect">
            <a:avLst/>
          </a:prstGeom>
        </p:spPr>
        <p:txBody>
          <a:bodyPr vert="horz" lIns="91440" tIns="45720" rIns="91440" bIns="45720" rtlCol="0" anchor="ctr"/>
          <a:lstStyle>
            <a:lvl1pPr algn="r">
              <a:defRPr sz="1100" b="1">
                <a:solidFill>
                  <a:schemeClr val="tx2">
                    <a:lumMod val="60000"/>
                    <a:lumOff val="40000"/>
                  </a:schemeClr>
                </a:solidFill>
              </a:defRPr>
            </a:lvl1pPr>
          </a:lstStyle>
          <a:p>
            <a:fld id="{4251665B-C24A-4702-B522-6A4334602E03}" type="datetimeFigureOut">
              <a:rPr lang="en-US" smtClean="0"/>
              <a:t>3/3/26</a:t>
            </a:fld>
            <a:endParaRPr lang="en-US"/>
          </a:p>
        </p:txBody>
      </p:sp>
      <p:sp>
        <p:nvSpPr>
          <p:cNvPr id="5" name="Footer Placeholder 4"/>
          <p:cNvSpPr>
            <a:spLocks noGrp="1"/>
          </p:cNvSpPr>
          <p:nvPr>
            <p:ph type="ftr" sz="quarter" idx="3"/>
          </p:nvPr>
        </p:nvSpPr>
        <p:spPr>
          <a:xfrm>
            <a:off x="174812" y="6356350"/>
            <a:ext cx="6007100" cy="365125"/>
          </a:xfrm>
          <a:prstGeom prst="rect">
            <a:avLst/>
          </a:prstGeom>
        </p:spPr>
        <p:txBody>
          <a:bodyPr vert="horz" lIns="91440" tIns="45720" rIns="91440" bIns="45720" rtlCol="0" anchor="ctr"/>
          <a:lstStyle>
            <a:lvl1pPr algn="l">
              <a:defRPr sz="1100" b="1">
                <a:solidFill>
                  <a:schemeClr val="tx2">
                    <a:lumMod val="60000"/>
                    <a:lumOff val="40000"/>
                  </a:schemeClr>
                </a:solidFill>
              </a:defRPr>
            </a:lvl1pPr>
          </a:lstStyle>
          <a:p>
            <a:endParaRPr lang="en-US"/>
          </a:p>
        </p:txBody>
      </p:sp>
      <p:sp>
        <p:nvSpPr>
          <p:cNvPr id="6" name="Slide Number Placeholder 5"/>
          <p:cNvSpPr>
            <a:spLocks noGrp="1"/>
          </p:cNvSpPr>
          <p:nvPr>
            <p:ph type="sldNum" sz="quarter" idx="4"/>
          </p:nvPr>
        </p:nvSpPr>
        <p:spPr>
          <a:xfrm>
            <a:off x="8256494" y="361016"/>
            <a:ext cx="506506" cy="365125"/>
          </a:xfrm>
          <a:prstGeom prst="rect">
            <a:avLst/>
          </a:prstGeom>
        </p:spPr>
        <p:txBody>
          <a:bodyPr vert="horz" lIns="91440" tIns="45720" rIns="91440" bIns="45720" rtlCol="0" anchor="ctr"/>
          <a:lstStyle>
            <a:lvl1pPr algn="r">
              <a:defRPr sz="2200" b="1">
                <a:solidFill>
                  <a:schemeClr val="bg1"/>
                </a:solidFill>
              </a:defRPr>
            </a:lvl1pPr>
          </a:lstStyle>
          <a:p>
            <a:fld id="{5FD889E0-CAB2-4699-909D-B9A88D47ACBE}"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4060" r:id="rId1"/>
    <p:sldLayoutId id="2147484061" r:id="rId2"/>
    <p:sldLayoutId id="2147484062" r:id="rId3"/>
    <p:sldLayoutId id="2147484063" r:id="rId4"/>
    <p:sldLayoutId id="2147484064" r:id="rId5"/>
    <p:sldLayoutId id="2147484065" r:id="rId6"/>
    <p:sldLayoutId id="2147484066" r:id="rId7"/>
    <p:sldLayoutId id="2147484067" r:id="rId8"/>
    <p:sldLayoutId id="2147484068" r:id="rId9"/>
    <p:sldLayoutId id="2147484069" r:id="rId10"/>
    <p:sldLayoutId id="2147484070" r:id="rId11"/>
    <p:sldLayoutId id="2147484071" r:id="rId12"/>
    <p:sldLayoutId id="2147484072" r:id="rId13"/>
    <p:sldLayoutId id="2147484073" r:id="rId14"/>
    <p:sldLayoutId id="2147484074" r:id="rId15"/>
    <p:sldLayoutId id="2147484075" r:id="rId16"/>
    <p:sldLayoutId id="2147484076" r:id="rId17"/>
    <p:sldLayoutId id="2147484077" r:id="rId18"/>
    <p:sldLayoutId id="2147484078" r:id="rId19"/>
  </p:sldLayoutIdLst>
  <p:txStyles>
    <p:titleStyle>
      <a:lvl1pPr algn="l" defTabSz="914400" rtl="0" eaLnBrk="1" latinLnBrk="0" hangingPunct="1">
        <a:spcBef>
          <a:spcPct val="0"/>
        </a:spcBef>
        <a:buNone/>
        <a:defRPr sz="3600" kern="1200">
          <a:solidFill>
            <a:schemeClr val="accent1"/>
          </a:solidFill>
          <a:latin typeface="+mj-lt"/>
          <a:ea typeface="+mj-ea"/>
          <a:cs typeface="+mj-cs"/>
        </a:defRPr>
      </a:lvl1pPr>
    </p:titleStyle>
    <p:bodyStyle>
      <a:lvl1pPr marL="228600" indent="-228600" algn="l" defTabSz="914400" rtl="0" eaLnBrk="1" latinLnBrk="0" hangingPunct="1">
        <a:spcBef>
          <a:spcPts val="1800"/>
        </a:spcBef>
        <a:buClr>
          <a:schemeClr val="accent1"/>
        </a:buClr>
        <a:buSzPct val="100000"/>
        <a:buFont typeface="Wingdings 2" pitchFamily="18" charset="2"/>
        <a:buChar char="¡"/>
        <a:defRPr sz="2000" kern="1200">
          <a:solidFill>
            <a:schemeClr val="tx2"/>
          </a:solidFill>
          <a:latin typeface="+mn-lt"/>
          <a:ea typeface="+mn-ea"/>
          <a:cs typeface="+mn-cs"/>
        </a:defRPr>
      </a:lvl1pPr>
      <a:lvl2pPr marL="457200" indent="-228600" algn="l" defTabSz="914400" rtl="0" eaLnBrk="1" latinLnBrk="0" hangingPunct="1">
        <a:spcBef>
          <a:spcPts val="600"/>
        </a:spcBef>
        <a:buClr>
          <a:schemeClr val="accent1">
            <a:lumMod val="50000"/>
          </a:schemeClr>
        </a:buClr>
        <a:buSzPct val="100000"/>
        <a:buFont typeface="Wingdings 2" pitchFamily="18" charset="2"/>
        <a:buChar char="¡"/>
        <a:defRPr sz="1800" kern="1200">
          <a:solidFill>
            <a:schemeClr val="tx2"/>
          </a:solidFill>
          <a:latin typeface="+mn-lt"/>
          <a:ea typeface="+mn-ea"/>
          <a:cs typeface="+mn-cs"/>
        </a:defRPr>
      </a:lvl2pPr>
      <a:lvl3pPr marL="685800" indent="-228600" algn="l" defTabSz="914400" rtl="0" eaLnBrk="1" latinLnBrk="0" hangingPunct="1">
        <a:spcBef>
          <a:spcPts val="600"/>
        </a:spcBef>
        <a:buClr>
          <a:schemeClr val="accent1"/>
        </a:buClr>
        <a:buSzPct val="100000"/>
        <a:buFont typeface="Wingdings 2" pitchFamily="18" charset="2"/>
        <a:buChar char="¡"/>
        <a:defRPr sz="1800" kern="1200">
          <a:solidFill>
            <a:schemeClr val="tx2"/>
          </a:solidFill>
          <a:latin typeface="+mn-lt"/>
          <a:ea typeface="+mn-ea"/>
          <a:cs typeface="+mn-cs"/>
        </a:defRPr>
      </a:lvl3pPr>
      <a:lvl4pPr marL="914400" indent="-228600" algn="l" defTabSz="914400" rtl="0" eaLnBrk="1" latinLnBrk="0" hangingPunct="1">
        <a:spcBef>
          <a:spcPts val="600"/>
        </a:spcBef>
        <a:buClr>
          <a:schemeClr val="accent1">
            <a:lumMod val="50000"/>
          </a:schemeClr>
        </a:buClr>
        <a:buSzPct val="100000"/>
        <a:buFont typeface="Wingdings 2" pitchFamily="18" charset="2"/>
        <a:buChar char="¡"/>
        <a:defRPr sz="1800" kern="1200">
          <a:solidFill>
            <a:schemeClr val="tx2"/>
          </a:solidFill>
          <a:latin typeface="+mn-lt"/>
          <a:ea typeface="+mn-ea"/>
          <a:cs typeface="+mn-cs"/>
        </a:defRPr>
      </a:lvl4pPr>
      <a:lvl5pPr marL="1143000" indent="-228600" algn="l" defTabSz="914400" rtl="0" eaLnBrk="1" latinLnBrk="0" hangingPunct="1">
        <a:spcBef>
          <a:spcPts val="600"/>
        </a:spcBef>
        <a:buClr>
          <a:schemeClr val="accent1"/>
        </a:buClr>
        <a:buSzPct val="100000"/>
        <a:buFont typeface="Wingdings 2" pitchFamily="18" charset="2"/>
        <a:buChar char="¡"/>
        <a:defRPr sz="1800" kern="1200">
          <a:solidFill>
            <a:schemeClr val="tx2"/>
          </a:solidFill>
          <a:latin typeface="+mn-lt"/>
          <a:ea typeface="+mn-ea"/>
          <a:cs typeface="+mn-cs"/>
        </a:defRPr>
      </a:lvl5pPr>
      <a:lvl6pPr marL="1377950" indent="-228600"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2"/>
          </a:solidFill>
          <a:latin typeface="+mn-lt"/>
          <a:ea typeface="+mn-ea"/>
          <a:cs typeface="+mn-cs"/>
        </a:defRPr>
      </a:lvl6pPr>
      <a:lvl7pPr marL="1603375" indent="-228600" algn="l" defTabSz="914400" rtl="0" eaLnBrk="1" latinLnBrk="0" hangingPunct="1">
        <a:spcBef>
          <a:spcPct val="20000"/>
        </a:spcBef>
        <a:buClr>
          <a:schemeClr val="accent1"/>
        </a:buClr>
        <a:buFont typeface="Wingdings 2" pitchFamily="18" charset="2"/>
        <a:buChar char=""/>
        <a:defRPr lang="en-US" sz="1800" kern="1200" dirty="0" smtClean="0">
          <a:solidFill>
            <a:schemeClr val="tx2"/>
          </a:solidFill>
          <a:latin typeface="+mn-lt"/>
          <a:ea typeface="+mn-ea"/>
          <a:cs typeface="+mn-cs"/>
        </a:defRPr>
      </a:lvl7pPr>
      <a:lvl8pPr marL="1830388" indent="-228600"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2"/>
          </a:solidFill>
          <a:latin typeface="+mn-lt"/>
          <a:ea typeface="+mn-ea"/>
          <a:cs typeface="+mn-cs"/>
        </a:defRPr>
      </a:lvl8pPr>
      <a:lvl9pPr marL="2057400" indent="-228600" algn="l" defTabSz="914400" rtl="0" eaLnBrk="1" latinLnBrk="0" hangingPunct="1">
        <a:spcBef>
          <a:spcPct val="20000"/>
        </a:spcBef>
        <a:buClr>
          <a:schemeClr val="accent1"/>
        </a:buClr>
        <a:buFont typeface="Wingdings 2" pitchFamily="18" charset="2"/>
        <a:buChar char=""/>
        <a:defRPr lang="en-US" sz="1800" kern="1200" dirty="0">
          <a:solidFill>
            <a:schemeClr val="tx2"/>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oleObject" Target="../embeddings/oleObject1.bin"/><Relationship Id="rId1" Type="http://schemas.openxmlformats.org/officeDocument/2006/relationships/slideLayout" Target="../slideLayouts/slideLayout2.xml"/><Relationship Id="rId5" Type="http://schemas.openxmlformats.org/officeDocument/2006/relationships/image" Target="../media/image8.wmf"/><Relationship Id="rId4" Type="http://schemas.openxmlformats.org/officeDocument/2006/relationships/oleObject" Target="../embeddings/oleObject2.bin"/></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524000" y="4346221"/>
            <a:ext cx="7135368" cy="911391"/>
          </a:xfrm>
        </p:spPr>
        <p:txBody>
          <a:bodyPr>
            <a:normAutofit/>
          </a:bodyPr>
          <a:lstStyle/>
          <a:p>
            <a:r>
              <a:rPr lang="en-US" dirty="0" err="1"/>
              <a:t>Sistem</a:t>
            </a:r>
            <a:r>
              <a:rPr lang="en-US" dirty="0"/>
              <a:t> </a:t>
            </a:r>
            <a:r>
              <a:rPr lang="en-US" dirty="0" err="1"/>
              <a:t>i</a:t>
            </a:r>
            <a:r>
              <a:rPr lang="en-US" dirty="0"/>
              <a:t> </a:t>
            </a:r>
            <a:r>
              <a:rPr lang="en-US" dirty="0" err="1"/>
              <a:t>industrijski</a:t>
            </a:r>
            <a:r>
              <a:rPr lang="en-US" dirty="0"/>
              <a:t> </a:t>
            </a:r>
            <a:r>
              <a:rPr lang="en-US" dirty="0" err="1"/>
              <a:t>sistem</a:t>
            </a:r>
            <a:endParaRPr lang="en-US" dirty="0"/>
          </a:p>
        </p:txBody>
      </p:sp>
      <p:sp>
        <p:nvSpPr>
          <p:cNvPr id="5" name="Subtitle 4"/>
          <p:cNvSpPr>
            <a:spLocks noGrp="1"/>
          </p:cNvSpPr>
          <p:nvPr>
            <p:ph type="subTitle" idx="1"/>
          </p:nvPr>
        </p:nvSpPr>
        <p:spPr>
          <a:xfrm>
            <a:off x="1524000" y="5257800"/>
            <a:ext cx="7135368" cy="621792"/>
          </a:xfrm>
        </p:spPr>
        <p:txBody>
          <a:bodyPr>
            <a:normAutofit/>
          </a:bodyPr>
          <a:lstStyle/>
          <a:p>
            <a:r>
              <a:rPr lang="en-US" sz="1800"/>
              <a:t>Prof. </a:t>
            </a:r>
            <a:r>
              <a:rPr lang="en-US" sz="1800" dirty="0" err="1"/>
              <a:t>dr</a:t>
            </a:r>
            <a:r>
              <a:rPr lang="en-US" sz="1800" dirty="0"/>
              <a:t> Igor </a:t>
            </a:r>
            <a:r>
              <a:rPr lang="en-US" sz="1800" dirty="0" err="1"/>
              <a:t>Todorović</a:t>
            </a:r>
            <a:endParaRPr lang="en-US" sz="1800" dirty="0"/>
          </a:p>
        </p:txBody>
      </p:sp>
      <p:sp>
        <p:nvSpPr>
          <p:cNvPr id="7" name="TextBox 6"/>
          <p:cNvSpPr txBox="1"/>
          <p:nvPr/>
        </p:nvSpPr>
        <p:spPr>
          <a:xfrm>
            <a:off x="3231444" y="2432503"/>
            <a:ext cx="5305778" cy="1569660"/>
          </a:xfrm>
          <a:prstGeom prst="rect">
            <a:avLst/>
          </a:prstGeom>
          <a:noFill/>
        </p:spPr>
        <p:txBody>
          <a:bodyPr wrap="square" rtlCol="0">
            <a:spAutoFit/>
          </a:bodyPr>
          <a:lstStyle/>
          <a:p>
            <a:pPr algn="ctr"/>
            <a:r>
              <a:rPr lang="en-US" sz="4800" dirty="0"/>
              <a:t>MENADŽMENT</a:t>
            </a:r>
          </a:p>
          <a:p>
            <a:pPr algn="ctr"/>
            <a:r>
              <a:rPr lang="en-US" sz="4800" dirty="0"/>
              <a:t>KVALITETA</a:t>
            </a:r>
          </a:p>
        </p:txBody>
      </p:sp>
    </p:spTree>
    <p:extLst>
      <p:ext uri="{BB962C8B-B14F-4D97-AF65-F5344CB8AC3E}">
        <p14:creationId xmlns:p14="http://schemas.microsoft.com/office/powerpoint/2010/main" val="15158656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Elementi</a:t>
            </a:r>
            <a:r>
              <a:rPr lang="en-US" dirty="0"/>
              <a:t> </a:t>
            </a:r>
            <a:r>
              <a:rPr lang="en-US" dirty="0" err="1"/>
              <a:t>sistema</a:t>
            </a:r>
            <a:endParaRPr lang="en-US" dirty="0"/>
          </a:p>
        </p:txBody>
      </p:sp>
      <p:sp>
        <p:nvSpPr>
          <p:cNvPr id="3" name="Content Placeholder 2"/>
          <p:cNvSpPr>
            <a:spLocks noGrp="1"/>
          </p:cNvSpPr>
          <p:nvPr>
            <p:ph idx="1"/>
          </p:nvPr>
        </p:nvSpPr>
        <p:spPr/>
        <p:txBody>
          <a:bodyPr/>
          <a:lstStyle/>
          <a:p>
            <a:endParaRPr lang="en-US" dirty="0"/>
          </a:p>
        </p:txBody>
      </p:sp>
      <p:sp>
        <p:nvSpPr>
          <p:cNvPr id="4" name="Rectangle 3"/>
          <p:cNvSpPr/>
          <p:nvPr/>
        </p:nvSpPr>
        <p:spPr>
          <a:xfrm>
            <a:off x="1291898" y="2589377"/>
            <a:ext cx="4685862" cy="1926897"/>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p:cNvSpPr/>
          <p:nvPr/>
        </p:nvSpPr>
        <p:spPr>
          <a:xfrm>
            <a:off x="3061139" y="3228757"/>
            <a:ext cx="1147379" cy="57806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E</a:t>
            </a:r>
          </a:p>
        </p:txBody>
      </p:sp>
      <p:sp>
        <p:nvSpPr>
          <p:cNvPr id="6" name="Right Arrow 5"/>
          <p:cNvSpPr/>
          <p:nvPr/>
        </p:nvSpPr>
        <p:spPr>
          <a:xfrm>
            <a:off x="2001346" y="3517791"/>
            <a:ext cx="1059793" cy="96345"/>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ight Arrow 6"/>
          <p:cNvSpPr/>
          <p:nvPr/>
        </p:nvSpPr>
        <p:spPr>
          <a:xfrm>
            <a:off x="4208518" y="3517791"/>
            <a:ext cx="1059793" cy="96345"/>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Down Arrow 7"/>
          <p:cNvSpPr/>
          <p:nvPr/>
        </p:nvSpPr>
        <p:spPr>
          <a:xfrm>
            <a:off x="3569141" y="2711998"/>
            <a:ext cx="122620" cy="516759"/>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p:nvSpPr>
        <p:spPr>
          <a:xfrm>
            <a:off x="1418803" y="4058366"/>
            <a:ext cx="268421" cy="369332"/>
          </a:xfrm>
          <a:prstGeom prst="rect">
            <a:avLst/>
          </a:prstGeom>
          <a:noFill/>
        </p:spPr>
        <p:txBody>
          <a:bodyPr wrap="square" rtlCol="0">
            <a:spAutoFit/>
          </a:bodyPr>
          <a:lstStyle/>
          <a:p>
            <a:r>
              <a:rPr lang="en-US" dirty="0"/>
              <a:t>S</a:t>
            </a:r>
          </a:p>
        </p:txBody>
      </p:sp>
      <p:sp>
        <p:nvSpPr>
          <p:cNvPr id="10" name="TextBox 9"/>
          <p:cNvSpPr txBox="1"/>
          <p:nvPr/>
        </p:nvSpPr>
        <p:spPr>
          <a:xfrm>
            <a:off x="2249093" y="3155644"/>
            <a:ext cx="268421" cy="369332"/>
          </a:xfrm>
          <a:prstGeom prst="rect">
            <a:avLst/>
          </a:prstGeom>
          <a:noFill/>
        </p:spPr>
        <p:txBody>
          <a:bodyPr wrap="square" rtlCol="0">
            <a:spAutoFit/>
          </a:bodyPr>
          <a:lstStyle/>
          <a:p>
            <a:r>
              <a:rPr lang="en-US" dirty="0"/>
              <a:t>X</a:t>
            </a:r>
          </a:p>
        </p:txBody>
      </p:sp>
      <p:sp>
        <p:nvSpPr>
          <p:cNvPr id="11" name="TextBox 10"/>
          <p:cNvSpPr txBox="1"/>
          <p:nvPr/>
        </p:nvSpPr>
        <p:spPr>
          <a:xfrm>
            <a:off x="4520971" y="3155644"/>
            <a:ext cx="268421" cy="369332"/>
          </a:xfrm>
          <a:prstGeom prst="rect">
            <a:avLst/>
          </a:prstGeom>
          <a:noFill/>
        </p:spPr>
        <p:txBody>
          <a:bodyPr wrap="square" rtlCol="0">
            <a:spAutoFit/>
          </a:bodyPr>
          <a:lstStyle/>
          <a:p>
            <a:r>
              <a:rPr lang="en-US" dirty="0"/>
              <a:t>Y</a:t>
            </a:r>
          </a:p>
        </p:txBody>
      </p:sp>
      <p:sp>
        <p:nvSpPr>
          <p:cNvPr id="12" name="TextBox 11"/>
          <p:cNvSpPr txBox="1"/>
          <p:nvPr/>
        </p:nvSpPr>
        <p:spPr>
          <a:xfrm>
            <a:off x="3690062" y="2711998"/>
            <a:ext cx="268421" cy="369332"/>
          </a:xfrm>
          <a:prstGeom prst="rect">
            <a:avLst/>
          </a:prstGeom>
          <a:noFill/>
        </p:spPr>
        <p:txBody>
          <a:bodyPr wrap="square" rtlCol="0">
            <a:spAutoFit/>
          </a:bodyPr>
          <a:lstStyle/>
          <a:p>
            <a:r>
              <a:rPr lang="en-US" dirty="0"/>
              <a:t>Z</a:t>
            </a:r>
          </a:p>
        </p:txBody>
      </p:sp>
      <p:sp>
        <p:nvSpPr>
          <p:cNvPr id="13" name="TextBox 12"/>
          <p:cNvSpPr txBox="1"/>
          <p:nvPr/>
        </p:nvSpPr>
        <p:spPr>
          <a:xfrm>
            <a:off x="2866297" y="4839392"/>
            <a:ext cx="2720116" cy="1323439"/>
          </a:xfrm>
          <a:prstGeom prst="rect">
            <a:avLst/>
          </a:prstGeom>
          <a:noFill/>
        </p:spPr>
        <p:txBody>
          <a:bodyPr wrap="square" rtlCol="0">
            <a:spAutoFit/>
          </a:bodyPr>
          <a:lstStyle/>
          <a:p>
            <a:r>
              <a:rPr lang="en-US" sz="1600" dirty="0"/>
              <a:t>S – </a:t>
            </a:r>
            <a:r>
              <a:rPr lang="en-US" sz="1600" dirty="0" err="1"/>
              <a:t>sistem</a:t>
            </a:r>
            <a:endParaRPr lang="en-US" sz="1600" dirty="0"/>
          </a:p>
          <a:p>
            <a:r>
              <a:rPr lang="en-US" sz="1600" dirty="0"/>
              <a:t>E – element </a:t>
            </a:r>
          </a:p>
          <a:p>
            <a:r>
              <a:rPr lang="en-US" sz="1600" dirty="0"/>
              <a:t>X – </a:t>
            </a:r>
            <a:r>
              <a:rPr lang="en-US" sz="1600" dirty="0" err="1"/>
              <a:t>ulazi</a:t>
            </a:r>
            <a:endParaRPr lang="en-US" sz="1600" dirty="0"/>
          </a:p>
          <a:p>
            <a:r>
              <a:rPr lang="en-US" sz="1600" dirty="0"/>
              <a:t>Y – </a:t>
            </a:r>
            <a:r>
              <a:rPr lang="en-US" sz="1600" dirty="0" err="1"/>
              <a:t>izlazi</a:t>
            </a:r>
            <a:endParaRPr lang="en-US" sz="1600" dirty="0"/>
          </a:p>
          <a:p>
            <a:r>
              <a:rPr lang="en-US" sz="1600" dirty="0"/>
              <a:t>Z - </a:t>
            </a:r>
            <a:r>
              <a:rPr lang="en-US" sz="1600" dirty="0" err="1"/>
              <a:t>poremećaji</a:t>
            </a:r>
            <a:endParaRPr lang="en-US" sz="1600" dirty="0"/>
          </a:p>
        </p:txBody>
      </p:sp>
    </p:spTree>
    <p:extLst>
      <p:ext uri="{BB962C8B-B14F-4D97-AF65-F5344CB8AC3E}">
        <p14:creationId xmlns:p14="http://schemas.microsoft.com/office/powerpoint/2010/main" val="41314642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Aktivan</a:t>
            </a:r>
            <a:r>
              <a:rPr lang="en-US" dirty="0"/>
              <a:t> element </a:t>
            </a:r>
            <a:r>
              <a:rPr lang="en-US" dirty="0" err="1"/>
              <a:t>sistema</a:t>
            </a:r>
            <a:endParaRPr lang="en-US" dirty="0"/>
          </a:p>
        </p:txBody>
      </p:sp>
      <p:sp>
        <p:nvSpPr>
          <p:cNvPr id="3" name="Content Placeholder 2"/>
          <p:cNvSpPr>
            <a:spLocks noGrp="1"/>
          </p:cNvSpPr>
          <p:nvPr>
            <p:ph idx="1"/>
          </p:nvPr>
        </p:nvSpPr>
        <p:spPr/>
        <p:txBody>
          <a:bodyPr>
            <a:normAutofit/>
          </a:bodyPr>
          <a:lstStyle/>
          <a:p>
            <a:r>
              <a:rPr lang="en-US" dirty="0"/>
              <a:t>Da bi </a:t>
            </a:r>
            <a:r>
              <a:rPr lang="en-US" dirty="0" err="1"/>
              <a:t>neki</a:t>
            </a:r>
            <a:r>
              <a:rPr lang="en-US" dirty="0"/>
              <a:t> element u </a:t>
            </a:r>
            <a:r>
              <a:rPr lang="en-US" dirty="0" err="1"/>
              <a:t>sistemu</a:t>
            </a:r>
            <a:r>
              <a:rPr lang="en-US" dirty="0"/>
              <a:t> bio </a:t>
            </a:r>
            <a:r>
              <a:rPr lang="en-US" dirty="0" err="1"/>
              <a:t>aktivan</a:t>
            </a:r>
            <a:r>
              <a:rPr lang="en-US" dirty="0"/>
              <a:t>, on </a:t>
            </a:r>
            <a:r>
              <a:rPr lang="en-US" dirty="0" err="1"/>
              <a:t>mora</a:t>
            </a:r>
            <a:r>
              <a:rPr lang="en-US" dirty="0"/>
              <a:t>:</a:t>
            </a:r>
          </a:p>
          <a:p>
            <a:pPr lvl="1"/>
            <a:r>
              <a:rPr lang="en-US" dirty="0"/>
              <a:t>da </a:t>
            </a:r>
            <a:r>
              <a:rPr lang="en-US" dirty="0" err="1"/>
              <a:t>utiče</a:t>
            </a:r>
            <a:r>
              <a:rPr lang="en-US" dirty="0"/>
              <a:t> </a:t>
            </a:r>
            <a:r>
              <a:rPr lang="en-US" dirty="0" err="1"/>
              <a:t>na</a:t>
            </a:r>
            <a:r>
              <a:rPr lang="en-US" dirty="0"/>
              <a:t> </a:t>
            </a:r>
            <a:r>
              <a:rPr lang="en-US" dirty="0" err="1"/>
              <a:t>druge</a:t>
            </a:r>
            <a:r>
              <a:rPr lang="en-US" dirty="0"/>
              <a:t> </a:t>
            </a:r>
            <a:r>
              <a:rPr lang="en-US" dirty="0" err="1"/>
              <a:t>elemente</a:t>
            </a:r>
            <a:r>
              <a:rPr lang="en-US" dirty="0"/>
              <a:t> u </a:t>
            </a:r>
            <a:r>
              <a:rPr lang="en-US" dirty="0" err="1"/>
              <a:t>okruženju</a:t>
            </a:r>
            <a:r>
              <a:rPr lang="en-US" dirty="0"/>
              <a:t> </a:t>
            </a:r>
            <a:r>
              <a:rPr lang="en-US" dirty="0" err="1"/>
              <a:t>ali</a:t>
            </a:r>
            <a:r>
              <a:rPr lang="en-US" dirty="0"/>
              <a:t>  </a:t>
            </a:r>
            <a:r>
              <a:rPr lang="en-US" dirty="0" err="1"/>
              <a:t>istovremeno</a:t>
            </a:r>
            <a:r>
              <a:rPr lang="en-US" dirty="0"/>
              <a:t> da </a:t>
            </a:r>
            <a:r>
              <a:rPr lang="en-US" dirty="0" err="1"/>
              <a:t>trpi</a:t>
            </a:r>
            <a:r>
              <a:rPr lang="en-US" dirty="0"/>
              <a:t> </a:t>
            </a:r>
            <a:r>
              <a:rPr lang="en-US" dirty="0" err="1"/>
              <a:t>povratni</a:t>
            </a:r>
            <a:r>
              <a:rPr lang="en-US" dirty="0"/>
              <a:t> </a:t>
            </a:r>
            <a:r>
              <a:rPr lang="en-US" dirty="0" err="1"/>
              <a:t>uticaj</a:t>
            </a:r>
            <a:r>
              <a:rPr lang="en-US" dirty="0"/>
              <a:t> </a:t>
            </a:r>
            <a:r>
              <a:rPr lang="en-US" dirty="0" err="1"/>
              <a:t>iz</a:t>
            </a:r>
            <a:r>
              <a:rPr lang="en-US" dirty="0"/>
              <a:t> </a:t>
            </a:r>
            <a:r>
              <a:rPr lang="en-US" dirty="0" err="1"/>
              <a:t>okruženja</a:t>
            </a:r>
            <a:r>
              <a:rPr lang="en-US" dirty="0"/>
              <a:t>;</a:t>
            </a:r>
          </a:p>
          <a:p>
            <a:pPr lvl="1"/>
            <a:r>
              <a:rPr lang="en-US" dirty="0"/>
              <a:t>da bi </a:t>
            </a:r>
            <a:r>
              <a:rPr lang="en-US" dirty="0" err="1"/>
              <a:t>ostvario</a:t>
            </a:r>
            <a:r>
              <a:rPr lang="en-US" dirty="0"/>
              <a:t> </a:t>
            </a:r>
            <a:r>
              <a:rPr lang="en-US" dirty="0" err="1"/>
              <a:t>prvi</a:t>
            </a:r>
            <a:r>
              <a:rPr lang="en-US" dirty="0"/>
              <a:t> </a:t>
            </a:r>
            <a:r>
              <a:rPr lang="en-US" dirty="0" err="1"/>
              <a:t>uslov</a:t>
            </a:r>
            <a:r>
              <a:rPr lang="en-US" dirty="0"/>
              <a:t> </a:t>
            </a:r>
            <a:r>
              <a:rPr lang="en-US" dirty="0" err="1"/>
              <a:t>aktivan</a:t>
            </a:r>
            <a:r>
              <a:rPr lang="en-US" dirty="0"/>
              <a:t> element </a:t>
            </a:r>
            <a:r>
              <a:rPr lang="en-US" dirty="0" err="1"/>
              <a:t>mora</a:t>
            </a:r>
            <a:r>
              <a:rPr lang="en-US" dirty="0"/>
              <a:t> da </a:t>
            </a:r>
            <a:r>
              <a:rPr lang="en-US" dirty="0" err="1"/>
              <a:t>ima</a:t>
            </a:r>
            <a:r>
              <a:rPr lang="en-US" dirty="0"/>
              <a:t> </a:t>
            </a:r>
            <a:r>
              <a:rPr lang="en-US" dirty="0" err="1"/>
              <a:t>najmanje</a:t>
            </a:r>
            <a:r>
              <a:rPr lang="en-US" dirty="0"/>
              <a:t> </a:t>
            </a:r>
            <a:r>
              <a:rPr lang="en-US" dirty="0" err="1"/>
              <a:t>po</a:t>
            </a:r>
            <a:r>
              <a:rPr lang="en-US" dirty="0"/>
              <a:t> </a:t>
            </a:r>
            <a:r>
              <a:rPr lang="en-US" dirty="0" err="1"/>
              <a:t>jednu</a:t>
            </a:r>
            <a:r>
              <a:rPr lang="en-US" dirty="0"/>
              <a:t> </a:t>
            </a:r>
            <a:r>
              <a:rPr lang="en-US" dirty="0" err="1"/>
              <a:t>ulaznu</a:t>
            </a:r>
            <a:r>
              <a:rPr lang="en-US" dirty="0"/>
              <a:t> </a:t>
            </a:r>
            <a:r>
              <a:rPr lang="en-US" dirty="0" err="1"/>
              <a:t>i</a:t>
            </a:r>
            <a:r>
              <a:rPr lang="en-US" dirty="0"/>
              <a:t> </a:t>
            </a:r>
            <a:r>
              <a:rPr lang="en-US" dirty="0" err="1"/>
              <a:t>izlaznu</a:t>
            </a:r>
            <a:r>
              <a:rPr lang="en-US" dirty="0"/>
              <a:t> </a:t>
            </a:r>
            <a:r>
              <a:rPr lang="en-US" dirty="0" err="1"/>
              <a:t>vezu</a:t>
            </a:r>
            <a:r>
              <a:rPr lang="en-US" dirty="0"/>
              <a:t>, I</a:t>
            </a:r>
          </a:p>
          <a:p>
            <a:pPr lvl="1"/>
            <a:r>
              <a:rPr lang="en-US" dirty="0" err="1"/>
              <a:t>ulazna</a:t>
            </a:r>
            <a:r>
              <a:rPr lang="en-US" dirty="0"/>
              <a:t> </a:t>
            </a:r>
            <a:r>
              <a:rPr lang="en-US" dirty="0" err="1"/>
              <a:t>veza</a:t>
            </a:r>
            <a:r>
              <a:rPr lang="en-US" dirty="0"/>
              <a:t> (input) </a:t>
            </a:r>
            <a:r>
              <a:rPr lang="en-US" dirty="0" err="1"/>
              <a:t>determiniše</a:t>
            </a:r>
            <a:r>
              <a:rPr lang="en-US" dirty="0"/>
              <a:t> </a:t>
            </a:r>
            <a:r>
              <a:rPr lang="en-US" dirty="0" err="1"/>
              <a:t>izlaznu</a:t>
            </a:r>
            <a:r>
              <a:rPr lang="en-US" dirty="0"/>
              <a:t> </a:t>
            </a:r>
            <a:r>
              <a:rPr lang="en-US" dirty="0" err="1"/>
              <a:t>vezu</a:t>
            </a:r>
            <a:r>
              <a:rPr lang="en-US" dirty="0"/>
              <a:t> (</a:t>
            </a:r>
            <a:r>
              <a:rPr lang="en-US" dirty="0" err="1"/>
              <a:t>autput</a:t>
            </a:r>
            <a:r>
              <a:rPr lang="en-US" dirty="0"/>
              <a:t>).</a:t>
            </a:r>
          </a:p>
          <a:p>
            <a:endParaRPr lang="en-US" dirty="0"/>
          </a:p>
        </p:txBody>
      </p:sp>
      <p:sp>
        <p:nvSpPr>
          <p:cNvPr id="4" name="Rectangle 3"/>
          <p:cNvSpPr/>
          <p:nvPr/>
        </p:nvSpPr>
        <p:spPr>
          <a:xfrm>
            <a:off x="1565160" y="5054107"/>
            <a:ext cx="3977047" cy="1180148"/>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p:cNvSpPr/>
          <p:nvPr/>
        </p:nvSpPr>
        <p:spPr>
          <a:xfrm>
            <a:off x="2809591" y="5317628"/>
            <a:ext cx="1475356" cy="57806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err="1"/>
              <a:t>Aktivan</a:t>
            </a:r>
            <a:r>
              <a:rPr lang="en-US" dirty="0"/>
              <a:t> element</a:t>
            </a:r>
          </a:p>
        </p:txBody>
      </p:sp>
      <p:sp>
        <p:nvSpPr>
          <p:cNvPr id="6" name="Right Arrow 5"/>
          <p:cNvSpPr/>
          <p:nvPr/>
        </p:nvSpPr>
        <p:spPr>
          <a:xfrm>
            <a:off x="1749798" y="5614812"/>
            <a:ext cx="1059793" cy="96345"/>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ight Arrow 6"/>
          <p:cNvSpPr/>
          <p:nvPr/>
        </p:nvSpPr>
        <p:spPr>
          <a:xfrm>
            <a:off x="4284947" y="5606662"/>
            <a:ext cx="1059793" cy="96345"/>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489071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Sprega</a:t>
            </a:r>
            <a:r>
              <a:rPr lang="en-US" dirty="0"/>
              <a:t> </a:t>
            </a:r>
            <a:r>
              <a:rPr lang="en-US" dirty="0" err="1"/>
              <a:t>sistema</a:t>
            </a:r>
            <a:endParaRPr lang="en-US" dirty="0"/>
          </a:p>
        </p:txBody>
      </p:sp>
      <p:sp>
        <p:nvSpPr>
          <p:cNvPr id="3" name="Content Placeholder 2"/>
          <p:cNvSpPr>
            <a:spLocks noGrp="1"/>
          </p:cNvSpPr>
          <p:nvPr>
            <p:ph idx="1"/>
          </p:nvPr>
        </p:nvSpPr>
        <p:spPr/>
        <p:txBody>
          <a:bodyPr/>
          <a:lstStyle/>
          <a:p>
            <a:r>
              <a:rPr lang="en-US" dirty="0" err="1"/>
              <a:t>Sprega</a:t>
            </a:r>
            <a:r>
              <a:rPr lang="en-US" dirty="0"/>
              <a:t> </a:t>
            </a:r>
            <a:r>
              <a:rPr lang="en-US" dirty="0" err="1"/>
              <a:t>sistema</a:t>
            </a:r>
            <a:r>
              <a:rPr lang="en-US" dirty="0"/>
              <a:t> je </a:t>
            </a:r>
            <a:r>
              <a:rPr lang="en-US" dirty="0" err="1"/>
              <a:t>oblik</a:t>
            </a:r>
            <a:r>
              <a:rPr lang="en-US" dirty="0"/>
              <a:t> </a:t>
            </a:r>
            <a:r>
              <a:rPr lang="en-US" dirty="0" err="1"/>
              <a:t>međusobne</a:t>
            </a:r>
            <a:r>
              <a:rPr lang="en-US" dirty="0"/>
              <a:t> </a:t>
            </a:r>
            <a:r>
              <a:rPr lang="en-US" dirty="0" err="1"/>
              <a:t>veze</a:t>
            </a:r>
            <a:r>
              <a:rPr lang="en-US" dirty="0"/>
              <a:t> </a:t>
            </a:r>
            <a:r>
              <a:rPr lang="en-US" dirty="0" err="1"/>
              <a:t>između</a:t>
            </a:r>
            <a:r>
              <a:rPr lang="en-US" dirty="0"/>
              <a:t> </a:t>
            </a:r>
            <a:r>
              <a:rPr lang="en-US" dirty="0" err="1"/>
              <a:t>pojedinih</a:t>
            </a:r>
            <a:r>
              <a:rPr lang="en-US" dirty="0"/>
              <a:t> </a:t>
            </a:r>
            <a:r>
              <a:rPr lang="en-US" dirty="0" err="1"/>
              <a:t>podsistema</a:t>
            </a:r>
            <a:r>
              <a:rPr lang="en-US" dirty="0"/>
              <a:t>, </a:t>
            </a:r>
            <a:r>
              <a:rPr lang="en-US" dirty="0" err="1"/>
              <a:t>unutar</a:t>
            </a:r>
            <a:r>
              <a:rPr lang="en-US" dirty="0"/>
              <a:t> </a:t>
            </a:r>
            <a:r>
              <a:rPr lang="en-US" dirty="0" err="1"/>
              <a:t>sistema</a:t>
            </a:r>
            <a:endParaRPr lang="en-US" dirty="0"/>
          </a:p>
          <a:p>
            <a:endParaRPr lang="en-US" dirty="0"/>
          </a:p>
          <a:p>
            <a:r>
              <a:rPr lang="en-US" dirty="0" err="1"/>
              <a:t>Vrste</a:t>
            </a:r>
            <a:r>
              <a:rPr lang="en-US" dirty="0"/>
              <a:t> </a:t>
            </a:r>
            <a:r>
              <a:rPr lang="en-US" dirty="0" err="1"/>
              <a:t>sprega</a:t>
            </a:r>
            <a:r>
              <a:rPr lang="en-US" dirty="0"/>
              <a:t> </a:t>
            </a:r>
            <a:r>
              <a:rPr lang="en-US" dirty="0" err="1"/>
              <a:t>sistema</a:t>
            </a:r>
            <a:r>
              <a:rPr lang="en-US" dirty="0"/>
              <a:t>:</a:t>
            </a:r>
          </a:p>
          <a:p>
            <a:pPr lvl="1"/>
            <a:r>
              <a:rPr lang="en-US" dirty="0" err="1"/>
              <a:t>Redna</a:t>
            </a:r>
            <a:r>
              <a:rPr lang="en-US" dirty="0"/>
              <a:t> </a:t>
            </a:r>
            <a:r>
              <a:rPr lang="en-US" dirty="0" err="1"/>
              <a:t>sprega</a:t>
            </a:r>
            <a:endParaRPr lang="en-US" dirty="0"/>
          </a:p>
          <a:p>
            <a:pPr lvl="1"/>
            <a:r>
              <a:rPr lang="en-US" dirty="0" err="1"/>
              <a:t>Paralelna</a:t>
            </a:r>
            <a:r>
              <a:rPr lang="en-US" dirty="0"/>
              <a:t> </a:t>
            </a:r>
            <a:r>
              <a:rPr lang="en-US" dirty="0" err="1"/>
              <a:t>sprega</a:t>
            </a:r>
            <a:endParaRPr lang="en-US" dirty="0"/>
          </a:p>
          <a:p>
            <a:pPr lvl="1"/>
            <a:r>
              <a:rPr lang="en-US" dirty="0" err="1"/>
              <a:t>Povratna</a:t>
            </a:r>
            <a:r>
              <a:rPr lang="en-US" dirty="0"/>
              <a:t> </a:t>
            </a:r>
            <a:r>
              <a:rPr lang="en-US" dirty="0" err="1"/>
              <a:t>sprega</a:t>
            </a:r>
            <a:endParaRPr lang="en-US" dirty="0"/>
          </a:p>
        </p:txBody>
      </p:sp>
    </p:spTree>
    <p:extLst>
      <p:ext uri="{BB962C8B-B14F-4D97-AF65-F5344CB8AC3E}">
        <p14:creationId xmlns:p14="http://schemas.microsoft.com/office/powerpoint/2010/main" val="29622494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Redna</a:t>
            </a:r>
            <a:r>
              <a:rPr lang="en-US" dirty="0"/>
              <a:t> </a:t>
            </a:r>
            <a:r>
              <a:rPr lang="en-US" dirty="0" err="1"/>
              <a:t>sprega</a:t>
            </a:r>
            <a:endParaRPr lang="en-US" dirty="0"/>
          </a:p>
        </p:txBody>
      </p:sp>
      <p:pic>
        <p:nvPicPr>
          <p:cNvPr id="4" name="Content Placeholder 3" descr="20141015_141203.jpg"/>
          <p:cNvPicPr>
            <a:picLocks noGrp="1" noChangeAspect="1"/>
          </p:cNvPicPr>
          <p:nvPr>
            <p:ph idx="1"/>
          </p:nvPr>
        </p:nvPicPr>
        <p:blipFill rotWithShape="1">
          <a:blip r:embed="rId2" cstate="print">
            <a:biLevel thresh="25000"/>
            <a:extLst>
              <a:ext uri="{28A0092B-C50C-407E-A947-70E740481C1C}">
                <a14:useLocalDpi xmlns:a14="http://schemas.microsoft.com/office/drawing/2010/main" val="0"/>
              </a:ext>
            </a:extLst>
          </a:blip>
          <a:srcRect l="9059" t="24478" r="8780" b="20167"/>
          <a:stretch/>
        </p:blipFill>
        <p:spPr>
          <a:xfrm>
            <a:off x="782580" y="2770780"/>
            <a:ext cx="6346270" cy="2565536"/>
          </a:xfrm>
        </p:spPr>
      </p:pic>
    </p:spTree>
    <p:extLst>
      <p:ext uri="{BB962C8B-B14F-4D97-AF65-F5344CB8AC3E}">
        <p14:creationId xmlns:p14="http://schemas.microsoft.com/office/powerpoint/2010/main" val="34393471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20141015_141211.jpg"/>
          <p:cNvPicPr>
            <a:picLocks noGrp="1" noChangeAspect="1"/>
          </p:cNvPicPr>
          <p:nvPr>
            <p:ph idx="1"/>
          </p:nvPr>
        </p:nvPicPr>
        <p:blipFill rotWithShape="1">
          <a:blip r:embed="rId2" cstate="print">
            <a:biLevel thresh="25000"/>
            <a:extLst>
              <a:ext uri="{28A0092B-C50C-407E-A947-70E740481C1C}">
                <a14:useLocalDpi xmlns:a14="http://schemas.microsoft.com/office/drawing/2010/main" val="0"/>
              </a:ext>
            </a:extLst>
          </a:blip>
          <a:srcRect l="3161" t="21203" r="3670" b="21151"/>
          <a:stretch/>
        </p:blipFill>
        <p:spPr>
          <a:xfrm>
            <a:off x="322477" y="2668158"/>
            <a:ext cx="6772062" cy="2514226"/>
          </a:xfrm>
        </p:spPr>
      </p:pic>
      <p:sp>
        <p:nvSpPr>
          <p:cNvPr id="2" name="Title 1"/>
          <p:cNvSpPr>
            <a:spLocks noGrp="1"/>
          </p:cNvSpPr>
          <p:nvPr>
            <p:ph type="title"/>
          </p:nvPr>
        </p:nvSpPr>
        <p:spPr/>
        <p:txBody>
          <a:bodyPr/>
          <a:lstStyle/>
          <a:p>
            <a:r>
              <a:rPr lang="en-US" dirty="0" err="1"/>
              <a:t>Paralelna</a:t>
            </a:r>
            <a:r>
              <a:rPr lang="en-US" dirty="0"/>
              <a:t> </a:t>
            </a:r>
            <a:r>
              <a:rPr lang="en-US" dirty="0" err="1"/>
              <a:t>sprega</a:t>
            </a:r>
            <a:endParaRPr lang="en-US" dirty="0"/>
          </a:p>
        </p:txBody>
      </p:sp>
      <p:sp>
        <p:nvSpPr>
          <p:cNvPr id="6" name="Rectangle 5">
            <a:extLst>
              <a:ext uri="{FF2B5EF4-FFF2-40B4-BE49-F238E27FC236}">
                <a16:creationId xmlns:a16="http://schemas.microsoft.com/office/drawing/2014/main" id="{F2B48AD9-28C9-8D4D-A5D7-87B6B9584811}"/>
              </a:ext>
            </a:extLst>
          </p:cNvPr>
          <p:cNvSpPr/>
          <p:nvPr/>
        </p:nvSpPr>
        <p:spPr>
          <a:xfrm>
            <a:off x="4314826" y="4325321"/>
            <a:ext cx="242888" cy="342900"/>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8" name="Straight Connector 7">
            <a:extLst>
              <a:ext uri="{FF2B5EF4-FFF2-40B4-BE49-F238E27FC236}">
                <a16:creationId xmlns:a16="http://schemas.microsoft.com/office/drawing/2014/main" id="{AE1432A0-7B6A-A44B-BDFF-8AA507D5337B}"/>
              </a:ext>
            </a:extLst>
          </p:cNvPr>
          <p:cNvCxnSpPr>
            <a:cxnSpLocks/>
          </p:cNvCxnSpPr>
          <p:nvPr/>
        </p:nvCxnSpPr>
        <p:spPr>
          <a:xfrm flipH="1">
            <a:off x="4314826" y="4525347"/>
            <a:ext cx="657224" cy="0"/>
          </a:xfrm>
          <a:prstGeom prst="line">
            <a:avLst/>
          </a:prstGeom>
        </p:spPr>
        <p:style>
          <a:lnRef idx="2">
            <a:schemeClr val="dk1"/>
          </a:lnRef>
          <a:fillRef idx="0">
            <a:schemeClr val="dk1"/>
          </a:fillRef>
          <a:effectRef idx="1">
            <a:schemeClr val="dk1"/>
          </a:effectRef>
          <a:fontRef idx="minor">
            <a:schemeClr val="tx1"/>
          </a:fontRef>
        </p:style>
      </p:cxnSp>
      <p:sp>
        <p:nvSpPr>
          <p:cNvPr id="3" name="Triangle 2">
            <a:extLst>
              <a:ext uri="{FF2B5EF4-FFF2-40B4-BE49-F238E27FC236}">
                <a16:creationId xmlns:a16="http://schemas.microsoft.com/office/drawing/2014/main" id="{AC78BA80-39D7-7C84-A6A9-C7AD4E9A17CB}"/>
              </a:ext>
            </a:extLst>
          </p:cNvPr>
          <p:cNvSpPr/>
          <p:nvPr/>
        </p:nvSpPr>
        <p:spPr>
          <a:xfrm rot="5400000">
            <a:off x="5329645" y="3357151"/>
            <a:ext cx="143691" cy="143691"/>
          </a:xfrm>
          <a:prstGeom prst="triangl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5" name="Triangle 4">
            <a:extLst>
              <a:ext uri="{FF2B5EF4-FFF2-40B4-BE49-F238E27FC236}">
                <a16:creationId xmlns:a16="http://schemas.microsoft.com/office/drawing/2014/main" id="{947A6563-CA41-4F6B-2D9F-F4475BEE291A}"/>
              </a:ext>
            </a:extLst>
          </p:cNvPr>
          <p:cNvSpPr/>
          <p:nvPr/>
        </p:nvSpPr>
        <p:spPr>
          <a:xfrm rot="5400000">
            <a:off x="5312226" y="4450078"/>
            <a:ext cx="143691" cy="143691"/>
          </a:xfrm>
          <a:prstGeom prst="triangl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247225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Povratna</a:t>
            </a:r>
            <a:r>
              <a:rPr lang="en-US" dirty="0"/>
              <a:t> </a:t>
            </a:r>
            <a:r>
              <a:rPr lang="en-US" dirty="0" err="1"/>
              <a:t>sprega</a:t>
            </a:r>
            <a:endParaRPr lang="en-US" dirty="0"/>
          </a:p>
        </p:txBody>
      </p:sp>
      <p:pic>
        <p:nvPicPr>
          <p:cNvPr id="10" name="Content Placeholder 9" descr="20141015_141218.jpg"/>
          <p:cNvPicPr>
            <a:picLocks noGrp="1" noChangeAspect="1"/>
          </p:cNvPicPr>
          <p:nvPr>
            <p:ph idx="1"/>
          </p:nvPr>
        </p:nvPicPr>
        <p:blipFill rotWithShape="1">
          <a:blip r:embed="rId2" cstate="print">
            <a:biLevel thresh="25000"/>
            <a:extLst>
              <a:ext uri="{28A0092B-C50C-407E-A947-70E740481C1C}">
                <a14:useLocalDpi xmlns:a14="http://schemas.microsoft.com/office/drawing/2010/main" val="0"/>
              </a:ext>
            </a:extLst>
          </a:blip>
          <a:srcRect l="4544" t="21530" r="6092" b="17547"/>
          <a:stretch/>
        </p:blipFill>
        <p:spPr>
          <a:xfrm>
            <a:off x="744093" y="2565537"/>
            <a:ext cx="6638617" cy="2719468"/>
          </a:xfrm>
        </p:spPr>
      </p:pic>
      <p:sp>
        <p:nvSpPr>
          <p:cNvPr id="4" name="Rectangle 3">
            <a:extLst>
              <a:ext uri="{FF2B5EF4-FFF2-40B4-BE49-F238E27FC236}">
                <a16:creationId xmlns:a16="http://schemas.microsoft.com/office/drawing/2014/main" id="{FAE81208-D8AD-8546-94C4-94857E9F49D4}"/>
              </a:ext>
            </a:extLst>
          </p:cNvPr>
          <p:cNvSpPr/>
          <p:nvPr/>
        </p:nvSpPr>
        <p:spPr>
          <a:xfrm>
            <a:off x="3200398" y="4425334"/>
            <a:ext cx="242888" cy="342900"/>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5" name="Straight Connector 4">
            <a:extLst>
              <a:ext uri="{FF2B5EF4-FFF2-40B4-BE49-F238E27FC236}">
                <a16:creationId xmlns:a16="http://schemas.microsoft.com/office/drawing/2014/main" id="{1AD49216-FDB0-EA49-946B-19C9B7664390}"/>
              </a:ext>
            </a:extLst>
          </p:cNvPr>
          <p:cNvCxnSpPr>
            <a:cxnSpLocks/>
          </p:cNvCxnSpPr>
          <p:nvPr/>
        </p:nvCxnSpPr>
        <p:spPr>
          <a:xfrm flipH="1">
            <a:off x="2828934" y="4582496"/>
            <a:ext cx="657224" cy="0"/>
          </a:xfrm>
          <a:prstGeom prst="line">
            <a:avLst/>
          </a:prstGeom>
        </p:spPr>
        <p:style>
          <a:lnRef idx="2">
            <a:schemeClr val="dk1"/>
          </a:lnRef>
          <a:fillRef idx="0">
            <a:schemeClr val="dk1"/>
          </a:fillRef>
          <a:effectRef idx="1">
            <a:schemeClr val="dk1"/>
          </a:effectRef>
          <a:fontRef idx="minor">
            <a:schemeClr val="tx1"/>
          </a:fontRef>
        </p:style>
      </p:cxnSp>
      <p:sp>
        <p:nvSpPr>
          <p:cNvPr id="3" name="Triangle 2">
            <a:extLst>
              <a:ext uri="{FF2B5EF4-FFF2-40B4-BE49-F238E27FC236}">
                <a16:creationId xmlns:a16="http://schemas.microsoft.com/office/drawing/2014/main" id="{BBEE1BA0-BAB5-7A4C-56F3-BF52FD15DB29}"/>
              </a:ext>
            </a:extLst>
          </p:cNvPr>
          <p:cNvSpPr/>
          <p:nvPr/>
        </p:nvSpPr>
        <p:spPr>
          <a:xfrm>
            <a:off x="2142302" y="3409403"/>
            <a:ext cx="143691" cy="143691"/>
          </a:xfrm>
          <a:prstGeom prst="triangl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123712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Proces</a:t>
            </a:r>
            <a:r>
              <a:rPr lang="en-US" dirty="0"/>
              <a:t> </a:t>
            </a:r>
            <a:r>
              <a:rPr lang="en-US" dirty="0" err="1"/>
              <a:t>sistema</a:t>
            </a:r>
            <a:endParaRPr lang="en-US" dirty="0"/>
          </a:p>
        </p:txBody>
      </p:sp>
      <p:sp>
        <p:nvSpPr>
          <p:cNvPr id="3" name="Content Placeholder 2"/>
          <p:cNvSpPr>
            <a:spLocks noGrp="1"/>
          </p:cNvSpPr>
          <p:nvPr>
            <p:ph idx="1"/>
          </p:nvPr>
        </p:nvSpPr>
        <p:spPr/>
        <p:txBody>
          <a:bodyPr/>
          <a:lstStyle/>
          <a:p>
            <a:r>
              <a:rPr lang="en-US" dirty="0" err="1"/>
              <a:t>Proces</a:t>
            </a:r>
            <a:r>
              <a:rPr lang="en-US" dirty="0"/>
              <a:t> </a:t>
            </a:r>
            <a:r>
              <a:rPr lang="en-US" dirty="0" err="1"/>
              <a:t>sistema</a:t>
            </a:r>
            <a:r>
              <a:rPr lang="en-US" dirty="0"/>
              <a:t> </a:t>
            </a:r>
            <a:r>
              <a:rPr lang="en-US" dirty="0" err="1"/>
              <a:t>predstavlja</a:t>
            </a:r>
            <a:r>
              <a:rPr lang="en-US" dirty="0"/>
              <a:t> </a:t>
            </a:r>
            <a:r>
              <a:rPr lang="en-US" dirty="0" err="1"/>
              <a:t>skup</a:t>
            </a:r>
            <a:r>
              <a:rPr lang="en-US" dirty="0"/>
              <a:t> </a:t>
            </a:r>
            <a:r>
              <a:rPr lang="en-US" dirty="0" err="1"/>
              <a:t>vezanih</a:t>
            </a:r>
            <a:r>
              <a:rPr lang="en-US" dirty="0"/>
              <a:t> </a:t>
            </a:r>
            <a:r>
              <a:rPr lang="en-US" dirty="0" err="1"/>
              <a:t>potencijala</a:t>
            </a:r>
            <a:r>
              <a:rPr lang="en-US" dirty="0"/>
              <a:t> (</a:t>
            </a:r>
            <a:r>
              <a:rPr lang="en-US" dirty="0" err="1"/>
              <a:t>stručni</a:t>
            </a:r>
            <a:r>
              <a:rPr lang="en-US" dirty="0"/>
              <a:t> </a:t>
            </a:r>
            <a:r>
              <a:rPr lang="en-US" dirty="0" err="1"/>
              <a:t>kadar</a:t>
            </a:r>
            <a:r>
              <a:rPr lang="en-US" dirty="0"/>
              <a:t>, </a:t>
            </a:r>
            <a:r>
              <a:rPr lang="en-US" dirty="0" err="1"/>
              <a:t>oprema</a:t>
            </a:r>
            <a:r>
              <a:rPr lang="en-US" dirty="0"/>
              <a:t>, </a:t>
            </a:r>
            <a:r>
              <a:rPr lang="en-US" dirty="0" err="1"/>
              <a:t>tehnologija</a:t>
            </a:r>
            <a:r>
              <a:rPr lang="en-US" dirty="0"/>
              <a:t>, </a:t>
            </a:r>
            <a:r>
              <a:rPr lang="en-US" dirty="0" err="1"/>
              <a:t>metode</a:t>
            </a:r>
            <a:r>
              <a:rPr lang="en-US" dirty="0"/>
              <a:t>) </a:t>
            </a:r>
            <a:r>
              <a:rPr lang="en-US" dirty="0" err="1"/>
              <a:t>i</a:t>
            </a:r>
            <a:r>
              <a:rPr lang="en-US" dirty="0"/>
              <a:t> </a:t>
            </a:r>
            <a:r>
              <a:rPr lang="en-US" dirty="0" err="1"/>
              <a:t>aktivnosti</a:t>
            </a:r>
            <a:r>
              <a:rPr lang="en-US" dirty="0"/>
              <a:t> </a:t>
            </a:r>
            <a:r>
              <a:rPr lang="en-US" dirty="0" err="1"/>
              <a:t>koji</a:t>
            </a:r>
            <a:r>
              <a:rPr lang="en-US" dirty="0"/>
              <a:t> </a:t>
            </a:r>
            <a:r>
              <a:rPr lang="en-US" dirty="0" err="1"/>
              <a:t>pretvaraju</a:t>
            </a:r>
            <a:r>
              <a:rPr lang="en-US" dirty="0"/>
              <a:t> </a:t>
            </a:r>
            <a:r>
              <a:rPr lang="en-US" dirty="0" err="1"/>
              <a:t>ulaze</a:t>
            </a:r>
            <a:r>
              <a:rPr lang="en-US" dirty="0"/>
              <a:t> u </a:t>
            </a:r>
            <a:r>
              <a:rPr lang="en-US" dirty="0" err="1"/>
              <a:t>izlaze</a:t>
            </a:r>
            <a:r>
              <a:rPr lang="en-US" dirty="0"/>
              <a:t> </a:t>
            </a:r>
            <a:r>
              <a:rPr lang="en-US" dirty="0" err="1"/>
              <a:t>sistema</a:t>
            </a:r>
            <a:endParaRPr lang="en-US" dirty="0"/>
          </a:p>
          <a:p>
            <a:endParaRPr lang="en-US" dirty="0"/>
          </a:p>
          <a:p>
            <a:endParaRPr lang="en-US" dirty="0"/>
          </a:p>
        </p:txBody>
      </p:sp>
    </p:spTree>
    <p:extLst>
      <p:ext uri="{BB962C8B-B14F-4D97-AF65-F5344CB8AC3E}">
        <p14:creationId xmlns:p14="http://schemas.microsoft.com/office/powerpoint/2010/main" val="23850892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Sistem</a:t>
            </a:r>
            <a:r>
              <a:rPr lang="en-US" dirty="0"/>
              <a:t> </a:t>
            </a:r>
            <a:r>
              <a:rPr lang="en-US" dirty="0" err="1"/>
              <a:t>upravljanja</a:t>
            </a:r>
            <a:r>
              <a:rPr lang="en-US" dirty="0"/>
              <a:t>	</a:t>
            </a:r>
          </a:p>
        </p:txBody>
      </p:sp>
      <p:sp>
        <p:nvSpPr>
          <p:cNvPr id="3" name="Content Placeholder 2"/>
          <p:cNvSpPr>
            <a:spLocks noGrp="1"/>
          </p:cNvSpPr>
          <p:nvPr>
            <p:ph idx="1"/>
          </p:nvPr>
        </p:nvSpPr>
        <p:spPr/>
        <p:txBody>
          <a:bodyPr/>
          <a:lstStyle/>
          <a:p>
            <a:r>
              <a:rPr lang="en-US" dirty="0" err="1"/>
              <a:t>Sistem</a:t>
            </a:r>
            <a:r>
              <a:rPr lang="en-US" dirty="0"/>
              <a:t> </a:t>
            </a:r>
            <a:r>
              <a:rPr lang="en-US" dirty="0" err="1"/>
              <a:t>upravljanja</a:t>
            </a:r>
            <a:r>
              <a:rPr lang="en-US" dirty="0"/>
              <a:t> </a:t>
            </a:r>
            <a:r>
              <a:rPr lang="en-US" dirty="0" err="1"/>
              <a:t>ima</a:t>
            </a:r>
            <a:r>
              <a:rPr lang="en-US" dirty="0"/>
              <a:t> </a:t>
            </a:r>
            <a:r>
              <a:rPr lang="en-US" dirty="0" err="1"/>
              <a:t>rednu</a:t>
            </a:r>
            <a:r>
              <a:rPr lang="en-US" dirty="0"/>
              <a:t> </a:t>
            </a:r>
            <a:r>
              <a:rPr lang="en-US" dirty="0" err="1"/>
              <a:t>spregu</a:t>
            </a:r>
            <a:r>
              <a:rPr lang="en-US" dirty="0"/>
              <a:t> </a:t>
            </a:r>
            <a:r>
              <a:rPr lang="en-US" dirty="0" err="1"/>
              <a:t>upravljačkog</a:t>
            </a:r>
            <a:r>
              <a:rPr lang="en-US" dirty="0"/>
              <a:t> </a:t>
            </a:r>
            <a:r>
              <a:rPr lang="en-US" dirty="0" err="1"/>
              <a:t>elementa</a:t>
            </a:r>
            <a:r>
              <a:rPr lang="en-US" dirty="0"/>
              <a:t> UE </a:t>
            </a:r>
            <a:r>
              <a:rPr lang="en-US" dirty="0" err="1"/>
              <a:t>i</a:t>
            </a:r>
            <a:r>
              <a:rPr lang="en-US" dirty="0"/>
              <a:t> </a:t>
            </a:r>
            <a:r>
              <a:rPr lang="en-US" dirty="0" err="1"/>
              <a:t>objekta</a:t>
            </a:r>
            <a:r>
              <a:rPr lang="en-US" dirty="0"/>
              <a:t> </a:t>
            </a:r>
            <a:r>
              <a:rPr lang="en-US" dirty="0" err="1"/>
              <a:t>upravljanja</a:t>
            </a:r>
            <a:r>
              <a:rPr lang="en-US" dirty="0"/>
              <a:t> UO</a:t>
            </a:r>
          </a:p>
          <a:p>
            <a:r>
              <a:rPr lang="en-US" dirty="0" err="1"/>
              <a:t>Upravljački</a:t>
            </a:r>
            <a:r>
              <a:rPr lang="en-US" dirty="0"/>
              <a:t> element UE </a:t>
            </a:r>
            <a:r>
              <a:rPr lang="en-US" dirty="0" err="1"/>
              <a:t>ima</a:t>
            </a:r>
            <a:r>
              <a:rPr lang="en-US" dirty="0"/>
              <a:t> </a:t>
            </a:r>
            <a:r>
              <a:rPr lang="en-US" dirty="0" err="1"/>
              <a:t>na</a:t>
            </a:r>
            <a:r>
              <a:rPr lang="en-US" dirty="0"/>
              <a:t> </a:t>
            </a:r>
            <a:r>
              <a:rPr lang="en-US" dirty="0" err="1"/>
              <a:t>izlazu</a:t>
            </a:r>
            <a:r>
              <a:rPr lang="en-US" dirty="0"/>
              <a:t> </a:t>
            </a:r>
            <a:r>
              <a:rPr lang="en-US" dirty="0" err="1"/>
              <a:t>upravljački</a:t>
            </a:r>
            <a:r>
              <a:rPr lang="en-US" dirty="0"/>
              <a:t> </a:t>
            </a:r>
            <a:r>
              <a:rPr lang="en-US" dirty="0" err="1"/>
              <a:t>veličinu</a:t>
            </a:r>
            <a:r>
              <a:rPr lang="en-US" dirty="0"/>
              <a:t> U</a:t>
            </a:r>
          </a:p>
        </p:txBody>
      </p:sp>
      <p:sp>
        <p:nvSpPr>
          <p:cNvPr id="4" name="Rectangle 3"/>
          <p:cNvSpPr/>
          <p:nvPr/>
        </p:nvSpPr>
        <p:spPr>
          <a:xfrm>
            <a:off x="882750" y="4453740"/>
            <a:ext cx="6427421" cy="1926897"/>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p:cNvSpPr/>
          <p:nvPr/>
        </p:nvSpPr>
        <p:spPr>
          <a:xfrm>
            <a:off x="4694241" y="5153674"/>
            <a:ext cx="1147379" cy="57806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UO</a:t>
            </a:r>
          </a:p>
        </p:txBody>
      </p:sp>
      <p:sp>
        <p:nvSpPr>
          <p:cNvPr id="6" name="Right Arrow 5"/>
          <p:cNvSpPr/>
          <p:nvPr/>
        </p:nvSpPr>
        <p:spPr>
          <a:xfrm>
            <a:off x="3634448" y="5442708"/>
            <a:ext cx="1059793" cy="96345"/>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ight Arrow 6"/>
          <p:cNvSpPr/>
          <p:nvPr/>
        </p:nvSpPr>
        <p:spPr>
          <a:xfrm>
            <a:off x="5841620" y="5442708"/>
            <a:ext cx="1059793" cy="96345"/>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Down Arrow 7"/>
          <p:cNvSpPr/>
          <p:nvPr/>
        </p:nvSpPr>
        <p:spPr>
          <a:xfrm>
            <a:off x="5202243" y="4453741"/>
            <a:ext cx="120921" cy="699934"/>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p:cNvSpPr txBox="1"/>
          <p:nvPr/>
        </p:nvSpPr>
        <p:spPr>
          <a:xfrm>
            <a:off x="3882195" y="5080561"/>
            <a:ext cx="268421" cy="369332"/>
          </a:xfrm>
          <a:prstGeom prst="rect">
            <a:avLst/>
          </a:prstGeom>
          <a:noFill/>
        </p:spPr>
        <p:txBody>
          <a:bodyPr wrap="square" rtlCol="0">
            <a:spAutoFit/>
          </a:bodyPr>
          <a:lstStyle/>
          <a:p>
            <a:r>
              <a:rPr lang="en-US" dirty="0"/>
              <a:t>U</a:t>
            </a:r>
          </a:p>
        </p:txBody>
      </p:sp>
      <p:sp>
        <p:nvSpPr>
          <p:cNvPr id="11" name="TextBox 10"/>
          <p:cNvSpPr txBox="1"/>
          <p:nvPr/>
        </p:nvSpPr>
        <p:spPr>
          <a:xfrm>
            <a:off x="6154073" y="5080561"/>
            <a:ext cx="268421" cy="369332"/>
          </a:xfrm>
          <a:prstGeom prst="rect">
            <a:avLst/>
          </a:prstGeom>
          <a:noFill/>
        </p:spPr>
        <p:txBody>
          <a:bodyPr wrap="square" rtlCol="0">
            <a:spAutoFit/>
          </a:bodyPr>
          <a:lstStyle/>
          <a:p>
            <a:r>
              <a:rPr lang="en-US" dirty="0"/>
              <a:t>Y</a:t>
            </a:r>
          </a:p>
        </p:txBody>
      </p:sp>
      <p:sp>
        <p:nvSpPr>
          <p:cNvPr id="12" name="TextBox 11"/>
          <p:cNvSpPr txBox="1"/>
          <p:nvPr/>
        </p:nvSpPr>
        <p:spPr>
          <a:xfrm>
            <a:off x="5323164" y="4636915"/>
            <a:ext cx="268421" cy="369332"/>
          </a:xfrm>
          <a:prstGeom prst="rect">
            <a:avLst/>
          </a:prstGeom>
          <a:noFill/>
        </p:spPr>
        <p:txBody>
          <a:bodyPr wrap="square" rtlCol="0">
            <a:spAutoFit/>
          </a:bodyPr>
          <a:lstStyle/>
          <a:p>
            <a:r>
              <a:rPr lang="en-US" dirty="0"/>
              <a:t>Z</a:t>
            </a:r>
          </a:p>
        </p:txBody>
      </p:sp>
      <p:sp>
        <p:nvSpPr>
          <p:cNvPr id="13" name="Rectangle 12"/>
          <p:cNvSpPr/>
          <p:nvPr/>
        </p:nvSpPr>
        <p:spPr>
          <a:xfrm>
            <a:off x="2487069" y="5160858"/>
            <a:ext cx="1147379" cy="57806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UE</a:t>
            </a:r>
          </a:p>
        </p:txBody>
      </p:sp>
      <p:sp>
        <p:nvSpPr>
          <p:cNvPr id="14" name="Right Arrow 13"/>
          <p:cNvSpPr/>
          <p:nvPr/>
        </p:nvSpPr>
        <p:spPr>
          <a:xfrm>
            <a:off x="1427276" y="5394535"/>
            <a:ext cx="1059793" cy="96345"/>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TextBox 14"/>
          <p:cNvSpPr txBox="1"/>
          <p:nvPr/>
        </p:nvSpPr>
        <p:spPr>
          <a:xfrm>
            <a:off x="1699684" y="5060142"/>
            <a:ext cx="268421" cy="369332"/>
          </a:xfrm>
          <a:prstGeom prst="rect">
            <a:avLst/>
          </a:prstGeom>
          <a:noFill/>
        </p:spPr>
        <p:txBody>
          <a:bodyPr wrap="square" rtlCol="0">
            <a:spAutoFit/>
          </a:bodyPr>
          <a:lstStyle/>
          <a:p>
            <a:r>
              <a:rPr lang="en-US" dirty="0"/>
              <a:t>X</a:t>
            </a:r>
          </a:p>
        </p:txBody>
      </p:sp>
      <p:cxnSp>
        <p:nvCxnSpPr>
          <p:cNvPr id="22" name="Straight Connector 21"/>
          <p:cNvCxnSpPr/>
          <p:nvPr/>
        </p:nvCxnSpPr>
        <p:spPr>
          <a:xfrm flipV="1">
            <a:off x="2014752" y="4756777"/>
            <a:ext cx="3187491" cy="1"/>
          </a:xfrm>
          <a:prstGeom prst="line">
            <a:avLst/>
          </a:prstGeom>
        </p:spPr>
        <p:style>
          <a:lnRef idx="2">
            <a:schemeClr val="accent1"/>
          </a:lnRef>
          <a:fillRef idx="0">
            <a:schemeClr val="accent1"/>
          </a:fillRef>
          <a:effectRef idx="1">
            <a:schemeClr val="accent1"/>
          </a:effectRef>
          <a:fontRef idx="minor">
            <a:schemeClr val="tx1"/>
          </a:fontRef>
        </p:style>
      </p:cxnSp>
      <p:cxnSp>
        <p:nvCxnSpPr>
          <p:cNvPr id="26" name="Straight Arrow Connector 25"/>
          <p:cNvCxnSpPr/>
          <p:nvPr/>
        </p:nvCxnSpPr>
        <p:spPr>
          <a:xfrm>
            <a:off x="2014752" y="4756778"/>
            <a:ext cx="0" cy="67269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5" name="Straight Arrow Connector 34"/>
          <p:cNvCxnSpPr/>
          <p:nvPr/>
        </p:nvCxnSpPr>
        <p:spPr>
          <a:xfrm flipV="1">
            <a:off x="2014752" y="5490880"/>
            <a:ext cx="0" cy="47345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p:nvCxnSpPr>
        <p:spPr>
          <a:xfrm>
            <a:off x="1968105" y="5964330"/>
            <a:ext cx="4354219"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p:nvCxnSpPr>
        <p:spPr>
          <a:xfrm flipV="1">
            <a:off x="6322324" y="5490880"/>
            <a:ext cx="0" cy="473450"/>
          </a:xfrm>
          <a:prstGeom prst="line">
            <a:avLst/>
          </a:prstGeom>
        </p:spPr>
        <p:style>
          <a:lnRef idx="2">
            <a:schemeClr val="accent1"/>
          </a:lnRef>
          <a:fillRef idx="0">
            <a:schemeClr val="accent1"/>
          </a:fillRef>
          <a:effectRef idx="1">
            <a:schemeClr val="accent1"/>
          </a:effectRef>
          <a:fontRef idx="minor">
            <a:schemeClr val="tx1"/>
          </a:fontRef>
        </p:style>
      </p:cxnSp>
      <p:sp>
        <p:nvSpPr>
          <p:cNvPr id="40" name="TextBox 39"/>
          <p:cNvSpPr txBox="1"/>
          <p:nvPr/>
        </p:nvSpPr>
        <p:spPr>
          <a:xfrm>
            <a:off x="1043845" y="5941497"/>
            <a:ext cx="495657" cy="369332"/>
          </a:xfrm>
          <a:prstGeom prst="rect">
            <a:avLst/>
          </a:prstGeom>
          <a:noFill/>
        </p:spPr>
        <p:txBody>
          <a:bodyPr wrap="square" rtlCol="0">
            <a:spAutoFit/>
          </a:bodyPr>
          <a:lstStyle/>
          <a:p>
            <a:r>
              <a:rPr lang="en-US" dirty="0"/>
              <a:t>SU</a:t>
            </a:r>
          </a:p>
        </p:txBody>
      </p:sp>
    </p:spTree>
    <p:extLst>
      <p:ext uri="{BB962C8B-B14F-4D97-AF65-F5344CB8AC3E}">
        <p14:creationId xmlns:p14="http://schemas.microsoft.com/office/powerpoint/2010/main" val="16294027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err="1"/>
              <a:t>Industrijski</a:t>
            </a:r>
            <a:r>
              <a:rPr lang="en-US" dirty="0"/>
              <a:t> </a:t>
            </a:r>
            <a:r>
              <a:rPr lang="en-US" dirty="0" err="1"/>
              <a:t>sistemi</a:t>
            </a:r>
            <a:endParaRPr lang="en-US" dirty="0"/>
          </a:p>
        </p:txBody>
      </p:sp>
      <p:sp>
        <p:nvSpPr>
          <p:cNvPr id="5" name="Text Placeholder 4"/>
          <p:cNvSpPr>
            <a:spLocks noGrp="1"/>
          </p:cNvSpPr>
          <p:nvPr>
            <p:ph type="body" idx="1"/>
          </p:nvPr>
        </p:nvSpPr>
        <p:spPr/>
        <p:txBody>
          <a:bodyPr/>
          <a:lstStyle/>
          <a:p>
            <a:r>
              <a:rPr lang="en-US" dirty="0" err="1"/>
              <a:t>Poslovni</a:t>
            </a:r>
            <a:r>
              <a:rPr lang="en-US" dirty="0"/>
              <a:t> </a:t>
            </a:r>
            <a:r>
              <a:rPr lang="en-US" dirty="0" err="1"/>
              <a:t>sistem</a:t>
            </a:r>
            <a:endParaRPr lang="en-US" dirty="0"/>
          </a:p>
        </p:txBody>
      </p:sp>
    </p:spTree>
    <p:extLst>
      <p:ext uri="{BB962C8B-B14F-4D97-AF65-F5344CB8AC3E}">
        <p14:creationId xmlns:p14="http://schemas.microsoft.com/office/powerpoint/2010/main" val="38933436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err="1"/>
              <a:t>Radni</a:t>
            </a:r>
            <a:r>
              <a:rPr lang="en-US" dirty="0"/>
              <a:t> </a:t>
            </a:r>
            <a:r>
              <a:rPr lang="en-US" dirty="0" err="1"/>
              <a:t>sistem</a:t>
            </a:r>
            <a:endParaRPr lang="en-US" dirty="0"/>
          </a:p>
        </p:txBody>
      </p:sp>
      <p:sp>
        <p:nvSpPr>
          <p:cNvPr id="5" name="Content Placeholder 4"/>
          <p:cNvSpPr>
            <a:spLocks noGrp="1"/>
          </p:cNvSpPr>
          <p:nvPr>
            <p:ph idx="1"/>
          </p:nvPr>
        </p:nvSpPr>
        <p:spPr/>
        <p:txBody>
          <a:bodyPr/>
          <a:lstStyle/>
          <a:p>
            <a:r>
              <a:rPr lang="en-US" dirty="0" err="1"/>
              <a:t>Najniži</a:t>
            </a:r>
            <a:r>
              <a:rPr lang="en-US" dirty="0"/>
              <a:t> </a:t>
            </a:r>
            <a:r>
              <a:rPr lang="en-US" dirty="0" err="1"/>
              <a:t>nivo</a:t>
            </a:r>
            <a:r>
              <a:rPr lang="en-US" dirty="0"/>
              <a:t> </a:t>
            </a:r>
            <a:r>
              <a:rPr lang="en-US" dirty="0" err="1"/>
              <a:t>među</a:t>
            </a:r>
            <a:r>
              <a:rPr lang="en-US" dirty="0"/>
              <a:t> </a:t>
            </a:r>
            <a:r>
              <a:rPr lang="en-US" dirty="0" err="1"/>
              <a:t>industrijskim</a:t>
            </a:r>
            <a:r>
              <a:rPr lang="en-US" dirty="0"/>
              <a:t> </a:t>
            </a:r>
            <a:r>
              <a:rPr lang="en-US" dirty="0" err="1"/>
              <a:t>sistemima</a:t>
            </a:r>
            <a:endParaRPr lang="en-US" dirty="0"/>
          </a:p>
          <a:p>
            <a:endParaRPr lang="en-US" dirty="0"/>
          </a:p>
          <a:p>
            <a:r>
              <a:rPr lang="en-US" dirty="0" err="1"/>
              <a:t>Sastoji</a:t>
            </a:r>
            <a:r>
              <a:rPr lang="en-US" dirty="0"/>
              <a:t> se od:	</a:t>
            </a:r>
          </a:p>
          <a:p>
            <a:pPr lvl="1"/>
            <a:r>
              <a:rPr lang="en-US" dirty="0"/>
              <a:t>RP – </a:t>
            </a:r>
            <a:r>
              <a:rPr lang="en-US" dirty="0" err="1"/>
              <a:t>radni</a:t>
            </a:r>
            <a:r>
              <a:rPr lang="en-US" dirty="0"/>
              <a:t> </a:t>
            </a:r>
            <a:r>
              <a:rPr lang="en-US" dirty="0" err="1"/>
              <a:t>predmet</a:t>
            </a:r>
            <a:r>
              <a:rPr lang="en-US" dirty="0"/>
              <a:t> </a:t>
            </a:r>
            <a:r>
              <a:rPr lang="en-US" dirty="0" err="1"/>
              <a:t>sistema</a:t>
            </a:r>
            <a:endParaRPr lang="en-US" dirty="0"/>
          </a:p>
          <a:p>
            <a:pPr lvl="1"/>
            <a:r>
              <a:rPr lang="en-US" dirty="0"/>
              <a:t>A – </a:t>
            </a:r>
            <a:r>
              <a:rPr lang="en-US" dirty="0" err="1"/>
              <a:t>alat</a:t>
            </a:r>
            <a:r>
              <a:rPr lang="en-US" dirty="0"/>
              <a:t> </a:t>
            </a:r>
            <a:r>
              <a:rPr lang="en-US" dirty="0" err="1"/>
              <a:t>za</a:t>
            </a:r>
            <a:r>
              <a:rPr lang="en-US" dirty="0"/>
              <a:t> rad </a:t>
            </a:r>
            <a:r>
              <a:rPr lang="en-US" dirty="0" err="1"/>
              <a:t>na</a:t>
            </a:r>
            <a:r>
              <a:rPr lang="en-US" dirty="0"/>
              <a:t> </a:t>
            </a:r>
            <a:r>
              <a:rPr lang="en-US" dirty="0" err="1"/>
              <a:t>predmetu</a:t>
            </a:r>
            <a:endParaRPr lang="en-US" dirty="0"/>
          </a:p>
          <a:p>
            <a:pPr lvl="1"/>
            <a:r>
              <a:rPr lang="en-US" dirty="0"/>
              <a:t>PP – </a:t>
            </a:r>
            <a:r>
              <a:rPr lang="en-US" dirty="0" err="1"/>
              <a:t>pomoćni</a:t>
            </a:r>
            <a:r>
              <a:rPr lang="en-US" dirty="0"/>
              <a:t> </a:t>
            </a:r>
            <a:r>
              <a:rPr lang="en-US" dirty="0" err="1"/>
              <a:t>pribor</a:t>
            </a:r>
            <a:r>
              <a:rPr lang="en-US" dirty="0"/>
              <a:t> </a:t>
            </a:r>
            <a:r>
              <a:rPr lang="en-US" dirty="0" err="1"/>
              <a:t>za</a:t>
            </a:r>
            <a:r>
              <a:rPr lang="en-US" dirty="0"/>
              <a:t> rad </a:t>
            </a:r>
            <a:r>
              <a:rPr lang="en-US" dirty="0" err="1"/>
              <a:t>sa</a:t>
            </a:r>
            <a:r>
              <a:rPr lang="en-US" dirty="0"/>
              <a:t> </a:t>
            </a:r>
            <a:r>
              <a:rPr lang="en-US" dirty="0" err="1"/>
              <a:t>alatom</a:t>
            </a:r>
            <a:r>
              <a:rPr lang="en-US" dirty="0"/>
              <a:t> A </a:t>
            </a:r>
            <a:r>
              <a:rPr lang="en-US" dirty="0" err="1"/>
              <a:t>na</a:t>
            </a:r>
            <a:r>
              <a:rPr lang="en-US" dirty="0"/>
              <a:t> </a:t>
            </a:r>
            <a:r>
              <a:rPr lang="en-US" dirty="0" err="1"/>
              <a:t>predmetu</a:t>
            </a:r>
            <a:endParaRPr lang="en-US" dirty="0"/>
          </a:p>
          <a:p>
            <a:pPr lvl="1"/>
            <a:r>
              <a:rPr lang="en-US" dirty="0"/>
              <a:t>RM – </a:t>
            </a:r>
            <a:r>
              <a:rPr lang="en-US" dirty="0" err="1"/>
              <a:t>radna</a:t>
            </a:r>
            <a:r>
              <a:rPr lang="en-US" dirty="0"/>
              <a:t> </a:t>
            </a:r>
            <a:r>
              <a:rPr lang="en-US" dirty="0" err="1"/>
              <a:t>mašina</a:t>
            </a:r>
            <a:r>
              <a:rPr lang="en-US" dirty="0"/>
              <a:t> u </a:t>
            </a:r>
            <a:r>
              <a:rPr lang="en-US" dirty="0" err="1"/>
              <a:t>sistemi</a:t>
            </a:r>
            <a:endParaRPr lang="en-US" dirty="0"/>
          </a:p>
          <a:p>
            <a:pPr lvl="1"/>
            <a:r>
              <a:rPr lang="en-US" dirty="0"/>
              <a:t>UR – </a:t>
            </a:r>
            <a:r>
              <a:rPr lang="en-US" dirty="0" err="1"/>
              <a:t>upravljanje</a:t>
            </a:r>
            <a:r>
              <a:rPr lang="en-US" dirty="0"/>
              <a:t> </a:t>
            </a:r>
            <a:r>
              <a:rPr lang="en-US" dirty="0" err="1"/>
              <a:t>radnim</a:t>
            </a:r>
            <a:r>
              <a:rPr lang="en-US" dirty="0"/>
              <a:t> </a:t>
            </a:r>
            <a:r>
              <a:rPr lang="en-US" dirty="0" err="1"/>
              <a:t>procesom</a:t>
            </a:r>
            <a:endParaRPr lang="en-US" dirty="0"/>
          </a:p>
        </p:txBody>
      </p:sp>
    </p:spTree>
    <p:extLst>
      <p:ext uri="{BB962C8B-B14F-4D97-AF65-F5344CB8AC3E}">
        <p14:creationId xmlns:p14="http://schemas.microsoft.com/office/powerpoint/2010/main" val="4555548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Red</a:t>
            </a:r>
          </a:p>
        </p:txBody>
      </p:sp>
      <p:sp>
        <p:nvSpPr>
          <p:cNvPr id="3" name="Content Placeholder 2"/>
          <p:cNvSpPr>
            <a:spLocks noGrp="1"/>
          </p:cNvSpPr>
          <p:nvPr>
            <p:ph idx="1"/>
          </p:nvPr>
        </p:nvSpPr>
        <p:spPr/>
        <p:txBody>
          <a:bodyPr/>
          <a:lstStyle/>
          <a:p>
            <a:r>
              <a:rPr lang="sr-Latn-CS" dirty="0">
                <a:latin typeface="Century Schoolbook" charset="0"/>
              </a:rPr>
              <a:t>Sve što je organizovano, što je živo, mora da posjeduje neki nivo organizovanosti – reda</a:t>
            </a:r>
          </a:p>
          <a:p>
            <a:endParaRPr lang="sr-Latn-CS" dirty="0">
              <a:latin typeface="Century Schoolbook" charset="0"/>
            </a:endParaRPr>
          </a:p>
          <a:p>
            <a:r>
              <a:rPr lang="sr-Latn-CS" dirty="0">
                <a:latin typeface="Century Schoolbook" charset="0"/>
              </a:rPr>
              <a:t>Red je neophodan da bi mogao da se obavi neki rad.</a:t>
            </a:r>
            <a:endParaRPr lang="en-US" dirty="0">
              <a:latin typeface="Century Schoolbook" charset="0"/>
            </a:endParaRPr>
          </a:p>
          <a:p>
            <a:endParaRPr lang="en-US" dirty="0"/>
          </a:p>
        </p:txBody>
      </p:sp>
    </p:spTree>
    <p:extLst>
      <p:ext uri="{BB962C8B-B14F-4D97-AF65-F5344CB8AC3E}">
        <p14:creationId xmlns:p14="http://schemas.microsoft.com/office/powerpoint/2010/main" val="15180729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Radni</a:t>
            </a:r>
            <a:r>
              <a:rPr lang="en-US" dirty="0"/>
              <a:t> </a:t>
            </a:r>
            <a:r>
              <a:rPr lang="en-US" dirty="0" err="1"/>
              <a:t>sistem</a:t>
            </a:r>
            <a:endParaRPr lang="en-US" dirty="0"/>
          </a:p>
        </p:txBody>
      </p:sp>
      <p:pic>
        <p:nvPicPr>
          <p:cNvPr id="8" name="Content Placeholder 7" descr="20141015_144248.jpg"/>
          <p:cNvPicPr>
            <a:picLocks noGrp="1" noChangeAspect="1"/>
          </p:cNvPicPr>
          <p:nvPr>
            <p:ph idx="1"/>
          </p:nvPr>
        </p:nvPicPr>
        <p:blipFill rotWithShape="1">
          <a:blip r:embed="rId2" cstate="print">
            <a:biLevel thresh="25000"/>
            <a:extLst>
              <a:ext uri="{28A0092B-C50C-407E-A947-70E740481C1C}">
                <a14:useLocalDpi xmlns:a14="http://schemas.microsoft.com/office/drawing/2010/main" val="0"/>
              </a:ext>
            </a:extLst>
          </a:blip>
          <a:srcRect l="142" t="21203" r="2884" b="18530"/>
          <a:stretch/>
        </p:blipFill>
        <p:spPr>
          <a:xfrm>
            <a:off x="457199" y="2152338"/>
            <a:ext cx="6914222" cy="2578364"/>
          </a:xfrm>
        </p:spPr>
      </p:pic>
      <p:sp>
        <p:nvSpPr>
          <p:cNvPr id="5" name="Rectangle 4">
            <a:extLst>
              <a:ext uri="{FF2B5EF4-FFF2-40B4-BE49-F238E27FC236}">
                <a16:creationId xmlns:a16="http://schemas.microsoft.com/office/drawing/2014/main" id="{F6C60692-B6AD-E444-9041-60F30CADCF65}"/>
              </a:ext>
            </a:extLst>
          </p:cNvPr>
          <p:cNvSpPr/>
          <p:nvPr/>
        </p:nvSpPr>
        <p:spPr>
          <a:xfrm>
            <a:off x="785812" y="5032234"/>
            <a:ext cx="4572000" cy="1754326"/>
          </a:xfrm>
          <a:prstGeom prst="rect">
            <a:avLst/>
          </a:prstGeom>
        </p:spPr>
        <p:txBody>
          <a:bodyPr>
            <a:spAutoFit/>
          </a:bodyPr>
          <a:lstStyle/>
          <a:p>
            <a:pPr lvl="1"/>
            <a:r>
              <a:rPr lang="en-US" dirty="0"/>
              <a:t>RP – </a:t>
            </a:r>
            <a:r>
              <a:rPr lang="en-US" dirty="0" err="1"/>
              <a:t>radni</a:t>
            </a:r>
            <a:r>
              <a:rPr lang="en-US" dirty="0"/>
              <a:t> </a:t>
            </a:r>
            <a:r>
              <a:rPr lang="en-US" dirty="0" err="1"/>
              <a:t>predmet</a:t>
            </a:r>
            <a:r>
              <a:rPr lang="en-US" dirty="0"/>
              <a:t> </a:t>
            </a:r>
            <a:r>
              <a:rPr lang="en-US" dirty="0" err="1"/>
              <a:t>sistema</a:t>
            </a:r>
            <a:endParaRPr lang="en-US" dirty="0"/>
          </a:p>
          <a:p>
            <a:pPr lvl="1"/>
            <a:r>
              <a:rPr lang="en-US" dirty="0"/>
              <a:t>A – </a:t>
            </a:r>
            <a:r>
              <a:rPr lang="en-US" dirty="0" err="1"/>
              <a:t>alat</a:t>
            </a:r>
            <a:r>
              <a:rPr lang="en-US" dirty="0"/>
              <a:t> </a:t>
            </a:r>
            <a:r>
              <a:rPr lang="en-US" dirty="0" err="1"/>
              <a:t>za</a:t>
            </a:r>
            <a:r>
              <a:rPr lang="en-US" dirty="0"/>
              <a:t> rad </a:t>
            </a:r>
            <a:r>
              <a:rPr lang="en-US" dirty="0" err="1"/>
              <a:t>na</a:t>
            </a:r>
            <a:r>
              <a:rPr lang="en-US" dirty="0"/>
              <a:t> </a:t>
            </a:r>
            <a:r>
              <a:rPr lang="en-US" dirty="0" err="1"/>
              <a:t>predmetu</a:t>
            </a:r>
            <a:endParaRPr lang="en-US" dirty="0"/>
          </a:p>
          <a:p>
            <a:pPr lvl="1"/>
            <a:r>
              <a:rPr lang="en-US" dirty="0"/>
              <a:t>PP – </a:t>
            </a:r>
            <a:r>
              <a:rPr lang="en-US" dirty="0" err="1"/>
              <a:t>pomoćni</a:t>
            </a:r>
            <a:r>
              <a:rPr lang="en-US" dirty="0"/>
              <a:t> </a:t>
            </a:r>
            <a:r>
              <a:rPr lang="en-US" dirty="0" err="1"/>
              <a:t>pribor</a:t>
            </a:r>
            <a:r>
              <a:rPr lang="en-US" dirty="0"/>
              <a:t> </a:t>
            </a:r>
            <a:r>
              <a:rPr lang="en-US" dirty="0" err="1"/>
              <a:t>za</a:t>
            </a:r>
            <a:r>
              <a:rPr lang="en-US" dirty="0"/>
              <a:t> rad </a:t>
            </a:r>
            <a:r>
              <a:rPr lang="en-US" dirty="0" err="1"/>
              <a:t>sa</a:t>
            </a:r>
            <a:r>
              <a:rPr lang="en-US" dirty="0"/>
              <a:t> </a:t>
            </a:r>
            <a:r>
              <a:rPr lang="en-US" dirty="0" err="1"/>
              <a:t>alatom</a:t>
            </a:r>
            <a:r>
              <a:rPr lang="en-US" dirty="0"/>
              <a:t> A </a:t>
            </a:r>
            <a:r>
              <a:rPr lang="en-US" dirty="0" err="1"/>
              <a:t>na</a:t>
            </a:r>
            <a:r>
              <a:rPr lang="en-US" dirty="0"/>
              <a:t> </a:t>
            </a:r>
            <a:r>
              <a:rPr lang="en-US" dirty="0" err="1"/>
              <a:t>predmetu</a:t>
            </a:r>
            <a:endParaRPr lang="en-US" dirty="0"/>
          </a:p>
          <a:p>
            <a:pPr lvl="1"/>
            <a:r>
              <a:rPr lang="en-US" dirty="0"/>
              <a:t>RM – </a:t>
            </a:r>
            <a:r>
              <a:rPr lang="en-US" dirty="0" err="1"/>
              <a:t>radna</a:t>
            </a:r>
            <a:r>
              <a:rPr lang="en-US" dirty="0"/>
              <a:t> </a:t>
            </a:r>
            <a:r>
              <a:rPr lang="en-US" dirty="0" err="1"/>
              <a:t>mašuna</a:t>
            </a:r>
            <a:r>
              <a:rPr lang="en-US" dirty="0"/>
              <a:t> u </a:t>
            </a:r>
            <a:r>
              <a:rPr lang="en-US" dirty="0" err="1"/>
              <a:t>sistemi</a:t>
            </a:r>
            <a:endParaRPr lang="en-US" dirty="0"/>
          </a:p>
          <a:p>
            <a:pPr lvl="1"/>
            <a:r>
              <a:rPr lang="en-US" dirty="0"/>
              <a:t>UR – </a:t>
            </a:r>
            <a:r>
              <a:rPr lang="en-US" dirty="0" err="1"/>
              <a:t>upravljanje</a:t>
            </a:r>
            <a:r>
              <a:rPr lang="en-US" dirty="0"/>
              <a:t> </a:t>
            </a:r>
            <a:r>
              <a:rPr lang="en-US" dirty="0" err="1"/>
              <a:t>radnim</a:t>
            </a:r>
            <a:r>
              <a:rPr lang="en-US" dirty="0"/>
              <a:t> </a:t>
            </a:r>
            <a:r>
              <a:rPr lang="en-US" dirty="0" err="1"/>
              <a:t>procesom</a:t>
            </a:r>
            <a:endParaRPr lang="en-US" dirty="0"/>
          </a:p>
        </p:txBody>
      </p:sp>
    </p:spTree>
    <p:extLst>
      <p:ext uri="{BB962C8B-B14F-4D97-AF65-F5344CB8AC3E}">
        <p14:creationId xmlns:p14="http://schemas.microsoft.com/office/powerpoint/2010/main" val="33431773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Proizvodni</a:t>
            </a:r>
            <a:r>
              <a:rPr lang="en-US" dirty="0"/>
              <a:t> </a:t>
            </a:r>
            <a:r>
              <a:rPr lang="en-US" dirty="0" err="1"/>
              <a:t>sistem</a:t>
            </a:r>
            <a:endParaRPr lang="en-US" dirty="0"/>
          </a:p>
        </p:txBody>
      </p:sp>
      <p:pic>
        <p:nvPicPr>
          <p:cNvPr id="4" name="Content Placeholder 3" descr="20141015_144412.jpg"/>
          <p:cNvPicPr>
            <a:picLocks noGrp="1" noChangeAspect="1"/>
          </p:cNvPicPr>
          <p:nvPr>
            <p:ph idx="1"/>
          </p:nvPr>
        </p:nvPicPr>
        <p:blipFill rotWithShape="1">
          <a:blip r:embed="rId2" cstate="print">
            <a:biLevel thresh="25000"/>
            <a:extLst>
              <a:ext uri="{28A0092B-C50C-407E-A947-70E740481C1C}">
                <a14:useLocalDpi xmlns:a14="http://schemas.microsoft.com/office/drawing/2010/main" val="0"/>
              </a:ext>
            </a:extLst>
          </a:blip>
          <a:srcRect l="12007" r="142" b="8376"/>
          <a:stretch/>
        </p:blipFill>
        <p:spPr>
          <a:xfrm>
            <a:off x="769751" y="2209800"/>
            <a:ext cx="6512902" cy="4075765"/>
          </a:xfrm>
        </p:spPr>
      </p:pic>
    </p:spTree>
    <p:extLst>
      <p:ext uri="{BB962C8B-B14F-4D97-AF65-F5344CB8AC3E}">
        <p14:creationId xmlns:p14="http://schemas.microsoft.com/office/powerpoint/2010/main" val="40102444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Proizvodni</a:t>
            </a:r>
            <a:r>
              <a:rPr lang="en-US" dirty="0"/>
              <a:t> </a:t>
            </a:r>
            <a:r>
              <a:rPr lang="en-US" dirty="0" err="1"/>
              <a:t>sistem</a:t>
            </a:r>
            <a:endParaRPr lang="en-US" dirty="0"/>
          </a:p>
        </p:txBody>
      </p:sp>
      <p:pic>
        <p:nvPicPr>
          <p:cNvPr id="4" name="Content Placeholder 3" descr="20141015_144402.jpg"/>
          <p:cNvPicPr>
            <a:picLocks noGrp="1" noChangeAspect="1"/>
          </p:cNvPicPr>
          <p:nvPr>
            <p:ph idx="1"/>
          </p:nvPr>
        </p:nvPicPr>
        <p:blipFill rotWithShape="1">
          <a:blip r:embed="rId2" cstate="print">
            <a:biLevel thresh="25000"/>
            <a:extLst>
              <a:ext uri="{28A0092B-C50C-407E-A947-70E740481C1C}">
                <a14:useLocalDpi xmlns:a14="http://schemas.microsoft.com/office/drawing/2010/main" val="0"/>
              </a:ext>
            </a:extLst>
          </a:blip>
          <a:srcRect l="6172" t="26443" r="5700" b="15255"/>
          <a:stretch/>
        </p:blipFill>
        <p:spPr>
          <a:xfrm>
            <a:off x="688126" y="2642503"/>
            <a:ext cx="6656952" cy="2642502"/>
          </a:xfrm>
        </p:spPr>
      </p:pic>
    </p:spTree>
    <p:extLst>
      <p:ext uri="{BB962C8B-B14F-4D97-AF65-F5344CB8AC3E}">
        <p14:creationId xmlns:p14="http://schemas.microsoft.com/office/powerpoint/2010/main" val="12029555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Poslovni</a:t>
            </a:r>
            <a:r>
              <a:rPr lang="en-US" dirty="0"/>
              <a:t> </a:t>
            </a:r>
            <a:r>
              <a:rPr lang="en-US" dirty="0" err="1"/>
              <a:t>sistem</a:t>
            </a:r>
            <a:endParaRPr lang="en-US" dirty="0"/>
          </a:p>
        </p:txBody>
      </p:sp>
      <p:sp>
        <p:nvSpPr>
          <p:cNvPr id="3" name="Content Placeholder 2"/>
          <p:cNvSpPr>
            <a:spLocks noGrp="1"/>
          </p:cNvSpPr>
          <p:nvPr>
            <p:ph idx="1"/>
          </p:nvPr>
        </p:nvSpPr>
        <p:spPr>
          <a:xfrm>
            <a:off x="457199" y="2209800"/>
            <a:ext cx="7445578" cy="4396457"/>
          </a:xfrm>
        </p:spPr>
        <p:txBody>
          <a:bodyPr>
            <a:normAutofit fontScale="70000" lnSpcReduction="20000"/>
          </a:bodyPr>
          <a:lstStyle/>
          <a:p>
            <a:pPr>
              <a:lnSpc>
                <a:spcPct val="80000"/>
              </a:lnSpc>
              <a:spcBef>
                <a:spcPts val="600"/>
              </a:spcBef>
              <a:buNone/>
            </a:pPr>
            <a:r>
              <a:rPr lang="en-US" sz="2300" dirty="0" err="1">
                <a:latin typeface="Century Schoolbook" charset="0"/>
              </a:rPr>
              <a:t>Npr</a:t>
            </a:r>
            <a:r>
              <a:rPr lang="en-US" sz="2300" dirty="0">
                <a:latin typeface="Century Schoolbook" charset="0"/>
              </a:rPr>
              <a:t>. u </a:t>
            </a:r>
            <a:r>
              <a:rPr lang="en-US" sz="2300" dirty="0" err="1">
                <a:latin typeface="Century Schoolbook" charset="0"/>
              </a:rPr>
              <a:t>poslovnom</a:t>
            </a:r>
            <a:r>
              <a:rPr lang="en-US" sz="2300" dirty="0">
                <a:latin typeface="Century Schoolbook" charset="0"/>
              </a:rPr>
              <a:t> </a:t>
            </a:r>
            <a:r>
              <a:rPr lang="en-US" sz="2300" dirty="0" err="1">
                <a:latin typeface="Century Schoolbook" charset="0"/>
              </a:rPr>
              <a:t>sistemu</a:t>
            </a:r>
            <a:r>
              <a:rPr lang="en-US" sz="2300" dirty="0">
                <a:latin typeface="Century Schoolbook" charset="0"/>
              </a:rPr>
              <a:t> </a:t>
            </a:r>
            <a:r>
              <a:rPr lang="en-US" sz="2300" dirty="0" err="1">
                <a:latin typeface="Century Schoolbook" charset="0"/>
              </a:rPr>
              <a:t>fabrike</a:t>
            </a:r>
            <a:r>
              <a:rPr lang="en-US" sz="2300" dirty="0">
                <a:latin typeface="Century Schoolbook" charset="0"/>
              </a:rPr>
              <a:t> </a:t>
            </a:r>
            <a:r>
              <a:rPr lang="en-US" sz="2300" dirty="0" err="1">
                <a:latin typeface="Century Schoolbook" charset="0"/>
              </a:rPr>
              <a:t>mogu</a:t>
            </a:r>
            <a:r>
              <a:rPr lang="en-US" sz="2300" dirty="0">
                <a:latin typeface="Century Schoolbook" charset="0"/>
              </a:rPr>
              <a:t> </a:t>
            </a:r>
            <a:r>
              <a:rPr lang="en-US" sz="2300" dirty="0" err="1">
                <a:latin typeface="Century Schoolbook" charset="0"/>
              </a:rPr>
              <a:t>postojati</a:t>
            </a:r>
            <a:r>
              <a:rPr lang="en-US" sz="2300" dirty="0">
                <a:latin typeface="Century Schoolbook" charset="0"/>
              </a:rPr>
              <a:t> </a:t>
            </a:r>
            <a:r>
              <a:rPr lang="en-US" sz="2300" dirty="0" err="1">
                <a:latin typeface="Century Schoolbook" charset="0"/>
              </a:rPr>
              <a:t>slijedeći</a:t>
            </a:r>
            <a:r>
              <a:rPr lang="en-US" sz="2300" dirty="0">
                <a:latin typeface="Century Schoolbook" charset="0"/>
              </a:rPr>
              <a:t> </a:t>
            </a:r>
            <a:r>
              <a:rPr lang="en-US" sz="2300" dirty="0" err="1">
                <a:latin typeface="Century Schoolbook" charset="0"/>
              </a:rPr>
              <a:t>podsistemi</a:t>
            </a:r>
            <a:r>
              <a:rPr lang="en-US" sz="2300" dirty="0">
                <a:latin typeface="Century Schoolbook" charset="0"/>
              </a:rPr>
              <a:t>:</a:t>
            </a:r>
          </a:p>
          <a:p>
            <a:pPr>
              <a:lnSpc>
                <a:spcPct val="80000"/>
              </a:lnSpc>
              <a:spcBef>
                <a:spcPts val="600"/>
              </a:spcBef>
              <a:buNone/>
            </a:pPr>
            <a:endParaRPr lang="en-GB" sz="2300" dirty="0">
              <a:latin typeface="Century Schoolbook" charset="0"/>
            </a:endParaRPr>
          </a:p>
          <a:p>
            <a:pPr>
              <a:lnSpc>
                <a:spcPct val="80000"/>
              </a:lnSpc>
              <a:spcBef>
                <a:spcPts val="600"/>
              </a:spcBef>
              <a:buFont typeface="Arial" charset="0"/>
              <a:buChar char="•"/>
            </a:pPr>
            <a:r>
              <a:rPr lang="en-US" sz="2300" dirty="0">
                <a:latin typeface="Century Schoolbook" charset="0"/>
              </a:rPr>
              <a:t>IT- </a:t>
            </a:r>
            <a:r>
              <a:rPr lang="en-US" sz="2300" dirty="0" err="1">
                <a:latin typeface="Century Schoolbook" charset="0"/>
              </a:rPr>
              <a:t>Istraživanje</a:t>
            </a:r>
            <a:r>
              <a:rPr lang="en-US" sz="2300" dirty="0">
                <a:latin typeface="Century Schoolbook" charset="0"/>
              </a:rPr>
              <a:t> </a:t>
            </a:r>
            <a:r>
              <a:rPr lang="en-US" sz="2300" dirty="0" err="1">
                <a:latin typeface="Century Schoolbook" charset="0"/>
              </a:rPr>
              <a:t>tržišnih</a:t>
            </a:r>
            <a:r>
              <a:rPr lang="en-US" sz="2300" dirty="0">
                <a:latin typeface="Century Schoolbook" charset="0"/>
              </a:rPr>
              <a:t> </a:t>
            </a:r>
            <a:r>
              <a:rPr lang="en-US" sz="2300" dirty="0" err="1">
                <a:latin typeface="Century Schoolbook" charset="0"/>
              </a:rPr>
              <a:t>potreba</a:t>
            </a:r>
            <a:r>
              <a:rPr lang="en-US" sz="2300" dirty="0">
                <a:latin typeface="Century Schoolbook" charset="0"/>
              </a:rPr>
              <a:t> </a:t>
            </a:r>
            <a:r>
              <a:rPr lang="en-US" sz="2300" dirty="0" err="1">
                <a:latin typeface="Century Schoolbook" charset="0"/>
              </a:rPr>
              <a:t>za</a:t>
            </a:r>
            <a:r>
              <a:rPr lang="en-US" sz="2300" dirty="0">
                <a:latin typeface="Century Schoolbook" charset="0"/>
              </a:rPr>
              <a:t> </a:t>
            </a:r>
            <a:r>
              <a:rPr lang="en-US" sz="2300" dirty="0" err="1">
                <a:latin typeface="Century Schoolbook" charset="0"/>
              </a:rPr>
              <a:t>proizvodom</a:t>
            </a:r>
            <a:r>
              <a:rPr lang="en-US" sz="2300" dirty="0">
                <a:latin typeface="Century Schoolbook" charset="0"/>
              </a:rPr>
              <a:t>,</a:t>
            </a:r>
            <a:endParaRPr lang="en-GB" sz="2300" dirty="0">
              <a:latin typeface="Century Schoolbook" charset="0"/>
            </a:endParaRPr>
          </a:p>
          <a:p>
            <a:pPr>
              <a:lnSpc>
                <a:spcPct val="80000"/>
              </a:lnSpc>
              <a:spcBef>
                <a:spcPts val="600"/>
              </a:spcBef>
              <a:buFont typeface="Arial" charset="0"/>
              <a:buChar char="•"/>
            </a:pPr>
            <a:r>
              <a:rPr lang="en-US" sz="2300" dirty="0">
                <a:latin typeface="Century Schoolbook" charset="0"/>
              </a:rPr>
              <a:t>R- </a:t>
            </a:r>
            <a:r>
              <a:rPr lang="en-US" sz="2300" dirty="0" err="1">
                <a:latin typeface="Century Schoolbook" charset="0"/>
              </a:rPr>
              <a:t>razvoj</a:t>
            </a:r>
            <a:r>
              <a:rPr lang="en-US" sz="2300" dirty="0">
                <a:latin typeface="Century Schoolbook" charset="0"/>
              </a:rPr>
              <a:t> </a:t>
            </a:r>
            <a:r>
              <a:rPr lang="en-US" sz="2300" dirty="0" err="1">
                <a:latin typeface="Century Schoolbook" charset="0"/>
              </a:rPr>
              <a:t>prototipa</a:t>
            </a:r>
            <a:r>
              <a:rPr lang="en-US" sz="2300" dirty="0">
                <a:latin typeface="Century Schoolbook" charset="0"/>
              </a:rPr>
              <a:t> </a:t>
            </a:r>
            <a:r>
              <a:rPr lang="en-US" sz="2300" dirty="0" err="1">
                <a:latin typeface="Century Schoolbook" charset="0"/>
              </a:rPr>
              <a:t>budućeg</a:t>
            </a:r>
            <a:r>
              <a:rPr lang="en-US" sz="2300" dirty="0">
                <a:latin typeface="Century Schoolbook" charset="0"/>
              </a:rPr>
              <a:t> </a:t>
            </a:r>
            <a:r>
              <a:rPr lang="en-US" sz="2300" dirty="0" err="1">
                <a:latin typeface="Century Schoolbook" charset="0"/>
              </a:rPr>
              <a:t>proizvoda</a:t>
            </a:r>
            <a:r>
              <a:rPr lang="en-US" sz="2300" dirty="0">
                <a:latin typeface="Century Schoolbook" charset="0"/>
              </a:rPr>
              <a:t>,</a:t>
            </a:r>
            <a:endParaRPr lang="en-GB" sz="2300" dirty="0">
              <a:latin typeface="Century Schoolbook" charset="0"/>
            </a:endParaRPr>
          </a:p>
          <a:p>
            <a:pPr>
              <a:lnSpc>
                <a:spcPct val="80000"/>
              </a:lnSpc>
              <a:spcBef>
                <a:spcPts val="600"/>
              </a:spcBef>
              <a:buFont typeface="Arial" charset="0"/>
              <a:buChar char="•"/>
            </a:pPr>
            <a:r>
              <a:rPr lang="en-US" sz="2300" dirty="0">
                <a:latin typeface="Century Schoolbook" charset="0"/>
              </a:rPr>
              <a:t>K- </a:t>
            </a:r>
            <a:r>
              <a:rPr lang="en-US" sz="2300" dirty="0" err="1">
                <a:latin typeface="Century Schoolbook" charset="0"/>
              </a:rPr>
              <a:t>konstruisanje</a:t>
            </a:r>
            <a:r>
              <a:rPr lang="en-US" sz="2300" dirty="0">
                <a:latin typeface="Century Schoolbook" charset="0"/>
              </a:rPr>
              <a:t> </a:t>
            </a:r>
            <a:r>
              <a:rPr lang="en-US" sz="2300" dirty="0" err="1">
                <a:latin typeface="Century Schoolbook" charset="0"/>
              </a:rPr>
              <a:t>proizvoda</a:t>
            </a:r>
            <a:r>
              <a:rPr lang="en-US" sz="2300" dirty="0">
                <a:latin typeface="Century Schoolbook" charset="0"/>
              </a:rPr>
              <a:t>,</a:t>
            </a:r>
            <a:endParaRPr lang="en-GB" sz="2300" dirty="0">
              <a:latin typeface="Century Schoolbook" charset="0"/>
            </a:endParaRPr>
          </a:p>
          <a:p>
            <a:pPr>
              <a:lnSpc>
                <a:spcPct val="80000"/>
              </a:lnSpc>
              <a:spcBef>
                <a:spcPts val="600"/>
              </a:spcBef>
              <a:buFont typeface="Arial" charset="0"/>
              <a:buChar char="•"/>
            </a:pPr>
            <a:r>
              <a:rPr lang="en-US" sz="2300" dirty="0">
                <a:latin typeface="Century Schoolbook" charset="0"/>
              </a:rPr>
              <a:t>P- </a:t>
            </a:r>
            <a:r>
              <a:rPr lang="en-US" sz="2300" dirty="0" err="1">
                <a:latin typeface="Century Schoolbook" charset="0"/>
              </a:rPr>
              <a:t>planiranje</a:t>
            </a:r>
            <a:r>
              <a:rPr lang="en-US" sz="2300" dirty="0">
                <a:latin typeface="Century Schoolbook" charset="0"/>
              </a:rPr>
              <a:t> </a:t>
            </a:r>
            <a:r>
              <a:rPr lang="en-US" sz="2300" dirty="0" err="1">
                <a:latin typeface="Century Schoolbook" charset="0"/>
              </a:rPr>
              <a:t>i</a:t>
            </a:r>
            <a:r>
              <a:rPr lang="en-US" sz="2300" dirty="0">
                <a:latin typeface="Century Schoolbook" charset="0"/>
              </a:rPr>
              <a:t> </a:t>
            </a:r>
            <a:r>
              <a:rPr lang="en-US" sz="2300" dirty="0" err="1">
                <a:latin typeface="Century Schoolbook" charset="0"/>
              </a:rPr>
              <a:t>priprema</a:t>
            </a:r>
            <a:r>
              <a:rPr lang="en-US" sz="2300" dirty="0">
                <a:latin typeface="Century Schoolbook" charset="0"/>
              </a:rPr>
              <a:t> </a:t>
            </a:r>
            <a:r>
              <a:rPr lang="en-US" sz="2300" dirty="0" err="1">
                <a:latin typeface="Century Schoolbook" charset="0"/>
              </a:rPr>
              <a:t>proizvodnje</a:t>
            </a:r>
            <a:r>
              <a:rPr lang="en-US" sz="2300" dirty="0">
                <a:latin typeface="Century Schoolbook" charset="0"/>
              </a:rPr>
              <a:t>,</a:t>
            </a:r>
            <a:endParaRPr lang="en-GB" sz="2300" dirty="0">
              <a:latin typeface="Century Schoolbook" charset="0"/>
            </a:endParaRPr>
          </a:p>
          <a:p>
            <a:pPr>
              <a:lnSpc>
                <a:spcPct val="80000"/>
              </a:lnSpc>
              <a:spcBef>
                <a:spcPts val="600"/>
              </a:spcBef>
              <a:buFont typeface="Arial" charset="0"/>
              <a:buChar char="•"/>
            </a:pPr>
            <a:r>
              <a:rPr lang="en-US" sz="2300" dirty="0">
                <a:latin typeface="Century Schoolbook" charset="0"/>
              </a:rPr>
              <a:t>N- </a:t>
            </a:r>
            <a:r>
              <a:rPr lang="en-US" sz="2300" dirty="0" err="1">
                <a:latin typeface="Century Schoolbook" charset="0"/>
              </a:rPr>
              <a:t>nabavka</a:t>
            </a:r>
            <a:r>
              <a:rPr lang="en-US" sz="2300" dirty="0">
                <a:latin typeface="Century Schoolbook" charset="0"/>
              </a:rPr>
              <a:t> </a:t>
            </a:r>
            <a:r>
              <a:rPr lang="en-US" sz="2300" dirty="0" err="1">
                <a:latin typeface="Century Schoolbook" charset="0"/>
              </a:rPr>
              <a:t>sirovina</a:t>
            </a:r>
            <a:r>
              <a:rPr lang="en-US" sz="2300" dirty="0">
                <a:latin typeface="Century Schoolbook" charset="0"/>
              </a:rPr>
              <a:t> </a:t>
            </a:r>
            <a:r>
              <a:rPr lang="en-US" sz="2300" dirty="0" err="1">
                <a:latin typeface="Century Schoolbook" charset="0"/>
              </a:rPr>
              <a:t>i</a:t>
            </a:r>
            <a:r>
              <a:rPr lang="en-US" sz="2300" dirty="0">
                <a:latin typeface="Century Schoolbook" charset="0"/>
              </a:rPr>
              <a:t> </a:t>
            </a:r>
            <a:r>
              <a:rPr lang="en-US" sz="2300" dirty="0" err="1">
                <a:latin typeface="Century Schoolbook" charset="0"/>
              </a:rPr>
              <a:t>opreme</a:t>
            </a:r>
            <a:r>
              <a:rPr lang="en-US" sz="2300" dirty="0">
                <a:latin typeface="Century Schoolbook" charset="0"/>
              </a:rPr>
              <a:t> </a:t>
            </a:r>
            <a:r>
              <a:rPr lang="en-US" sz="2300" dirty="0" err="1">
                <a:latin typeface="Century Schoolbook" charset="0"/>
              </a:rPr>
              <a:t>za</a:t>
            </a:r>
            <a:r>
              <a:rPr lang="en-US" sz="2300" dirty="0">
                <a:latin typeface="Century Schoolbook" charset="0"/>
              </a:rPr>
              <a:t> </a:t>
            </a:r>
            <a:r>
              <a:rPr lang="en-US" sz="2300" dirty="0" err="1">
                <a:latin typeface="Century Schoolbook" charset="0"/>
              </a:rPr>
              <a:t>izradu</a:t>
            </a:r>
            <a:r>
              <a:rPr lang="en-US" sz="2300" dirty="0">
                <a:latin typeface="Century Schoolbook" charset="0"/>
              </a:rPr>
              <a:t> </a:t>
            </a:r>
            <a:r>
              <a:rPr lang="en-US" sz="2300" dirty="0" err="1">
                <a:latin typeface="Century Schoolbook" charset="0"/>
              </a:rPr>
              <a:t>proizvoda</a:t>
            </a:r>
            <a:r>
              <a:rPr lang="en-US" sz="2300" dirty="0">
                <a:latin typeface="Century Schoolbook" charset="0"/>
              </a:rPr>
              <a:t>,</a:t>
            </a:r>
            <a:endParaRPr lang="en-GB" sz="2300" dirty="0">
              <a:latin typeface="Century Schoolbook" charset="0"/>
            </a:endParaRPr>
          </a:p>
          <a:p>
            <a:pPr>
              <a:lnSpc>
                <a:spcPct val="80000"/>
              </a:lnSpc>
              <a:spcBef>
                <a:spcPts val="600"/>
              </a:spcBef>
              <a:buFont typeface="Arial" charset="0"/>
              <a:buChar char="•"/>
            </a:pPr>
            <a:r>
              <a:rPr lang="en-US" sz="2300" dirty="0">
                <a:latin typeface="Century Schoolbook" charset="0"/>
              </a:rPr>
              <a:t>TR - </a:t>
            </a:r>
            <a:r>
              <a:rPr lang="en-US" sz="2300" dirty="0" err="1">
                <a:latin typeface="Century Schoolbook" charset="0"/>
              </a:rPr>
              <a:t>spoljni</a:t>
            </a:r>
            <a:r>
              <a:rPr lang="en-US" sz="2300" dirty="0">
                <a:latin typeface="Century Schoolbook" charset="0"/>
              </a:rPr>
              <a:t> </a:t>
            </a:r>
            <a:r>
              <a:rPr lang="en-US" sz="2300" dirty="0" err="1">
                <a:latin typeface="Century Schoolbook" charset="0"/>
              </a:rPr>
              <a:t>i</a:t>
            </a:r>
            <a:r>
              <a:rPr lang="en-US" sz="2300" dirty="0">
                <a:latin typeface="Century Schoolbook" charset="0"/>
              </a:rPr>
              <a:t> </a:t>
            </a:r>
            <a:r>
              <a:rPr lang="en-US" sz="2300" dirty="0" err="1">
                <a:latin typeface="Century Schoolbook" charset="0"/>
              </a:rPr>
              <a:t>unutrašnji</a:t>
            </a:r>
            <a:r>
              <a:rPr lang="en-US" sz="2300" dirty="0">
                <a:latin typeface="Century Schoolbook" charset="0"/>
              </a:rPr>
              <a:t> transport </a:t>
            </a:r>
            <a:r>
              <a:rPr lang="en-US" sz="2300" dirty="0" err="1">
                <a:latin typeface="Century Schoolbook" charset="0"/>
              </a:rPr>
              <a:t>materijala</a:t>
            </a:r>
            <a:r>
              <a:rPr lang="en-US" sz="2300" dirty="0">
                <a:latin typeface="Century Schoolbook" charset="0"/>
              </a:rPr>
              <a:t> </a:t>
            </a:r>
            <a:r>
              <a:rPr lang="en-US" sz="2300" dirty="0" err="1">
                <a:latin typeface="Century Schoolbook" charset="0"/>
              </a:rPr>
              <a:t>i</a:t>
            </a:r>
            <a:r>
              <a:rPr lang="en-US" sz="2300" dirty="0">
                <a:latin typeface="Century Schoolbook" charset="0"/>
              </a:rPr>
              <a:t> </a:t>
            </a:r>
            <a:r>
              <a:rPr lang="en-US" sz="2300" dirty="0" err="1">
                <a:latin typeface="Century Schoolbook" charset="0"/>
              </a:rPr>
              <a:t>opreme</a:t>
            </a:r>
            <a:r>
              <a:rPr lang="en-US" sz="2300" dirty="0">
                <a:latin typeface="Century Schoolbook" charset="0"/>
              </a:rPr>
              <a:t>,</a:t>
            </a:r>
            <a:endParaRPr lang="en-GB" sz="2300" dirty="0">
              <a:latin typeface="Century Schoolbook" charset="0"/>
            </a:endParaRPr>
          </a:p>
          <a:p>
            <a:pPr>
              <a:lnSpc>
                <a:spcPct val="80000"/>
              </a:lnSpc>
              <a:spcBef>
                <a:spcPts val="600"/>
              </a:spcBef>
              <a:buFont typeface="Arial" charset="0"/>
              <a:buChar char="•"/>
            </a:pPr>
            <a:r>
              <a:rPr lang="en-US" sz="2300" dirty="0">
                <a:latin typeface="Century Schoolbook" charset="0"/>
              </a:rPr>
              <a:t>M- </a:t>
            </a:r>
            <a:r>
              <a:rPr lang="en-US" sz="2300" dirty="0" err="1">
                <a:latin typeface="Century Schoolbook" charset="0"/>
              </a:rPr>
              <a:t>magacin</a:t>
            </a:r>
            <a:r>
              <a:rPr lang="en-US" sz="2300" dirty="0">
                <a:latin typeface="Century Schoolbook" charset="0"/>
              </a:rPr>
              <a:t> </a:t>
            </a:r>
            <a:r>
              <a:rPr lang="en-US" sz="2300" dirty="0" err="1">
                <a:latin typeface="Century Schoolbook" charset="0"/>
              </a:rPr>
              <a:t>za</a:t>
            </a:r>
            <a:r>
              <a:rPr lang="en-US" sz="2300" dirty="0">
                <a:latin typeface="Century Schoolbook" charset="0"/>
              </a:rPr>
              <a:t> </a:t>
            </a:r>
            <a:r>
              <a:rPr lang="en-US" sz="2300" dirty="0" err="1">
                <a:latin typeface="Century Schoolbook" charset="0"/>
              </a:rPr>
              <a:t>sirovine</a:t>
            </a:r>
            <a:r>
              <a:rPr lang="en-US" sz="2300" dirty="0">
                <a:latin typeface="Century Schoolbook" charset="0"/>
              </a:rPr>
              <a:t> </a:t>
            </a:r>
            <a:r>
              <a:rPr lang="en-US" sz="2300" dirty="0" err="1">
                <a:latin typeface="Century Schoolbook" charset="0"/>
              </a:rPr>
              <a:t>i</a:t>
            </a:r>
            <a:r>
              <a:rPr lang="en-US" sz="2300" dirty="0">
                <a:latin typeface="Century Schoolbook" charset="0"/>
              </a:rPr>
              <a:t> </a:t>
            </a:r>
            <a:r>
              <a:rPr lang="en-US" sz="2300" dirty="0" err="1">
                <a:latin typeface="Century Schoolbook" charset="0"/>
              </a:rPr>
              <a:t>opremu</a:t>
            </a:r>
            <a:r>
              <a:rPr lang="en-US" sz="2300" dirty="0">
                <a:latin typeface="Century Schoolbook" charset="0"/>
              </a:rPr>
              <a:t>,</a:t>
            </a:r>
            <a:endParaRPr lang="en-GB" sz="2300" dirty="0">
              <a:latin typeface="Century Schoolbook" charset="0"/>
            </a:endParaRPr>
          </a:p>
          <a:p>
            <a:pPr>
              <a:lnSpc>
                <a:spcPct val="80000"/>
              </a:lnSpc>
              <a:spcBef>
                <a:spcPts val="600"/>
              </a:spcBef>
              <a:buFont typeface="Arial" charset="0"/>
              <a:buChar char="•"/>
            </a:pPr>
            <a:r>
              <a:rPr lang="en-US" sz="2300" dirty="0">
                <a:latin typeface="Century Schoolbook" charset="0"/>
              </a:rPr>
              <a:t>TE - </a:t>
            </a:r>
            <a:r>
              <a:rPr lang="en-US" sz="2300" dirty="0" err="1">
                <a:latin typeface="Century Schoolbook" charset="0"/>
              </a:rPr>
              <a:t>tehnologija</a:t>
            </a:r>
            <a:r>
              <a:rPr lang="en-US" sz="2300" dirty="0">
                <a:latin typeface="Century Schoolbook" charset="0"/>
              </a:rPr>
              <a:t> </a:t>
            </a:r>
            <a:r>
              <a:rPr lang="en-US" sz="2300" dirty="0" err="1">
                <a:latin typeface="Century Schoolbook" charset="0"/>
              </a:rPr>
              <a:t>obrade</a:t>
            </a:r>
            <a:r>
              <a:rPr lang="en-US" sz="2300" dirty="0">
                <a:latin typeface="Century Schoolbook" charset="0"/>
              </a:rPr>
              <a:t> </a:t>
            </a:r>
            <a:r>
              <a:rPr lang="en-US" sz="2300" dirty="0" err="1">
                <a:latin typeface="Century Schoolbook" charset="0"/>
              </a:rPr>
              <a:t>dijelova</a:t>
            </a:r>
            <a:r>
              <a:rPr lang="en-US" sz="2300" dirty="0">
                <a:latin typeface="Century Schoolbook" charset="0"/>
              </a:rPr>
              <a:t> </a:t>
            </a:r>
            <a:r>
              <a:rPr lang="en-US" sz="2300" dirty="0" err="1">
                <a:latin typeface="Century Schoolbook" charset="0"/>
              </a:rPr>
              <a:t>i</a:t>
            </a:r>
            <a:r>
              <a:rPr lang="en-US" sz="2300" dirty="0">
                <a:latin typeface="Century Schoolbook" charset="0"/>
              </a:rPr>
              <a:t> </a:t>
            </a:r>
            <a:r>
              <a:rPr lang="en-US" sz="2300" dirty="0" err="1">
                <a:latin typeface="Century Schoolbook" charset="0"/>
              </a:rPr>
              <a:t>montaže</a:t>
            </a:r>
            <a:r>
              <a:rPr lang="en-US" sz="2300" dirty="0">
                <a:latin typeface="Century Schoolbook" charset="0"/>
              </a:rPr>
              <a:t> </a:t>
            </a:r>
            <a:r>
              <a:rPr lang="en-US" sz="2300" dirty="0" err="1">
                <a:latin typeface="Century Schoolbook" charset="0"/>
              </a:rPr>
              <a:t>proizvoda</a:t>
            </a:r>
            <a:r>
              <a:rPr lang="en-US" sz="2300" dirty="0">
                <a:latin typeface="Century Schoolbook" charset="0"/>
              </a:rPr>
              <a:t>,</a:t>
            </a:r>
            <a:endParaRPr lang="en-GB" sz="2300" dirty="0">
              <a:latin typeface="Century Schoolbook" charset="0"/>
            </a:endParaRPr>
          </a:p>
          <a:p>
            <a:pPr>
              <a:lnSpc>
                <a:spcPct val="80000"/>
              </a:lnSpc>
              <a:spcBef>
                <a:spcPts val="600"/>
              </a:spcBef>
              <a:buFont typeface="Arial" charset="0"/>
              <a:buChar char="•"/>
            </a:pPr>
            <a:r>
              <a:rPr lang="en-US" sz="2300" dirty="0">
                <a:latin typeface="Century Schoolbook" charset="0"/>
              </a:rPr>
              <a:t>QS - </a:t>
            </a:r>
            <a:r>
              <a:rPr lang="en-US" sz="2300" dirty="0" err="1">
                <a:latin typeface="Century Schoolbook" charset="0"/>
              </a:rPr>
              <a:t>upravljanje</a:t>
            </a:r>
            <a:r>
              <a:rPr lang="en-US" sz="2300" dirty="0">
                <a:latin typeface="Century Schoolbook" charset="0"/>
              </a:rPr>
              <a:t> </a:t>
            </a:r>
            <a:r>
              <a:rPr lang="en-US" sz="2300" dirty="0" err="1">
                <a:latin typeface="Century Schoolbook" charset="0"/>
              </a:rPr>
              <a:t>i</a:t>
            </a:r>
            <a:r>
              <a:rPr lang="en-US" sz="2300" dirty="0">
                <a:latin typeface="Century Schoolbook" charset="0"/>
              </a:rPr>
              <a:t> </a:t>
            </a:r>
            <a:r>
              <a:rPr lang="en-US" sz="2300" dirty="0" err="1">
                <a:latin typeface="Century Schoolbook" charset="0"/>
              </a:rPr>
              <a:t>obezbjeđenje</a:t>
            </a:r>
            <a:r>
              <a:rPr lang="en-US" sz="2300" dirty="0">
                <a:latin typeface="Century Schoolbook" charset="0"/>
              </a:rPr>
              <a:t> </a:t>
            </a:r>
            <a:r>
              <a:rPr lang="en-US" sz="2300" dirty="0" err="1">
                <a:latin typeface="Century Schoolbook" charset="0"/>
              </a:rPr>
              <a:t>kvaliteta</a:t>
            </a:r>
            <a:r>
              <a:rPr lang="en-US" sz="2300" dirty="0">
                <a:latin typeface="Century Schoolbook" charset="0"/>
              </a:rPr>
              <a:t> </a:t>
            </a:r>
            <a:r>
              <a:rPr lang="en-US" sz="2300" dirty="0" err="1">
                <a:latin typeface="Century Schoolbook" charset="0"/>
              </a:rPr>
              <a:t>proizvoda</a:t>
            </a:r>
            <a:r>
              <a:rPr lang="en-US" sz="2300" dirty="0">
                <a:latin typeface="Century Schoolbook" charset="0"/>
              </a:rPr>
              <a:t>,</a:t>
            </a:r>
            <a:endParaRPr lang="en-GB" sz="2300" dirty="0">
              <a:latin typeface="Century Schoolbook" charset="0"/>
            </a:endParaRPr>
          </a:p>
          <a:p>
            <a:pPr>
              <a:lnSpc>
                <a:spcPct val="80000"/>
              </a:lnSpc>
              <a:spcBef>
                <a:spcPts val="600"/>
              </a:spcBef>
              <a:buFont typeface="Arial" charset="0"/>
              <a:buChar char="•"/>
            </a:pPr>
            <a:r>
              <a:rPr lang="en-US" sz="2300" dirty="0">
                <a:latin typeface="Century Schoolbook" charset="0"/>
              </a:rPr>
              <a:t>D- </a:t>
            </a:r>
            <a:r>
              <a:rPr lang="en-US" sz="2300" dirty="0" err="1">
                <a:latin typeface="Century Schoolbook" charset="0"/>
              </a:rPr>
              <a:t>prodaja</a:t>
            </a:r>
            <a:r>
              <a:rPr lang="en-US" sz="2300" dirty="0">
                <a:latin typeface="Century Schoolbook" charset="0"/>
              </a:rPr>
              <a:t> </a:t>
            </a:r>
            <a:r>
              <a:rPr lang="en-US" sz="2300" dirty="0" err="1">
                <a:latin typeface="Century Schoolbook" charset="0"/>
              </a:rPr>
              <a:t>i</a:t>
            </a:r>
            <a:r>
              <a:rPr lang="en-US" sz="2300" dirty="0">
                <a:latin typeface="Century Schoolbook" charset="0"/>
              </a:rPr>
              <a:t> </a:t>
            </a:r>
            <a:r>
              <a:rPr lang="en-US" sz="2300" dirty="0" err="1">
                <a:latin typeface="Century Schoolbook" charset="0"/>
              </a:rPr>
              <a:t>distribucija</a:t>
            </a:r>
            <a:r>
              <a:rPr lang="en-US" sz="2300" dirty="0">
                <a:latin typeface="Century Schoolbook" charset="0"/>
              </a:rPr>
              <a:t> </a:t>
            </a:r>
            <a:r>
              <a:rPr lang="en-US" sz="2300" dirty="0" err="1">
                <a:latin typeface="Century Schoolbook" charset="0"/>
              </a:rPr>
              <a:t>dijelova</a:t>
            </a:r>
            <a:r>
              <a:rPr lang="en-US" sz="2300" dirty="0">
                <a:latin typeface="Century Schoolbook" charset="0"/>
              </a:rPr>
              <a:t> </a:t>
            </a:r>
            <a:r>
              <a:rPr lang="en-US" sz="2300" dirty="0" err="1">
                <a:latin typeface="Century Schoolbook" charset="0"/>
              </a:rPr>
              <a:t>i</a:t>
            </a:r>
            <a:r>
              <a:rPr lang="en-US" sz="2300" dirty="0">
                <a:latin typeface="Century Schoolbook" charset="0"/>
              </a:rPr>
              <a:t> </a:t>
            </a:r>
            <a:r>
              <a:rPr lang="en-US" sz="2300" dirty="0" err="1">
                <a:latin typeface="Century Schoolbook" charset="0"/>
              </a:rPr>
              <a:t>proizvoda</a:t>
            </a:r>
            <a:r>
              <a:rPr lang="en-US" sz="2300" dirty="0">
                <a:latin typeface="Century Schoolbook" charset="0"/>
              </a:rPr>
              <a:t>,</a:t>
            </a:r>
            <a:endParaRPr lang="en-GB" sz="2300" dirty="0">
              <a:latin typeface="Century Schoolbook" charset="0"/>
            </a:endParaRPr>
          </a:p>
          <a:p>
            <a:pPr>
              <a:lnSpc>
                <a:spcPct val="80000"/>
              </a:lnSpc>
              <a:spcBef>
                <a:spcPts val="600"/>
              </a:spcBef>
              <a:buFont typeface="Arial" charset="0"/>
              <a:buChar char="•"/>
            </a:pPr>
            <a:r>
              <a:rPr lang="en-US" sz="2300" dirty="0">
                <a:latin typeface="Century Schoolbook" charset="0"/>
              </a:rPr>
              <a:t>U- </a:t>
            </a:r>
            <a:r>
              <a:rPr lang="en-US" sz="2300" dirty="0" err="1">
                <a:latin typeface="Century Schoolbook" charset="0"/>
              </a:rPr>
              <a:t>ugradnja</a:t>
            </a:r>
            <a:r>
              <a:rPr lang="en-US" sz="2300" dirty="0">
                <a:latin typeface="Century Schoolbook" charset="0"/>
              </a:rPr>
              <a:t> </a:t>
            </a:r>
            <a:r>
              <a:rPr lang="en-US" sz="2300" dirty="0" err="1">
                <a:latin typeface="Century Schoolbook" charset="0"/>
              </a:rPr>
              <a:t>ili</a:t>
            </a:r>
            <a:r>
              <a:rPr lang="en-US" sz="2300" dirty="0">
                <a:latin typeface="Century Schoolbook" charset="0"/>
              </a:rPr>
              <a:t> </a:t>
            </a:r>
            <a:r>
              <a:rPr lang="en-US" sz="2300" dirty="0" err="1">
                <a:latin typeface="Century Schoolbook" charset="0"/>
              </a:rPr>
              <a:t>montaža</a:t>
            </a:r>
            <a:r>
              <a:rPr lang="en-US" sz="2300" dirty="0">
                <a:latin typeface="Century Schoolbook" charset="0"/>
              </a:rPr>
              <a:t> </a:t>
            </a:r>
            <a:r>
              <a:rPr lang="en-US" sz="2300" dirty="0" err="1">
                <a:latin typeface="Century Schoolbook" charset="0"/>
              </a:rPr>
              <a:t>proizvoda</a:t>
            </a:r>
            <a:r>
              <a:rPr lang="en-US" sz="2300" dirty="0">
                <a:latin typeface="Century Schoolbook" charset="0"/>
              </a:rPr>
              <a:t> </a:t>
            </a:r>
            <a:r>
              <a:rPr lang="en-US" sz="2300" dirty="0" err="1">
                <a:latin typeface="Century Schoolbook" charset="0"/>
              </a:rPr>
              <a:t>na</a:t>
            </a:r>
            <a:r>
              <a:rPr lang="en-US" sz="2300" dirty="0">
                <a:latin typeface="Century Schoolbook" charset="0"/>
              </a:rPr>
              <a:t> </a:t>
            </a:r>
            <a:r>
              <a:rPr lang="en-US" sz="2300" dirty="0" err="1">
                <a:latin typeface="Century Schoolbook" charset="0"/>
              </a:rPr>
              <a:t>mjesto</a:t>
            </a:r>
            <a:r>
              <a:rPr lang="en-US" sz="2300" dirty="0">
                <a:latin typeface="Century Schoolbook" charset="0"/>
              </a:rPr>
              <a:t> </a:t>
            </a:r>
            <a:r>
              <a:rPr lang="en-US" sz="2300" dirty="0" err="1">
                <a:latin typeface="Century Schoolbook" charset="0"/>
              </a:rPr>
              <a:t>korišćenja</a:t>
            </a:r>
            <a:r>
              <a:rPr lang="en-US" sz="2300" dirty="0">
                <a:latin typeface="Century Schoolbook" charset="0"/>
              </a:rPr>
              <a:t>,</a:t>
            </a:r>
            <a:endParaRPr lang="en-GB" sz="2300" dirty="0">
              <a:latin typeface="Century Schoolbook" charset="0"/>
            </a:endParaRPr>
          </a:p>
          <a:p>
            <a:pPr>
              <a:lnSpc>
                <a:spcPct val="80000"/>
              </a:lnSpc>
              <a:spcBef>
                <a:spcPts val="600"/>
              </a:spcBef>
              <a:buFont typeface="Arial" charset="0"/>
              <a:buChar char="•"/>
            </a:pPr>
            <a:r>
              <a:rPr lang="en-US" sz="2300" dirty="0">
                <a:latin typeface="Century Schoolbook" charset="0"/>
              </a:rPr>
              <a:t>S- </a:t>
            </a:r>
            <a:r>
              <a:rPr lang="en-US" sz="2300" dirty="0" err="1">
                <a:latin typeface="Century Schoolbook" charset="0"/>
              </a:rPr>
              <a:t>servisiranje</a:t>
            </a:r>
            <a:r>
              <a:rPr lang="en-US" sz="2300" dirty="0">
                <a:latin typeface="Century Schoolbook" charset="0"/>
              </a:rPr>
              <a:t> </a:t>
            </a:r>
            <a:r>
              <a:rPr lang="en-US" sz="2300" dirty="0" err="1">
                <a:latin typeface="Century Schoolbook" charset="0"/>
              </a:rPr>
              <a:t>ili</a:t>
            </a:r>
            <a:r>
              <a:rPr lang="en-US" sz="2300" dirty="0">
                <a:latin typeface="Century Schoolbook" charset="0"/>
              </a:rPr>
              <a:t> </a:t>
            </a:r>
            <a:r>
              <a:rPr lang="en-US" sz="2300" dirty="0" err="1">
                <a:latin typeface="Century Schoolbook" charset="0"/>
              </a:rPr>
              <a:t>održavanje</a:t>
            </a:r>
            <a:r>
              <a:rPr lang="en-US" sz="2300" dirty="0">
                <a:latin typeface="Century Schoolbook" charset="0"/>
              </a:rPr>
              <a:t> </a:t>
            </a:r>
            <a:r>
              <a:rPr lang="en-US" sz="2300" dirty="0" err="1">
                <a:latin typeface="Century Schoolbook" charset="0"/>
              </a:rPr>
              <a:t>proizvoda</a:t>
            </a:r>
            <a:r>
              <a:rPr lang="en-US" sz="2300" dirty="0">
                <a:latin typeface="Century Schoolbook" charset="0"/>
              </a:rPr>
              <a:t> </a:t>
            </a:r>
            <a:r>
              <a:rPr lang="en-US" sz="2300" dirty="0" err="1">
                <a:latin typeface="Century Schoolbook" charset="0"/>
              </a:rPr>
              <a:t>kod</a:t>
            </a:r>
            <a:r>
              <a:rPr lang="en-US" sz="2300" dirty="0">
                <a:latin typeface="Century Schoolbook" charset="0"/>
              </a:rPr>
              <a:t> </a:t>
            </a:r>
            <a:r>
              <a:rPr lang="en-US" sz="2300" dirty="0" err="1">
                <a:latin typeface="Century Schoolbook" charset="0"/>
              </a:rPr>
              <a:t>kupca</a:t>
            </a:r>
            <a:r>
              <a:rPr lang="en-US" sz="2300" dirty="0">
                <a:latin typeface="Century Schoolbook" charset="0"/>
              </a:rPr>
              <a:t> </a:t>
            </a:r>
            <a:r>
              <a:rPr lang="en-US" sz="2300" dirty="0" err="1">
                <a:latin typeface="Century Schoolbook" charset="0"/>
              </a:rPr>
              <a:t>ili</a:t>
            </a:r>
            <a:r>
              <a:rPr lang="en-US" sz="2300" dirty="0">
                <a:latin typeface="Century Schoolbook" charset="0"/>
              </a:rPr>
              <a:t> </a:t>
            </a:r>
            <a:r>
              <a:rPr lang="en-US" sz="2300" dirty="0" err="1">
                <a:latin typeface="Century Schoolbook" charset="0"/>
              </a:rPr>
              <a:t>korisnika</a:t>
            </a:r>
            <a:r>
              <a:rPr lang="en-US" sz="2300" dirty="0">
                <a:latin typeface="Century Schoolbook" charset="0"/>
              </a:rPr>
              <a:t>,</a:t>
            </a:r>
            <a:endParaRPr lang="en-GB" sz="2300" dirty="0">
              <a:latin typeface="Century Schoolbook" charset="0"/>
            </a:endParaRPr>
          </a:p>
          <a:p>
            <a:pPr>
              <a:lnSpc>
                <a:spcPct val="80000"/>
              </a:lnSpc>
              <a:spcBef>
                <a:spcPts val="600"/>
              </a:spcBef>
              <a:buFont typeface="Arial" charset="0"/>
              <a:buChar char="•"/>
            </a:pPr>
            <a:r>
              <a:rPr lang="en-US" sz="2300" dirty="0">
                <a:latin typeface="Century Schoolbook" charset="0"/>
              </a:rPr>
              <a:t>RU - </a:t>
            </a:r>
            <a:r>
              <a:rPr lang="en-US" sz="2300" dirty="0" err="1">
                <a:latin typeface="Century Schoolbook" charset="0"/>
              </a:rPr>
              <a:t>rukovođenje</a:t>
            </a:r>
            <a:r>
              <a:rPr lang="en-US" sz="2300" dirty="0">
                <a:latin typeface="Century Schoolbook" charset="0"/>
              </a:rPr>
              <a:t>,</a:t>
            </a:r>
            <a:endParaRPr lang="en-GB" sz="2300" dirty="0">
              <a:latin typeface="Century Schoolbook" charset="0"/>
            </a:endParaRPr>
          </a:p>
          <a:p>
            <a:pPr>
              <a:lnSpc>
                <a:spcPct val="80000"/>
              </a:lnSpc>
              <a:spcBef>
                <a:spcPts val="600"/>
              </a:spcBef>
              <a:buFont typeface="Arial" charset="0"/>
              <a:buChar char="•"/>
            </a:pPr>
            <a:r>
              <a:rPr lang="en-US" sz="2300" dirty="0">
                <a:latin typeface="Century Schoolbook" charset="0"/>
              </a:rPr>
              <a:t>PK - </a:t>
            </a:r>
            <a:r>
              <a:rPr lang="en-US" sz="2300" dirty="0" err="1">
                <a:latin typeface="Century Schoolbook" charset="0"/>
              </a:rPr>
              <a:t>pravni</a:t>
            </a:r>
            <a:r>
              <a:rPr lang="en-US" sz="2300" dirty="0">
                <a:latin typeface="Century Schoolbook" charset="0"/>
              </a:rPr>
              <a:t> </a:t>
            </a:r>
            <a:r>
              <a:rPr lang="en-US" sz="2300" dirty="0" err="1">
                <a:latin typeface="Century Schoolbook" charset="0"/>
              </a:rPr>
              <a:t>i</a:t>
            </a:r>
            <a:r>
              <a:rPr lang="en-US" sz="2300" dirty="0">
                <a:latin typeface="Century Schoolbook" charset="0"/>
              </a:rPr>
              <a:t> </a:t>
            </a:r>
            <a:r>
              <a:rPr lang="en-US" sz="2300" dirty="0" err="1">
                <a:latin typeface="Century Schoolbook" charset="0"/>
              </a:rPr>
              <a:t>kadrovski</a:t>
            </a:r>
            <a:r>
              <a:rPr lang="en-US" sz="2300" dirty="0">
                <a:latin typeface="Century Schoolbook" charset="0"/>
              </a:rPr>
              <a:t> </a:t>
            </a:r>
            <a:r>
              <a:rPr lang="en-US" sz="2300" dirty="0" err="1">
                <a:latin typeface="Century Schoolbook" charset="0"/>
              </a:rPr>
              <a:t>poslovi</a:t>
            </a:r>
            <a:r>
              <a:rPr lang="en-US" sz="2300" dirty="0">
                <a:latin typeface="Century Schoolbook" charset="0"/>
              </a:rPr>
              <a:t>,</a:t>
            </a:r>
            <a:endParaRPr lang="en-GB" sz="2300" dirty="0">
              <a:latin typeface="Century Schoolbook" charset="0"/>
            </a:endParaRPr>
          </a:p>
          <a:p>
            <a:pPr>
              <a:lnSpc>
                <a:spcPct val="80000"/>
              </a:lnSpc>
              <a:spcBef>
                <a:spcPts val="600"/>
              </a:spcBef>
              <a:buFont typeface="Arial" charset="0"/>
              <a:buChar char="•"/>
            </a:pPr>
            <a:r>
              <a:rPr lang="en-US" sz="2300" dirty="0">
                <a:latin typeface="Century Schoolbook" charset="0"/>
              </a:rPr>
              <a:t>F- </a:t>
            </a:r>
            <a:r>
              <a:rPr lang="en-US" sz="2300" dirty="0" err="1">
                <a:latin typeface="Century Schoolbook" charset="0"/>
              </a:rPr>
              <a:t>finansije</a:t>
            </a:r>
            <a:r>
              <a:rPr lang="en-US" sz="2300" dirty="0">
                <a:latin typeface="Century Schoolbook" charset="0"/>
              </a:rPr>
              <a:t>,</a:t>
            </a:r>
            <a:endParaRPr lang="en-GB" sz="2300" dirty="0">
              <a:latin typeface="Century Schoolbook" charset="0"/>
            </a:endParaRPr>
          </a:p>
          <a:p>
            <a:pPr>
              <a:lnSpc>
                <a:spcPct val="80000"/>
              </a:lnSpc>
              <a:spcBef>
                <a:spcPts val="600"/>
              </a:spcBef>
              <a:buFont typeface="Arial" charset="0"/>
              <a:buChar char="•"/>
            </a:pPr>
            <a:r>
              <a:rPr lang="en-US" sz="2300" dirty="0">
                <a:latin typeface="Century Schoolbook" charset="0"/>
              </a:rPr>
              <a:t>OI - </a:t>
            </a:r>
            <a:r>
              <a:rPr lang="en-US" sz="2300" dirty="0" err="1">
                <a:latin typeface="Century Schoolbook" charset="0"/>
              </a:rPr>
              <a:t>obezbjeđenje</a:t>
            </a:r>
            <a:r>
              <a:rPr lang="en-US" sz="2300" dirty="0">
                <a:latin typeface="Century Schoolbook" charset="0"/>
              </a:rPr>
              <a:t> </a:t>
            </a:r>
            <a:r>
              <a:rPr lang="en-US" sz="2300" dirty="0" err="1">
                <a:latin typeface="Century Schoolbook" charset="0"/>
              </a:rPr>
              <a:t>ili</a:t>
            </a:r>
            <a:r>
              <a:rPr lang="en-US" sz="2300" dirty="0">
                <a:latin typeface="Century Schoolbook" charset="0"/>
              </a:rPr>
              <a:t> </a:t>
            </a:r>
            <a:r>
              <a:rPr lang="en-US" sz="2300" dirty="0" err="1">
                <a:latin typeface="Century Schoolbook" charset="0"/>
              </a:rPr>
              <a:t>sigurnost</a:t>
            </a:r>
            <a:r>
              <a:rPr lang="en-US" sz="2300" dirty="0">
                <a:latin typeface="Century Schoolbook" charset="0"/>
              </a:rPr>
              <a:t> </a:t>
            </a:r>
            <a:r>
              <a:rPr lang="en-US" sz="2300" dirty="0" err="1">
                <a:latin typeface="Century Schoolbook" charset="0"/>
              </a:rPr>
              <a:t>imovine</a:t>
            </a:r>
            <a:endParaRPr lang="en-GB" sz="2300" dirty="0">
              <a:latin typeface="Century Schoolbook" charset="0"/>
            </a:endParaRPr>
          </a:p>
        </p:txBody>
      </p:sp>
    </p:spTree>
    <p:extLst>
      <p:ext uri="{BB962C8B-B14F-4D97-AF65-F5344CB8AC3E}">
        <p14:creationId xmlns:p14="http://schemas.microsoft.com/office/powerpoint/2010/main" val="2856188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Poslovni</a:t>
            </a:r>
            <a:r>
              <a:rPr lang="en-US" dirty="0"/>
              <a:t> </a:t>
            </a:r>
            <a:r>
              <a:rPr lang="en-US" dirty="0" err="1"/>
              <a:t>sistem</a:t>
            </a:r>
            <a:endParaRPr lang="en-US" dirty="0"/>
          </a:p>
        </p:txBody>
      </p:sp>
      <p:sp>
        <p:nvSpPr>
          <p:cNvPr id="3" name="Content Placeholder 2"/>
          <p:cNvSpPr>
            <a:spLocks noGrp="1"/>
          </p:cNvSpPr>
          <p:nvPr>
            <p:ph idx="1"/>
          </p:nvPr>
        </p:nvSpPr>
        <p:spPr/>
        <p:txBody>
          <a:bodyPr/>
          <a:lstStyle/>
          <a:p>
            <a:endParaRPr lang="en-US" dirty="0"/>
          </a:p>
        </p:txBody>
      </p:sp>
      <p:graphicFrame>
        <p:nvGraphicFramePr>
          <p:cNvPr id="4" name="Object 4"/>
          <p:cNvGraphicFramePr>
            <a:graphicFrameLocks noChangeAspect="1"/>
          </p:cNvGraphicFramePr>
          <p:nvPr>
            <p:extLst>
              <p:ext uri="{D42A27DB-BD31-4B8C-83A1-F6EECF244321}">
                <p14:modId xmlns:p14="http://schemas.microsoft.com/office/powerpoint/2010/main" val="2724949019"/>
              </p:ext>
            </p:extLst>
          </p:nvPr>
        </p:nvGraphicFramePr>
        <p:xfrm>
          <a:off x="603250" y="2721882"/>
          <a:ext cx="5837000" cy="2276972"/>
        </p:xfrm>
        <a:graphic>
          <a:graphicData uri="http://schemas.openxmlformats.org/presentationml/2006/ole">
            <mc:AlternateContent xmlns:mc="http://schemas.openxmlformats.org/markup-compatibility/2006">
              <mc:Choice xmlns:v="urn:schemas-microsoft-com:vml" Requires="v">
                <p:oleObj name="Visio" r:id="rId2" imgW="4143358" imgH="1620959" progId="Visio.Drawing.11">
                  <p:embed/>
                </p:oleObj>
              </mc:Choice>
              <mc:Fallback>
                <p:oleObj name="Visio" r:id="rId2" imgW="4143358" imgH="1620959" progId="Visio.Drawing.11">
                  <p:embed/>
                  <p:pic>
                    <p:nvPicPr>
                      <p:cNvPr id="4"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3250" y="2721882"/>
                        <a:ext cx="5837000" cy="2276972"/>
                      </a:xfrm>
                      <a:prstGeom prst="rect">
                        <a:avLst/>
                      </a:prstGeom>
                      <a:noFill/>
                    </p:spPr>
                  </p:pic>
                </p:oleObj>
              </mc:Fallback>
            </mc:AlternateContent>
          </a:graphicData>
        </a:graphic>
      </p:graphicFrame>
      <p:graphicFrame>
        <p:nvGraphicFramePr>
          <p:cNvPr id="5" name="Object 6"/>
          <p:cNvGraphicFramePr>
            <a:graphicFrameLocks noChangeAspect="1"/>
          </p:cNvGraphicFramePr>
          <p:nvPr>
            <p:extLst>
              <p:ext uri="{D42A27DB-BD31-4B8C-83A1-F6EECF244321}">
                <p14:modId xmlns:p14="http://schemas.microsoft.com/office/powerpoint/2010/main" val="2313470351"/>
              </p:ext>
            </p:extLst>
          </p:nvPr>
        </p:nvGraphicFramePr>
        <p:xfrm>
          <a:off x="508000" y="5552229"/>
          <a:ext cx="6143625" cy="357188"/>
        </p:xfrm>
        <a:graphic>
          <a:graphicData uri="http://schemas.openxmlformats.org/presentationml/2006/ole">
            <mc:AlternateContent xmlns:mc="http://schemas.openxmlformats.org/markup-compatibility/2006">
              <mc:Choice xmlns:v="urn:schemas-microsoft-com:vml" Requires="v">
                <p:oleObj name="Equation" r:id="rId4" imgW="3759200" imgH="215900" progId="Equation.3">
                  <p:embed/>
                </p:oleObj>
              </mc:Choice>
              <mc:Fallback>
                <p:oleObj name="Equation" r:id="rId4" imgW="3759200" imgH="215900" progId="Equation.3">
                  <p:embed/>
                  <p:pic>
                    <p:nvPicPr>
                      <p:cNvPr id="5"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8000" y="5552229"/>
                        <a:ext cx="6143625" cy="357188"/>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8865410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Rezultati</a:t>
            </a:r>
            <a:r>
              <a:rPr lang="en-US" dirty="0"/>
              <a:t> </a:t>
            </a:r>
            <a:r>
              <a:rPr lang="en-US" dirty="0" err="1"/>
              <a:t>procesa</a:t>
            </a:r>
            <a:endParaRPr lang="en-US" dirty="0"/>
          </a:p>
        </p:txBody>
      </p:sp>
      <p:sp>
        <p:nvSpPr>
          <p:cNvPr id="3" name="Content Placeholder 2"/>
          <p:cNvSpPr>
            <a:spLocks noGrp="1"/>
          </p:cNvSpPr>
          <p:nvPr>
            <p:ph idx="1"/>
          </p:nvPr>
        </p:nvSpPr>
        <p:spPr/>
        <p:txBody>
          <a:bodyPr/>
          <a:lstStyle/>
          <a:p>
            <a:r>
              <a:rPr lang="en-US" dirty="0" err="1"/>
              <a:t>Poluproizvodi</a:t>
            </a:r>
            <a:r>
              <a:rPr lang="en-US" dirty="0"/>
              <a:t> – </a:t>
            </a:r>
            <a:r>
              <a:rPr lang="en-US" dirty="0" err="1"/>
              <a:t>izrađeni</a:t>
            </a:r>
            <a:r>
              <a:rPr lang="en-US" dirty="0"/>
              <a:t> </a:t>
            </a:r>
            <a:r>
              <a:rPr lang="en-US" dirty="0" err="1"/>
              <a:t>materijal</a:t>
            </a:r>
            <a:r>
              <a:rPr lang="en-US" dirty="0"/>
              <a:t> </a:t>
            </a:r>
            <a:r>
              <a:rPr lang="en-US" dirty="0" err="1"/>
              <a:t>ili</a:t>
            </a:r>
            <a:r>
              <a:rPr lang="en-US" dirty="0"/>
              <a:t> </a:t>
            </a:r>
            <a:r>
              <a:rPr lang="en-US" dirty="0" err="1"/>
              <a:t>poluproizvod</a:t>
            </a:r>
            <a:r>
              <a:rPr lang="en-US" dirty="0"/>
              <a:t> </a:t>
            </a:r>
            <a:r>
              <a:rPr lang="en-US" dirty="0" err="1"/>
              <a:t>za</a:t>
            </a:r>
            <a:r>
              <a:rPr lang="en-US" dirty="0"/>
              <a:t> </a:t>
            </a:r>
            <a:r>
              <a:rPr lang="en-US" dirty="0" err="1"/>
              <a:t>korištenje</a:t>
            </a:r>
            <a:r>
              <a:rPr lang="en-US" dirty="0"/>
              <a:t> </a:t>
            </a:r>
            <a:r>
              <a:rPr lang="en-US" dirty="0" err="1"/>
              <a:t>ili</a:t>
            </a:r>
            <a:r>
              <a:rPr lang="en-US" dirty="0"/>
              <a:t> </a:t>
            </a:r>
            <a:r>
              <a:rPr lang="en-US" dirty="0" err="1"/>
              <a:t>preradu</a:t>
            </a:r>
            <a:endParaRPr lang="en-US" dirty="0"/>
          </a:p>
          <a:p>
            <a:r>
              <a:rPr lang="en-US" dirty="0" err="1"/>
              <a:t>Proizvodi</a:t>
            </a:r>
            <a:r>
              <a:rPr lang="en-US" dirty="0"/>
              <a:t> – </a:t>
            </a:r>
            <a:r>
              <a:rPr lang="en-US" dirty="0" err="1"/>
              <a:t>izrađeni</a:t>
            </a:r>
            <a:r>
              <a:rPr lang="en-US" dirty="0"/>
              <a:t> </a:t>
            </a:r>
            <a:r>
              <a:rPr lang="en-US" dirty="0" err="1"/>
              <a:t>djelovi</a:t>
            </a:r>
            <a:r>
              <a:rPr lang="en-US" dirty="0"/>
              <a:t> </a:t>
            </a:r>
            <a:r>
              <a:rPr lang="en-US" dirty="0" err="1"/>
              <a:t>ili</a:t>
            </a:r>
            <a:r>
              <a:rPr lang="en-US" dirty="0"/>
              <a:t> </a:t>
            </a:r>
            <a:r>
              <a:rPr lang="en-US" dirty="0" err="1"/>
              <a:t>gotovi</a:t>
            </a:r>
            <a:r>
              <a:rPr lang="en-US" dirty="0"/>
              <a:t> </a:t>
            </a:r>
            <a:r>
              <a:rPr lang="en-US" dirty="0" err="1"/>
              <a:t>proizvodi</a:t>
            </a:r>
            <a:r>
              <a:rPr lang="en-US" dirty="0"/>
              <a:t> </a:t>
            </a:r>
            <a:r>
              <a:rPr lang="en-US" dirty="0" err="1"/>
              <a:t>za</a:t>
            </a:r>
            <a:r>
              <a:rPr lang="en-US" dirty="0"/>
              <a:t> </a:t>
            </a:r>
            <a:r>
              <a:rPr lang="en-US" dirty="0" err="1"/>
              <a:t>upotrebu</a:t>
            </a:r>
            <a:endParaRPr lang="en-US" dirty="0"/>
          </a:p>
          <a:p>
            <a:r>
              <a:rPr lang="en-US" dirty="0" err="1"/>
              <a:t>Softver</a:t>
            </a:r>
            <a:r>
              <a:rPr lang="en-US" dirty="0"/>
              <a:t> – </a:t>
            </a:r>
            <a:r>
              <a:rPr lang="en-US" dirty="0" err="1"/>
              <a:t>izrađeni</a:t>
            </a:r>
            <a:r>
              <a:rPr lang="en-US" dirty="0"/>
              <a:t> </a:t>
            </a:r>
            <a:r>
              <a:rPr lang="en-US" dirty="0" err="1"/>
              <a:t>računarski</a:t>
            </a:r>
            <a:r>
              <a:rPr lang="en-US" dirty="0"/>
              <a:t> </a:t>
            </a:r>
            <a:r>
              <a:rPr lang="en-US" dirty="0" err="1"/>
              <a:t>programi</a:t>
            </a:r>
            <a:r>
              <a:rPr lang="en-US" dirty="0"/>
              <a:t> </a:t>
            </a:r>
            <a:r>
              <a:rPr lang="en-US" dirty="0" err="1"/>
              <a:t>i</a:t>
            </a:r>
            <a:r>
              <a:rPr lang="en-US" dirty="0"/>
              <a:t> </a:t>
            </a:r>
            <a:r>
              <a:rPr lang="en-US" dirty="0" err="1"/>
              <a:t>dokumenti</a:t>
            </a:r>
            <a:endParaRPr lang="en-US" dirty="0"/>
          </a:p>
          <a:p>
            <a:r>
              <a:rPr lang="en-US" dirty="0" err="1"/>
              <a:t>Usluge</a:t>
            </a:r>
            <a:r>
              <a:rPr lang="en-US" dirty="0"/>
              <a:t> – </a:t>
            </a:r>
            <a:r>
              <a:rPr lang="en-US" dirty="0" err="1"/>
              <a:t>pružene</a:t>
            </a:r>
            <a:r>
              <a:rPr lang="en-US" dirty="0"/>
              <a:t> </a:t>
            </a:r>
            <a:r>
              <a:rPr lang="en-US" dirty="0" err="1"/>
              <a:t>ili</a:t>
            </a:r>
            <a:r>
              <a:rPr lang="en-US" dirty="0"/>
              <a:t> </a:t>
            </a:r>
            <a:r>
              <a:rPr lang="en-US" dirty="0" err="1"/>
              <a:t>isporučene</a:t>
            </a:r>
            <a:r>
              <a:rPr lang="en-US" dirty="0"/>
              <a:t> </a:t>
            </a:r>
            <a:r>
              <a:rPr lang="en-US" dirty="0" err="1"/>
              <a:t>usluge</a:t>
            </a:r>
            <a:r>
              <a:rPr lang="en-US" dirty="0"/>
              <a:t> </a:t>
            </a:r>
            <a:r>
              <a:rPr lang="en-US" dirty="0" err="1"/>
              <a:t>i</a:t>
            </a:r>
            <a:r>
              <a:rPr lang="en-US" dirty="0"/>
              <a:t> </a:t>
            </a:r>
            <a:r>
              <a:rPr lang="en-US" dirty="0" err="1"/>
              <a:t>usluge</a:t>
            </a:r>
            <a:r>
              <a:rPr lang="en-US" dirty="0"/>
              <a:t> </a:t>
            </a:r>
            <a:r>
              <a:rPr lang="en-US" dirty="0" err="1"/>
              <a:t>dorade</a:t>
            </a:r>
            <a:endParaRPr lang="en-US" dirty="0"/>
          </a:p>
        </p:txBody>
      </p:sp>
    </p:spTree>
    <p:extLst>
      <p:ext uri="{BB962C8B-B14F-4D97-AF65-F5344CB8AC3E}">
        <p14:creationId xmlns:p14="http://schemas.microsoft.com/office/powerpoint/2010/main" val="31492843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3403" y="357188"/>
            <a:ext cx="8143875" cy="62150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143759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Entropija</a:t>
            </a:r>
            <a:endParaRPr lang="en-US" dirty="0"/>
          </a:p>
        </p:txBody>
      </p:sp>
      <p:sp>
        <p:nvSpPr>
          <p:cNvPr id="3" name="Content Placeholder 2"/>
          <p:cNvSpPr>
            <a:spLocks noGrp="1"/>
          </p:cNvSpPr>
          <p:nvPr>
            <p:ph idx="1"/>
          </p:nvPr>
        </p:nvSpPr>
        <p:spPr/>
        <p:txBody>
          <a:bodyPr/>
          <a:lstStyle/>
          <a:p>
            <a:r>
              <a:rPr lang="sr-Latn-CS" dirty="0">
                <a:latin typeface="Century Schoolbook" charset="0"/>
              </a:rPr>
              <a:t>Svaki sistem koji je organizovan trpi djelovanje entropije, opšte tendencije ka dezorganizaciji.</a:t>
            </a:r>
            <a:endParaRPr lang="en-US" dirty="0">
              <a:latin typeface="Century Schoolbook" charset="0"/>
            </a:endParaRPr>
          </a:p>
          <a:p>
            <a:endParaRPr lang="en-US" dirty="0"/>
          </a:p>
          <a:p>
            <a:r>
              <a:rPr lang="sr-Latn-CS" dirty="0">
                <a:latin typeface="Century Schoolbook" charset="0"/>
              </a:rPr>
              <a:t>Dezorganizacija neminovno dovodi do raspadanja i smrti sistema.</a:t>
            </a:r>
            <a:endParaRPr lang="en-US" dirty="0">
              <a:latin typeface="Century Schoolbook" charset="0"/>
            </a:endParaRPr>
          </a:p>
          <a:p>
            <a:endParaRPr lang="en-US" dirty="0"/>
          </a:p>
          <a:p>
            <a:r>
              <a:rPr lang="sr-Latn-CS" dirty="0">
                <a:latin typeface="Century Schoolbook" charset="0"/>
              </a:rPr>
              <a:t>Zbog entropije nijedan sistem nije vječan.</a:t>
            </a:r>
          </a:p>
          <a:p>
            <a:endParaRPr lang="en-US" dirty="0"/>
          </a:p>
        </p:txBody>
      </p:sp>
    </p:spTree>
    <p:extLst>
      <p:ext uri="{BB962C8B-B14F-4D97-AF65-F5344CB8AC3E}">
        <p14:creationId xmlns:p14="http://schemas.microsoft.com/office/powerpoint/2010/main" val="10527397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r>
              <a:rPr lang="sr-Latn-CS" dirty="0">
                <a:latin typeface="Century Schoolbook" charset="0"/>
              </a:rPr>
              <a:t>Da bi sistemi opstali, a to uključuje ljude i njihova društva, mora da postoje organizacije, sistemi sposobni da obavljaju neki rad.</a:t>
            </a:r>
            <a:endParaRPr lang="en-US" dirty="0">
              <a:latin typeface="Century Schoolbook" charset="0"/>
            </a:endParaRPr>
          </a:p>
          <a:p>
            <a:r>
              <a:rPr lang="en-US" dirty="0">
                <a:latin typeface="Century Schoolbook" charset="0"/>
              </a:rPr>
              <a:t>Rad je </a:t>
            </a:r>
            <a:r>
              <a:rPr lang="en-US" dirty="0" err="1">
                <a:latin typeface="Century Schoolbook" charset="0"/>
              </a:rPr>
              <a:t>svaka</a:t>
            </a:r>
            <a:r>
              <a:rPr lang="en-US" dirty="0">
                <a:latin typeface="Century Schoolbook" charset="0"/>
              </a:rPr>
              <a:t> </a:t>
            </a:r>
            <a:r>
              <a:rPr lang="en-US" dirty="0" err="1">
                <a:latin typeface="Century Schoolbook" charset="0"/>
              </a:rPr>
              <a:t>aktivnost</a:t>
            </a:r>
            <a:r>
              <a:rPr lang="en-US" dirty="0">
                <a:latin typeface="Century Schoolbook" charset="0"/>
              </a:rPr>
              <a:t> </a:t>
            </a:r>
            <a:r>
              <a:rPr lang="en-US" dirty="0" err="1">
                <a:latin typeface="Century Schoolbook" charset="0"/>
              </a:rPr>
              <a:t>koja</a:t>
            </a:r>
            <a:r>
              <a:rPr lang="en-US" dirty="0">
                <a:latin typeface="Century Schoolbook" charset="0"/>
              </a:rPr>
              <a:t> </a:t>
            </a:r>
            <a:r>
              <a:rPr lang="en-US" dirty="0" err="1">
                <a:latin typeface="Century Schoolbook" charset="0"/>
              </a:rPr>
              <a:t>omogu</a:t>
            </a:r>
            <a:r>
              <a:rPr lang="sr-Latn-CS" dirty="0">
                <a:latin typeface="Century Schoolbook" charset="0"/>
              </a:rPr>
              <a:t>ćava da sistem opstaje, da egzistira u vremenu i prostoru</a:t>
            </a:r>
          </a:p>
          <a:p>
            <a:r>
              <a:rPr lang="sr-Latn-CS" dirty="0">
                <a:latin typeface="Century Schoolbook" charset="0"/>
              </a:rPr>
              <a:t>Za rad je neophodno trošenje energije.</a:t>
            </a:r>
          </a:p>
          <a:p>
            <a:r>
              <a:rPr lang="sr-Latn-CS" dirty="0">
                <a:latin typeface="Century Schoolbook" charset="0"/>
              </a:rPr>
              <a:t>Trošenje energije doprinosi očuvanju sistema ali sa druge strane omogućava realizaciju entropije.</a:t>
            </a:r>
          </a:p>
          <a:p>
            <a:endParaRPr lang="en-US" dirty="0"/>
          </a:p>
        </p:txBody>
      </p:sp>
    </p:spTree>
    <p:extLst>
      <p:ext uri="{BB962C8B-B14F-4D97-AF65-F5344CB8AC3E}">
        <p14:creationId xmlns:p14="http://schemas.microsoft.com/office/powerpoint/2010/main" val="7291496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Sistem</a:t>
            </a:r>
            <a:endParaRPr lang="en-US" dirty="0"/>
          </a:p>
        </p:txBody>
      </p:sp>
      <p:sp>
        <p:nvSpPr>
          <p:cNvPr id="3" name="Content Placeholder 2"/>
          <p:cNvSpPr>
            <a:spLocks noGrp="1"/>
          </p:cNvSpPr>
          <p:nvPr>
            <p:ph idx="1"/>
          </p:nvPr>
        </p:nvSpPr>
        <p:spPr/>
        <p:txBody>
          <a:bodyPr/>
          <a:lstStyle/>
          <a:p>
            <a:r>
              <a:rPr lang="hr-HR" dirty="0">
                <a:latin typeface="Century Schoolbook" charset="0"/>
              </a:rPr>
              <a:t>Sistem je skup međusobno povezanih podsistema od kojih je SVAKI u direktnoj ili indirektnoj vezi jedan s drugim</a:t>
            </a:r>
          </a:p>
          <a:p>
            <a:endParaRPr lang="en-US" dirty="0"/>
          </a:p>
          <a:p>
            <a:endParaRPr lang="en-US" dirty="0"/>
          </a:p>
        </p:txBody>
      </p:sp>
    </p:spTree>
    <p:extLst>
      <p:ext uri="{BB962C8B-B14F-4D97-AF65-F5344CB8AC3E}">
        <p14:creationId xmlns:p14="http://schemas.microsoft.com/office/powerpoint/2010/main" val="7008133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Podsistem</a:t>
            </a:r>
            <a:endParaRPr lang="en-US" dirty="0"/>
          </a:p>
        </p:txBody>
      </p:sp>
      <p:sp>
        <p:nvSpPr>
          <p:cNvPr id="3" name="Content Placeholder 2"/>
          <p:cNvSpPr>
            <a:spLocks noGrp="1"/>
          </p:cNvSpPr>
          <p:nvPr>
            <p:ph idx="1"/>
          </p:nvPr>
        </p:nvSpPr>
        <p:spPr/>
        <p:txBody>
          <a:bodyPr/>
          <a:lstStyle/>
          <a:p>
            <a:r>
              <a:rPr lang="hr-HR" dirty="0">
                <a:latin typeface="Century Schoolbook" charset="0"/>
              </a:rPr>
              <a:t>Podsistem je manji sistem, odnosno element unutar većeg sistema</a:t>
            </a:r>
          </a:p>
          <a:p>
            <a:endParaRPr lang="hr-HR" dirty="0">
              <a:latin typeface="Century Schoolbook" charset="0"/>
            </a:endParaRPr>
          </a:p>
          <a:p>
            <a:r>
              <a:rPr lang="hr-HR" dirty="0">
                <a:latin typeface="Century Schoolbook" charset="0"/>
              </a:rPr>
              <a:t>Funkcionalna komponenta </a:t>
            </a:r>
          </a:p>
          <a:p>
            <a:pPr lvl="1"/>
            <a:r>
              <a:rPr lang="hr-HR" dirty="0">
                <a:latin typeface="Century Schoolbook" charset="0"/>
              </a:rPr>
              <a:t>Može biti sistem</a:t>
            </a:r>
          </a:p>
          <a:p>
            <a:pPr lvl="1"/>
            <a:r>
              <a:rPr lang="hr-HR" dirty="0">
                <a:latin typeface="Century Schoolbook" charset="0"/>
              </a:rPr>
              <a:t>Ima određenu ulogu u funkcioniranju nekog većeg sistema</a:t>
            </a:r>
          </a:p>
          <a:p>
            <a:endParaRPr lang="en-US" dirty="0"/>
          </a:p>
        </p:txBody>
      </p:sp>
    </p:spTree>
    <p:extLst>
      <p:ext uri="{BB962C8B-B14F-4D97-AF65-F5344CB8AC3E}">
        <p14:creationId xmlns:p14="http://schemas.microsoft.com/office/powerpoint/2010/main" val="20399282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Veza</a:t>
            </a:r>
            <a:endParaRPr lang="en-US" dirty="0"/>
          </a:p>
        </p:txBody>
      </p:sp>
      <p:sp>
        <p:nvSpPr>
          <p:cNvPr id="3" name="Content Placeholder 2"/>
          <p:cNvSpPr>
            <a:spLocks noGrp="1"/>
          </p:cNvSpPr>
          <p:nvPr>
            <p:ph idx="1"/>
          </p:nvPr>
        </p:nvSpPr>
        <p:spPr/>
        <p:txBody>
          <a:bodyPr/>
          <a:lstStyle/>
          <a:p>
            <a:r>
              <a:rPr lang="hr-HR" dirty="0">
                <a:latin typeface="Century Schoolbook" charset="0"/>
              </a:rPr>
              <a:t>Veza je način na koji su dva ili više podsistema međusobno ovisni</a:t>
            </a:r>
          </a:p>
          <a:p>
            <a:endParaRPr lang="hr-HR" dirty="0">
              <a:latin typeface="Century Schoolbook" charset="0"/>
            </a:endParaRPr>
          </a:p>
          <a:p>
            <a:r>
              <a:rPr lang="hr-HR" dirty="0">
                <a:latin typeface="Century Schoolbook" charset="0"/>
              </a:rPr>
              <a:t>Povezuje </a:t>
            </a:r>
            <a:r>
              <a:rPr lang="hr-HR" b="1" dirty="0">
                <a:latin typeface="Century Schoolbook" charset="0"/>
              </a:rPr>
              <a:t>svojstva</a:t>
            </a:r>
            <a:r>
              <a:rPr lang="hr-HR" dirty="0">
                <a:latin typeface="Century Schoolbook" charset="0"/>
              </a:rPr>
              <a:t> različitih podsistema i stavlja ih u međusobni odnos</a:t>
            </a:r>
          </a:p>
          <a:p>
            <a:r>
              <a:rPr lang="hr-HR" dirty="0">
                <a:latin typeface="Century Schoolbook" charset="0"/>
              </a:rPr>
              <a:t>Postoji, ako </a:t>
            </a:r>
            <a:r>
              <a:rPr lang="hr-HR" b="1" dirty="0">
                <a:latin typeface="Century Schoolbook" charset="0"/>
              </a:rPr>
              <a:t>promjena </a:t>
            </a:r>
            <a:r>
              <a:rPr lang="hr-HR" dirty="0">
                <a:latin typeface="Century Schoolbook" charset="0"/>
              </a:rPr>
              <a:t>u svojstvu jednog podsistema uslovljava promjenu svojstva nekog drugog podsistema</a:t>
            </a:r>
          </a:p>
          <a:p>
            <a:endParaRPr lang="en-US" dirty="0"/>
          </a:p>
        </p:txBody>
      </p:sp>
    </p:spTree>
    <p:extLst>
      <p:ext uri="{BB962C8B-B14F-4D97-AF65-F5344CB8AC3E}">
        <p14:creationId xmlns:p14="http://schemas.microsoft.com/office/powerpoint/2010/main" val="41262146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9" name="Text Box 64"/>
          <p:cNvSpPr txBox="1">
            <a:spLocks noChangeArrowheads="1"/>
          </p:cNvSpPr>
          <p:nvPr/>
        </p:nvSpPr>
        <p:spPr bwMode="auto">
          <a:xfrm>
            <a:off x="466725" y="5589587"/>
            <a:ext cx="2519363"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spcBef>
                <a:spcPct val="50000"/>
              </a:spcBef>
            </a:pPr>
            <a:r>
              <a:rPr lang="en-US" sz="2000" b="1">
                <a:latin typeface="Verdana" charset="0"/>
              </a:rPr>
              <a:t>SISTEM</a:t>
            </a:r>
            <a:endParaRPr lang="hr-HR" sz="2000" b="1">
              <a:latin typeface="Verdana" charset="0"/>
            </a:endParaRPr>
          </a:p>
        </p:txBody>
      </p:sp>
      <p:sp>
        <p:nvSpPr>
          <p:cNvPr id="65540" name="Text Box 94"/>
          <p:cNvSpPr txBox="1">
            <a:spLocks noChangeArrowheads="1"/>
          </p:cNvSpPr>
          <p:nvPr/>
        </p:nvSpPr>
        <p:spPr bwMode="auto">
          <a:xfrm>
            <a:off x="4138613" y="5589587"/>
            <a:ext cx="4932362" cy="10461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spcBef>
                <a:spcPct val="50000"/>
              </a:spcBef>
            </a:pPr>
            <a:r>
              <a:rPr lang="en-US" sz="2000" b="1">
                <a:latin typeface="Verdana" charset="0"/>
              </a:rPr>
              <a:t>AGREGAT</a:t>
            </a:r>
            <a:r>
              <a:rPr lang="en-US" b="1"/>
              <a:t> – </a:t>
            </a:r>
            <a:r>
              <a:rPr lang="hr-HR" sz="1400" b="1"/>
              <a:t>skup podsistema koji</a:t>
            </a:r>
            <a:r>
              <a:rPr lang="en-US" sz="1400" b="1"/>
              <a:t> </a:t>
            </a:r>
            <a:r>
              <a:rPr lang="hr-HR" sz="1400" b="1"/>
              <a:t>su djelomično</a:t>
            </a:r>
          </a:p>
          <a:p>
            <a:pPr eaLnBrk="1" hangingPunct="1">
              <a:spcBef>
                <a:spcPct val="50000"/>
              </a:spcBef>
            </a:pPr>
            <a:r>
              <a:rPr lang="hr-HR" sz="1400" b="1"/>
              <a:t>                                 povezani,</a:t>
            </a:r>
            <a:r>
              <a:rPr lang="en-US" sz="1400" b="1"/>
              <a:t>       </a:t>
            </a:r>
            <a:endParaRPr lang="hr-HR" sz="1400" b="1"/>
          </a:p>
          <a:p>
            <a:pPr eaLnBrk="1" hangingPunct="1">
              <a:spcBef>
                <a:spcPct val="50000"/>
              </a:spcBef>
            </a:pPr>
            <a:r>
              <a:rPr lang="hr-HR" sz="1400" b="1"/>
              <a:t>   </a:t>
            </a:r>
            <a:r>
              <a:rPr lang="en-US" sz="1400" b="1"/>
              <a:t>         </a:t>
            </a:r>
            <a:r>
              <a:rPr lang="hr-HR" sz="1400" b="1"/>
              <a:t> tj. </a:t>
            </a:r>
            <a:r>
              <a:rPr lang="en-US" sz="1400" b="1"/>
              <a:t>o</a:t>
            </a:r>
            <a:r>
              <a:rPr lang="hr-HR" sz="1400" b="1"/>
              <a:t>d kojih najmanje jedan nije u vezi</a:t>
            </a:r>
            <a:r>
              <a:rPr lang="en-US" sz="1400" b="1"/>
              <a:t> </a:t>
            </a:r>
            <a:r>
              <a:rPr lang="hr-HR" sz="1400" b="1"/>
              <a:t>s ostalima.</a:t>
            </a:r>
          </a:p>
        </p:txBody>
      </p:sp>
      <p:sp>
        <p:nvSpPr>
          <p:cNvPr id="65541" name="Text Box 96"/>
          <p:cNvSpPr txBox="1">
            <a:spLocks noChangeArrowheads="1"/>
          </p:cNvSpPr>
          <p:nvPr/>
        </p:nvSpPr>
        <p:spPr bwMode="auto">
          <a:xfrm>
            <a:off x="2914650" y="5661025"/>
            <a:ext cx="792163" cy="366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spcBef>
                <a:spcPct val="50000"/>
              </a:spcBef>
            </a:pPr>
            <a:r>
              <a:rPr lang="en-US" b="1"/>
              <a:t>vs.</a:t>
            </a:r>
            <a:endParaRPr lang="hr-HR" b="1"/>
          </a:p>
        </p:txBody>
      </p:sp>
      <p:sp>
        <p:nvSpPr>
          <p:cNvPr id="65542" name="Freeform 100"/>
          <p:cNvSpPr>
            <a:spLocks/>
          </p:cNvSpPr>
          <p:nvPr/>
        </p:nvSpPr>
        <p:spPr bwMode="auto">
          <a:xfrm>
            <a:off x="322263" y="2636837"/>
            <a:ext cx="3276600" cy="2892425"/>
          </a:xfrm>
          <a:custGeom>
            <a:avLst/>
            <a:gdLst>
              <a:gd name="T0" fmla="*/ 2147483647 w 2064"/>
              <a:gd name="T1" fmla="*/ 2147483647 h 1822"/>
              <a:gd name="T2" fmla="*/ 2147483647 w 2064"/>
              <a:gd name="T3" fmla="*/ 2147483647 h 1822"/>
              <a:gd name="T4" fmla="*/ 2147483647 w 2064"/>
              <a:gd name="T5" fmla="*/ 2147483647 h 1822"/>
              <a:gd name="T6" fmla="*/ 2147483647 w 2064"/>
              <a:gd name="T7" fmla="*/ 2147483647 h 1822"/>
              <a:gd name="T8" fmla="*/ 2147483647 w 2064"/>
              <a:gd name="T9" fmla="*/ 2147483647 h 1822"/>
              <a:gd name="T10" fmla="*/ 2147483647 w 2064"/>
              <a:gd name="T11" fmla="*/ 2147483647 h 1822"/>
              <a:gd name="T12" fmla="*/ 2147483647 w 2064"/>
              <a:gd name="T13" fmla="*/ 2147483647 h 1822"/>
              <a:gd name="T14" fmla="*/ 2147483647 w 2064"/>
              <a:gd name="T15" fmla="*/ 2147483647 h 1822"/>
              <a:gd name="T16" fmla="*/ 2147483647 w 2064"/>
              <a:gd name="T17" fmla="*/ 2147483647 h 1822"/>
              <a:gd name="T18" fmla="*/ 2147483647 w 2064"/>
              <a:gd name="T19" fmla="*/ 2147483647 h 1822"/>
              <a:gd name="T20" fmla="*/ 2147483647 w 2064"/>
              <a:gd name="T21" fmla="*/ 2147483647 h 1822"/>
              <a:gd name="T22" fmla="*/ 2147483647 w 2064"/>
              <a:gd name="T23" fmla="*/ 2147483647 h 1822"/>
              <a:gd name="T24" fmla="*/ 2147483647 w 2064"/>
              <a:gd name="T25" fmla="*/ 2147483647 h 1822"/>
              <a:gd name="T26" fmla="*/ 2147483647 w 2064"/>
              <a:gd name="T27" fmla="*/ 2147483647 h 1822"/>
              <a:gd name="T28" fmla="*/ 2147483647 w 2064"/>
              <a:gd name="T29" fmla="*/ 2147483647 h 1822"/>
              <a:gd name="T30" fmla="*/ 2147483647 w 2064"/>
              <a:gd name="T31" fmla="*/ 2147483647 h 1822"/>
              <a:gd name="T32" fmla="*/ 2147483647 w 2064"/>
              <a:gd name="T33" fmla="*/ 2147483647 h 1822"/>
              <a:gd name="T34" fmla="*/ 2147483647 w 2064"/>
              <a:gd name="T35" fmla="*/ 2147483647 h 1822"/>
              <a:gd name="T36" fmla="*/ 2147483647 w 2064"/>
              <a:gd name="T37" fmla="*/ 2147483647 h 1822"/>
              <a:gd name="T38" fmla="*/ 2147483647 w 2064"/>
              <a:gd name="T39" fmla="*/ 2147483647 h 1822"/>
              <a:gd name="T40" fmla="*/ 2147483647 w 2064"/>
              <a:gd name="T41" fmla="*/ 2147483647 h 1822"/>
              <a:gd name="T42" fmla="*/ 2147483647 w 2064"/>
              <a:gd name="T43" fmla="*/ 2147483647 h 182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064"/>
              <a:gd name="T67" fmla="*/ 0 h 1822"/>
              <a:gd name="T68" fmla="*/ 2064 w 2064"/>
              <a:gd name="T69" fmla="*/ 1822 h 182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064" h="1822">
                <a:moveTo>
                  <a:pt x="144" y="552"/>
                </a:moveTo>
                <a:cubicBezTo>
                  <a:pt x="182" y="446"/>
                  <a:pt x="197" y="273"/>
                  <a:pt x="280" y="190"/>
                </a:cubicBezTo>
                <a:cubicBezTo>
                  <a:pt x="363" y="107"/>
                  <a:pt x="522" y="83"/>
                  <a:pt x="643" y="53"/>
                </a:cubicBezTo>
                <a:cubicBezTo>
                  <a:pt x="764" y="23"/>
                  <a:pt x="878" y="0"/>
                  <a:pt x="1006" y="8"/>
                </a:cubicBezTo>
                <a:cubicBezTo>
                  <a:pt x="1134" y="16"/>
                  <a:pt x="1308" y="84"/>
                  <a:pt x="1414" y="99"/>
                </a:cubicBezTo>
                <a:cubicBezTo>
                  <a:pt x="1520" y="114"/>
                  <a:pt x="1566" y="61"/>
                  <a:pt x="1641" y="99"/>
                </a:cubicBezTo>
                <a:cubicBezTo>
                  <a:pt x="1716" y="137"/>
                  <a:pt x="1800" y="251"/>
                  <a:pt x="1868" y="326"/>
                </a:cubicBezTo>
                <a:cubicBezTo>
                  <a:pt x="1936" y="401"/>
                  <a:pt x="2034" y="477"/>
                  <a:pt x="2049" y="552"/>
                </a:cubicBezTo>
                <a:cubicBezTo>
                  <a:pt x="2064" y="627"/>
                  <a:pt x="1989" y="703"/>
                  <a:pt x="1959" y="779"/>
                </a:cubicBezTo>
                <a:cubicBezTo>
                  <a:pt x="1929" y="855"/>
                  <a:pt x="1861" y="923"/>
                  <a:pt x="1868" y="1006"/>
                </a:cubicBezTo>
                <a:cubicBezTo>
                  <a:pt x="1875" y="1089"/>
                  <a:pt x="1981" y="1195"/>
                  <a:pt x="2004" y="1278"/>
                </a:cubicBezTo>
                <a:cubicBezTo>
                  <a:pt x="2027" y="1361"/>
                  <a:pt x="2057" y="1437"/>
                  <a:pt x="2004" y="1505"/>
                </a:cubicBezTo>
                <a:cubicBezTo>
                  <a:pt x="1951" y="1573"/>
                  <a:pt x="1784" y="1633"/>
                  <a:pt x="1686" y="1686"/>
                </a:cubicBezTo>
                <a:cubicBezTo>
                  <a:pt x="1588" y="1739"/>
                  <a:pt x="1527" y="1822"/>
                  <a:pt x="1414" y="1822"/>
                </a:cubicBezTo>
                <a:cubicBezTo>
                  <a:pt x="1301" y="1822"/>
                  <a:pt x="1127" y="1701"/>
                  <a:pt x="1006" y="1686"/>
                </a:cubicBezTo>
                <a:cubicBezTo>
                  <a:pt x="885" y="1671"/>
                  <a:pt x="802" y="1717"/>
                  <a:pt x="689" y="1732"/>
                </a:cubicBezTo>
                <a:cubicBezTo>
                  <a:pt x="576" y="1747"/>
                  <a:pt x="409" y="1807"/>
                  <a:pt x="326" y="1777"/>
                </a:cubicBezTo>
                <a:cubicBezTo>
                  <a:pt x="243" y="1747"/>
                  <a:pt x="243" y="1633"/>
                  <a:pt x="190" y="1550"/>
                </a:cubicBezTo>
                <a:cubicBezTo>
                  <a:pt x="137" y="1467"/>
                  <a:pt x="16" y="1369"/>
                  <a:pt x="8" y="1278"/>
                </a:cubicBezTo>
                <a:cubicBezTo>
                  <a:pt x="0" y="1187"/>
                  <a:pt x="136" y="1081"/>
                  <a:pt x="144" y="1006"/>
                </a:cubicBezTo>
                <a:cubicBezTo>
                  <a:pt x="152" y="931"/>
                  <a:pt x="61" y="901"/>
                  <a:pt x="54" y="825"/>
                </a:cubicBezTo>
                <a:cubicBezTo>
                  <a:pt x="47" y="749"/>
                  <a:pt x="106" y="658"/>
                  <a:pt x="144" y="552"/>
                </a:cubicBezTo>
                <a:close/>
              </a:path>
            </a:pathLst>
          </a:custGeom>
          <a:solidFill>
            <a:schemeClr val="accent1"/>
          </a:solidFill>
          <a:ln w="9525">
            <a:solidFill>
              <a:schemeClr val="tx1"/>
            </a:solidFill>
            <a:round/>
            <a:headEnd/>
            <a:tailEnd/>
          </a:ln>
        </p:spPr>
        <p:txBody>
          <a:bodyPr/>
          <a:lstStyle/>
          <a:p>
            <a:endParaRPr lang="en-US"/>
          </a:p>
        </p:txBody>
      </p:sp>
      <p:sp>
        <p:nvSpPr>
          <p:cNvPr id="65543" name="Freeform 102"/>
          <p:cNvSpPr>
            <a:spLocks/>
          </p:cNvSpPr>
          <p:nvPr/>
        </p:nvSpPr>
        <p:spPr bwMode="auto">
          <a:xfrm>
            <a:off x="4859338" y="2492375"/>
            <a:ext cx="3516312" cy="2749550"/>
          </a:xfrm>
          <a:custGeom>
            <a:avLst/>
            <a:gdLst>
              <a:gd name="T0" fmla="*/ 2147483647 w 2215"/>
              <a:gd name="T1" fmla="*/ 2147483647 h 1732"/>
              <a:gd name="T2" fmla="*/ 2147483647 w 2215"/>
              <a:gd name="T3" fmla="*/ 2147483647 h 1732"/>
              <a:gd name="T4" fmla="*/ 2147483647 w 2215"/>
              <a:gd name="T5" fmla="*/ 2147483647 h 1732"/>
              <a:gd name="T6" fmla="*/ 2147483647 w 2215"/>
              <a:gd name="T7" fmla="*/ 2147483647 h 1732"/>
              <a:gd name="T8" fmla="*/ 2147483647 w 2215"/>
              <a:gd name="T9" fmla="*/ 0 h 1732"/>
              <a:gd name="T10" fmla="*/ 2147483647 w 2215"/>
              <a:gd name="T11" fmla="*/ 2147483647 h 1732"/>
              <a:gd name="T12" fmla="*/ 2147483647 w 2215"/>
              <a:gd name="T13" fmla="*/ 2147483647 h 1732"/>
              <a:gd name="T14" fmla="*/ 2147483647 w 2215"/>
              <a:gd name="T15" fmla="*/ 2147483647 h 1732"/>
              <a:gd name="T16" fmla="*/ 2147483647 w 2215"/>
              <a:gd name="T17" fmla="*/ 2147483647 h 1732"/>
              <a:gd name="T18" fmla="*/ 2147483647 w 2215"/>
              <a:gd name="T19" fmla="*/ 2147483647 h 1732"/>
              <a:gd name="T20" fmla="*/ 2147483647 w 2215"/>
              <a:gd name="T21" fmla="*/ 2147483647 h 1732"/>
              <a:gd name="T22" fmla="*/ 2147483647 w 2215"/>
              <a:gd name="T23" fmla="*/ 2147483647 h 1732"/>
              <a:gd name="T24" fmla="*/ 2147483647 w 2215"/>
              <a:gd name="T25" fmla="*/ 2147483647 h 1732"/>
              <a:gd name="T26" fmla="*/ 2147483647 w 2215"/>
              <a:gd name="T27" fmla="*/ 2147483647 h 1732"/>
              <a:gd name="T28" fmla="*/ 2147483647 w 2215"/>
              <a:gd name="T29" fmla="*/ 2147483647 h 1732"/>
              <a:gd name="T30" fmla="*/ 2147483647 w 2215"/>
              <a:gd name="T31" fmla="*/ 2147483647 h 1732"/>
              <a:gd name="T32" fmla="*/ 2147483647 w 2215"/>
              <a:gd name="T33" fmla="*/ 2147483647 h 1732"/>
              <a:gd name="T34" fmla="*/ 2147483647 w 2215"/>
              <a:gd name="T35" fmla="*/ 2147483647 h 1732"/>
              <a:gd name="T36" fmla="*/ 2147483647 w 2215"/>
              <a:gd name="T37" fmla="*/ 2147483647 h 1732"/>
              <a:gd name="T38" fmla="*/ 2147483647 w 2215"/>
              <a:gd name="T39" fmla="*/ 2147483647 h 1732"/>
              <a:gd name="T40" fmla="*/ 2147483647 w 2215"/>
              <a:gd name="T41" fmla="*/ 2147483647 h 1732"/>
              <a:gd name="T42" fmla="*/ 2147483647 w 2215"/>
              <a:gd name="T43" fmla="*/ 2147483647 h 173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215"/>
              <a:gd name="T67" fmla="*/ 0 h 1732"/>
              <a:gd name="T68" fmla="*/ 2215 w 2215"/>
              <a:gd name="T69" fmla="*/ 1732 h 173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215" h="1732">
                <a:moveTo>
                  <a:pt x="23" y="318"/>
                </a:moveTo>
                <a:cubicBezTo>
                  <a:pt x="38" y="235"/>
                  <a:pt x="167" y="136"/>
                  <a:pt x="250" y="91"/>
                </a:cubicBezTo>
                <a:cubicBezTo>
                  <a:pt x="333" y="46"/>
                  <a:pt x="416" y="46"/>
                  <a:pt x="522" y="46"/>
                </a:cubicBezTo>
                <a:cubicBezTo>
                  <a:pt x="628" y="46"/>
                  <a:pt x="787" y="99"/>
                  <a:pt x="885" y="91"/>
                </a:cubicBezTo>
                <a:cubicBezTo>
                  <a:pt x="983" y="83"/>
                  <a:pt x="1006" y="0"/>
                  <a:pt x="1112" y="0"/>
                </a:cubicBezTo>
                <a:cubicBezTo>
                  <a:pt x="1218" y="0"/>
                  <a:pt x="1399" y="83"/>
                  <a:pt x="1520" y="91"/>
                </a:cubicBezTo>
                <a:cubicBezTo>
                  <a:pt x="1641" y="99"/>
                  <a:pt x="1755" y="31"/>
                  <a:pt x="1838" y="46"/>
                </a:cubicBezTo>
                <a:cubicBezTo>
                  <a:pt x="1921" y="61"/>
                  <a:pt x="1959" y="137"/>
                  <a:pt x="2019" y="182"/>
                </a:cubicBezTo>
                <a:cubicBezTo>
                  <a:pt x="2079" y="227"/>
                  <a:pt x="2193" y="243"/>
                  <a:pt x="2200" y="318"/>
                </a:cubicBezTo>
                <a:cubicBezTo>
                  <a:pt x="2207" y="393"/>
                  <a:pt x="2064" y="514"/>
                  <a:pt x="2064" y="635"/>
                </a:cubicBezTo>
                <a:cubicBezTo>
                  <a:pt x="2064" y="756"/>
                  <a:pt x="2185" y="885"/>
                  <a:pt x="2200" y="1044"/>
                </a:cubicBezTo>
                <a:cubicBezTo>
                  <a:pt x="2215" y="1203"/>
                  <a:pt x="2200" y="1482"/>
                  <a:pt x="2155" y="1588"/>
                </a:cubicBezTo>
                <a:cubicBezTo>
                  <a:pt x="2110" y="1694"/>
                  <a:pt x="2034" y="1656"/>
                  <a:pt x="1928" y="1679"/>
                </a:cubicBezTo>
                <a:cubicBezTo>
                  <a:pt x="1822" y="1702"/>
                  <a:pt x="1664" y="1732"/>
                  <a:pt x="1520" y="1724"/>
                </a:cubicBezTo>
                <a:cubicBezTo>
                  <a:pt x="1376" y="1716"/>
                  <a:pt x="1187" y="1633"/>
                  <a:pt x="1066" y="1633"/>
                </a:cubicBezTo>
                <a:cubicBezTo>
                  <a:pt x="945" y="1633"/>
                  <a:pt x="892" y="1724"/>
                  <a:pt x="794" y="1724"/>
                </a:cubicBezTo>
                <a:cubicBezTo>
                  <a:pt x="696" y="1724"/>
                  <a:pt x="560" y="1663"/>
                  <a:pt x="477" y="1633"/>
                </a:cubicBezTo>
                <a:cubicBezTo>
                  <a:pt x="394" y="1603"/>
                  <a:pt x="325" y="1619"/>
                  <a:pt x="295" y="1543"/>
                </a:cubicBezTo>
                <a:cubicBezTo>
                  <a:pt x="265" y="1467"/>
                  <a:pt x="340" y="1263"/>
                  <a:pt x="295" y="1180"/>
                </a:cubicBezTo>
                <a:cubicBezTo>
                  <a:pt x="250" y="1097"/>
                  <a:pt x="46" y="1142"/>
                  <a:pt x="23" y="1044"/>
                </a:cubicBezTo>
                <a:cubicBezTo>
                  <a:pt x="0" y="946"/>
                  <a:pt x="166" y="711"/>
                  <a:pt x="159" y="590"/>
                </a:cubicBezTo>
                <a:cubicBezTo>
                  <a:pt x="152" y="469"/>
                  <a:pt x="8" y="401"/>
                  <a:pt x="23" y="318"/>
                </a:cubicBezTo>
                <a:close/>
              </a:path>
            </a:pathLst>
          </a:custGeom>
          <a:solidFill>
            <a:schemeClr val="accent1"/>
          </a:solidFill>
          <a:ln w="9525">
            <a:solidFill>
              <a:schemeClr val="tx1"/>
            </a:solidFill>
            <a:round/>
            <a:headEnd/>
            <a:tailEnd/>
          </a:ln>
        </p:spPr>
        <p:txBody>
          <a:bodyPr/>
          <a:lstStyle/>
          <a:p>
            <a:endParaRPr lang="en-US"/>
          </a:p>
        </p:txBody>
      </p:sp>
      <p:sp>
        <p:nvSpPr>
          <p:cNvPr id="65544" name="Oval 106"/>
          <p:cNvSpPr>
            <a:spLocks noChangeArrowheads="1"/>
          </p:cNvSpPr>
          <p:nvPr/>
        </p:nvSpPr>
        <p:spPr bwMode="auto">
          <a:xfrm>
            <a:off x="2482850" y="3068637"/>
            <a:ext cx="431800" cy="431800"/>
          </a:xfrm>
          <a:prstGeom prst="ellipse">
            <a:avLst/>
          </a:prstGeom>
          <a:solidFill>
            <a:schemeClr val="accent1"/>
          </a:solidFill>
          <a:ln w="9525">
            <a:solidFill>
              <a:schemeClr val="tx1"/>
            </a:solidFill>
            <a:round/>
            <a:headEnd/>
            <a:tailEnd/>
          </a:ln>
        </p:spPr>
        <p:txBody>
          <a:bodyPr wrap="none" anchor="ctr"/>
          <a:lstStyle/>
          <a:p>
            <a:endParaRPr lang="en-GB"/>
          </a:p>
        </p:txBody>
      </p:sp>
      <p:sp>
        <p:nvSpPr>
          <p:cNvPr id="65545" name="Oval 107"/>
          <p:cNvSpPr>
            <a:spLocks noChangeArrowheads="1"/>
          </p:cNvSpPr>
          <p:nvPr/>
        </p:nvSpPr>
        <p:spPr bwMode="auto">
          <a:xfrm>
            <a:off x="1762125" y="3789362"/>
            <a:ext cx="433388" cy="433388"/>
          </a:xfrm>
          <a:prstGeom prst="ellipse">
            <a:avLst/>
          </a:prstGeom>
          <a:solidFill>
            <a:schemeClr val="accent1"/>
          </a:solidFill>
          <a:ln w="9525">
            <a:solidFill>
              <a:schemeClr val="tx1"/>
            </a:solidFill>
            <a:round/>
            <a:headEnd/>
            <a:tailEnd/>
          </a:ln>
        </p:spPr>
        <p:txBody>
          <a:bodyPr wrap="none" anchor="ctr"/>
          <a:lstStyle/>
          <a:p>
            <a:endParaRPr lang="en-GB"/>
          </a:p>
        </p:txBody>
      </p:sp>
      <p:sp>
        <p:nvSpPr>
          <p:cNvPr id="65546" name="Oval 108"/>
          <p:cNvSpPr>
            <a:spLocks noChangeArrowheads="1"/>
          </p:cNvSpPr>
          <p:nvPr/>
        </p:nvSpPr>
        <p:spPr bwMode="auto">
          <a:xfrm>
            <a:off x="682625" y="4076700"/>
            <a:ext cx="431800" cy="431800"/>
          </a:xfrm>
          <a:prstGeom prst="ellipse">
            <a:avLst/>
          </a:prstGeom>
          <a:solidFill>
            <a:schemeClr val="accent1"/>
          </a:solidFill>
          <a:ln w="9525">
            <a:solidFill>
              <a:schemeClr val="tx1"/>
            </a:solidFill>
            <a:round/>
            <a:headEnd/>
            <a:tailEnd/>
          </a:ln>
        </p:spPr>
        <p:txBody>
          <a:bodyPr wrap="none" anchor="ctr"/>
          <a:lstStyle/>
          <a:p>
            <a:endParaRPr lang="en-GB"/>
          </a:p>
        </p:txBody>
      </p:sp>
      <p:sp>
        <p:nvSpPr>
          <p:cNvPr id="65547" name="Oval 109"/>
          <p:cNvSpPr>
            <a:spLocks noChangeArrowheads="1"/>
          </p:cNvSpPr>
          <p:nvPr/>
        </p:nvSpPr>
        <p:spPr bwMode="auto">
          <a:xfrm>
            <a:off x="1343025" y="4652962"/>
            <a:ext cx="431800" cy="431800"/>
          </a:xfrm>
          <a:prstGeom prst="ellipse">
            <a:avLst/>
          </a:prstGeom>
          <a:solidFill>
            <a:schemeClr val="accent1"/>
          </a:solidFill>
          <a:ln w="9525">
            <a:solidFill>
              <a:schemeClr val="tx1"/>
            </a:solidFill>
            <a:round/>
            <a:headEnd/>
            <a:tailEnd/>
          </a:ln>
        </p:spPr>
        <p:txBody>
          <a:bodyPr wrap="none" anchor="ctr"/>
          <a:lstStyle/>
          <a:p>
            <a:endParaRPr lang="en-GB"/>
          </a:p>
        </p:txBody>
      </p:sp>
      <p:sp>
        <p:nvSpPr>
          <p:cNvPr id="65548" name="Oval 110"/>
          <p:cNvSpPr>
            <a:spLocks noChangeArrowheads="1"/>
          </p:cNvSpPr>
          <p:nvPr/>
        </p:nvSpPr>
        <p:spPr bwMode="auto">
          <a:xfrm>
            <a:off x="2627313" y="4725987"/>
            <a:ext cx="431800" cy="431800"/>
          </a:xfrm>
          <a:prstGeom prst="ellipse">
            <a:avLst/>
          </a:prstGeom>
          <a:solidFill>
            <a:schemeClr val="accent1"/>
          </a:solidFill>
          <a:ln w="9525">
            <a:solidFill>
              <a:schemeClr val="tx1"/>
            </a:solidFill>
            <a:round/>
            <a:headEnd/>
            <a:tailEnd/>
          </a:ln>
        </p:spPr>
        <p:txBody>
          <a:bodyPr wrap="none" anchor="ctr"/>
          <a:lstStyle/>
          <a:p>
            <a:endParaRPr lang="en-GB"/>
          </a:p>
        </p:txBody>
      </p:sp>
      <p:sp>
        <p:nvSpPr>
          <p:cNvPr id="65549" name="Oval 111"/>
          <p:cNvSpPr>
            <a:spLocks noChangeArrowheads="1"/>
          </p:cNvSpPr>
          <p:nvPr/>
        </p:nvSpPr>
        <p:spPr bwMode="auto">
          <a:xfrm>
            <a:off x="898525" y="3068637"/>
            <a:ext cx="431800" cy="431800"/>
          </a:xfrm>
          <a:prstGeom prst="ellipse">
            <a:avLst/>
          </a:prstGeom>
          <a:solidFill>
            <a:schemeClr val="accent1"/>
          </a:solidFill>
          <a:ln w="9525">
            <a:solidFill>
              <a:schemeClr val="tx1"/>
            </a:solidFill>
            <a:round/>
            <a:headEnd/>
            <a:tailEnd/>
          </a:ln>
        </p:spPr>
        <p:txBody>
          <a:bodyPr wrap="none" anchor="ctr"/>
          <a:lstStyle/>
          <a:p>
            <a:endParaRPr lang="en-GB"/>
          </a:p>
        </p:txBody>
      </p:sp>
      <p:sp>
        <p:nvSpPr>
          <p:cNvPr id="65550" name="Oval 112"/>
          <p:cNvSpPr>
            <a:spLocks noChangeArrowheads="1"/>
          </p:cNvSpPr>
          <p:nvPr/>
        </p:nvSpPr>
        <p:spPr bwMode="auto">
          <a:xfrm>
            <a:off x="5400675" y="2925762"/>
            <a:ext cx="431800" cy="431800"/>
          </a:xfrm>
          <a:prstGeom prst="ellipse">
            <a:avLst/>
          </a:prstGeom>
          <a:solidFill>
            <a:schemeClr val="accent1"/>
          </a:solidFill>
          <a:ln w="9525">
            <a:solidFill>
              <a:schemeClr val="tx1"/>
            </a:solidFill>
            <a:round/>
            <a:headEnd/>
            <a:tailEnd/>
          </a:ln>
        </p:spPr>
        <p:txBody>
          <a:bodyPr wrap="none" anchor="ctr"/>
          <a:lstStyle/>
          <a:p>
            <a:endParaRPr lang="en-GB"/>
          </a:p>
        </p:txBody>
      </p:sp>
      <p:sp>
        <p:nvSpPr>
          <p:cNvPr id="65551" name="Oval 113"/>
          <p:cNvSpPr>
            <a:spLocks noChangeArrowheads="1"/>
          </p:cNvSpPr>
          <p:nvPr/>
        </p:nvSpPr>
        <p:spPr bwMode="auto">
          <a:xfrm>
            <a:off x="6875463" y="2852737"/>
            <a:ext cx="431800" cy="431800"/>
          </a:xfrm>
          <a:prstGeom prst="ellipse">
            <a:avLst/>
          </a:prstGeom>
          <a:solidFill>
            <a:schemeClr val="accent1"/>
          </a:solidFill>
          <a:ln w="9525">
            <a:solidFill>
              <a:schemeClr val="tx1"/>
            </a:solidFill>
            <a:round/>
            <a:headEnd/>
            <a:tailEnd/>
          </a:ln>
        </p:spPr>
        <p:txBody>
          <a:bodyPr wrap="none" anchor="ctr"/>
          <a:lstStyle/>
          <a:p>
            <a:endParaRPr lang="en-GB"/>
          </a:p>
        </p:txBody>
      </p:sp>
      <p:sp>
        <p:nvSpPr>
          <p:cNvPr id="65552" name="Oval 115"/>
          <p:cNvSpPr>
            <a:spLocks noChangeArrowheads="1"/>
          </p:cNvSpPr>
          <p:nvPr/>
        </p:nvSpPr>
        <p:spPr bwMode="auto">
          <a:xfrm>
            <a:off x="5651500" y="4365625"/>
            <a:ext cx="431800" cy="431800"/>
          </a:xfrm>
          <a:prstGeom prst="ellipse">
            <a:avLst/>
          </a:prstGeom>
          <a:solidFill>
            <a:schemeClr val="accent1"/>
          </a:solidFill>
          <a:ln w="9525">
            <a:solidFill>
              <a:schemeClr val="tx1"/>
            </a:solidFill>
            <a:round/>
            <a:headEnd/>
            <a:tailEnd/>
          </a:ln>
        </p:spPr>
        <p:txBody>
          <a:bodyPr wrap="none" anchor="ctr"/>
          <a:lstStyle/>
          <a:p>
            <a:endParaRPr lang="en-GB"/>
          </a:p>
        </p:txBody>
      </p:sp>
      <p:sp>
        <p:nvSpPr>
          <p:cNvPr id="65553" name="Oval 117"/>
          <p:cNvSpPr>
            <a:spLocks noChangeArrowheads="1"/>
          </p:cNvSpPr>
          <p:nvPr/>
        </p:nvSpPr>
        <p:spPr bwMode="auto">
          <a:xfrm>
            <a:off x="6443663" y="4508500"/>
            <a:ext cx="431800" cy="431800"/>
          </a:xfrm>
          <a:prstGeom prst="ellipse">
            <a:avLst/>
          </a:prstGeom>
          <a:solidFill>
            <a:schemeClr val="accent1"/>
          </a:solidFill>
          <a:ln w="9525">
            <a:solidFill>
              <a:schemeClr val="tx1"/>
            </a:solidFill>
            <a:round/>
            <a:headEnd/>
            <a:tailEnd/>
          </a:ln>
        </p:spPr>
        <p:txBody>
          <a:bodyPr wrap="none" anchor="ctr"/>
          <a:lstStyle/>
          <a:p>
            <a:endParaRPr lang="en-GB"/>
          </a:p>
        </p:txBody>
      </p:sp>
      <p:sp>
        <p:nvSpPr>
          <p:cNvPr id="65554" name="Oval 118"/>
          <p:cNvSpPr>
            <a:spLocks noChangeArrowheads="1"/>
          </p:cNvSpPr>
          <p:nvPr/>
        </p:nvSpPr>
        <p:spPr bwMode="auto">
          <a:xfrm>
            <a:off x="7594600" y="4149725"/>
            <a:ext cx="433388" cy="433387"/>
          </a:xfrm>
          <a:prstGeom prst="ellipse">
            <a:avLst/>
          </a:prstGeom>
          <a:solidFill>
            <a:schemeClr val="accent1"/>
          </a:solidFill>
          <a:ln w="9525">
            <a:solidFill>
              <a:schemeClr val="tx1"/>
            </a:solidFill>
            <a:round/>
            <a:headEnd/>
            <a:tailEnd/>
          </a:ln>
        </p:spPr>
        <p:txBody>
          <a:bodyPr wrap="none" anchor="ctr"/>
          <a:lstStyle/>
          <a:p>
            <a:endParaRPr lang="en-GB"/>
          </a:p>
        </p:txBody>
      </p:sp>
      <p:sp>
        <p:nvSpPr>
          <p:cNvPr id="65555" name="Line 119"/>
          <p:cNvSpPr>
            <a:spLocks noChangeShapeType="1"/>
          </p:cNvSpPr>
          <p:nvPr/>
        </p:nvSpPr>
        <p:spPr bwMode="auto">
          <a:xfrm>
            <a:off x="1330325" y="3357562"/>
            <a:ext cx="504825" cy="431800"/>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65556" name="Line 122"/>
          <p:cNvSpPr>
            <a:spLocks noChangeShapeType="1"/>
          </p:cNvSpPr>
          <p:nvPr/>
        </p:nvSpPr>
        <p:spPr bwMode="auto">
          <a:xfrm flipH="1" flipV="1">
            <a:off x="1258888" y="3429000"/>
            <a:ext cx="503237" cy="431800"/>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65557" name="Line 123"/>
          <p:cNvSpPr>
            <a:spLocks noChangeShapeType="1"/>
          </p:cNvSpPr>
          <p:nvPr/>
        </p:nvSpPr>
        <p:spPr bwMode="auto">
          <a:xfrm flipV="1">
            <a:off x="2122488" y="3429000"/>
            <a:ext cx="360362" cy="360362"/>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65558" name="Line 125"/>
          <p:cNvSpPr>
            <a:spLocks noChangeShapeType="1"/>
          </p:cNvSpPr>
          <p:nvPr/>
        </p:nvSpPr>
        <p:spPr bwMode="auto">
          <a:xfrm flipV="1">
            <a:off x="2843213" y="2708275"/>
            <a:ext cx="360362" cy="360362"/>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65559" name="Line 127"/>
          <p:cNvSpPr>
            <a:spLocks noChangeShapeType="1"/>
          </p:cNvSpPr>
          <p:nvPr/>
        </p:nvSpPr>
        <p:spPr bwMode="auto">
          <a:xfrm>
            <a:off x="2195513" y="4149725"/>
            <a:ext cx="503237" cy="576262"/>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65560" name="Line 128"/>
          <p:cNvSpPr>
            <a:spLocks noChangeShapeType="1"/>
          </p:cNvSpPr>
          <p:nvPr/>
        </p:nvSpPr>
        <p:spPr bwMode="auto">
          <a:xfrm flipH="1" flipV="1">
            <a:off x="2770188" y="3500437"/>
            <a:ext cx="73025" cy="1152525"/>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65561" name="Line 129"/>
          <p:cNvSpPr>
            <a:spLocks noChangeShapeType="1"/>
          </p:cNvSpPr>
          <p:nvPr/>
        </p:nvSpPr>
        <p:spPr bwMode="auto">
          <a:xfrm>
            <a:off x="1114425" y="4365625"/>
            <a:ext cx="360363" cy="287337"/>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65562" name="Line 134"/>
          <p:cNvSpPr>
            <a:spLocks noChangeShapeType="1"/>
          </p:cNvSpPr>
          <p:nvPr/>
        </p:nvSpPr>
        <p:spPr bwMode="auto">
          <a:xfrm flipH="1" flipV="1">
            <a:off x="1042988" y="4437062"/>
            <a:ext cx="360362" cy="288925"/>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65563" name="Line 135"/>
          <p:cNvSpPr>
            <a:spLocks noChangeShapeType="1"/>
          </p:cNvSpPr>
          <p:nvPr/>
        </p:nvSpPr>
        <p:spPr bwMode="auto">
          <a:xfrm flipV="1">
            <a:off x="1546225" y="5084762"/>
            <a:ext cx="0" cy="431800"/>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65564" name="Line 137"/>
          <p:cNvSpPr>
            <a:spLocks noChangeShapeType="1"/>
          </p:cNvSpPr>
          <p:nvPr/>
        </p:nvSpPr>
        <p:spPr bwMode="auto">
          <a:xfrm flipH="1" flipV="1">
            <a:off x="250825" y="3573462"/>
            <a:ext cx="503238" cy="503238"/>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65565" name="Line 138"/>
          <p:cNvSpPr>
            <a:spLocks noChangeShapeType="1"/>
          </p:cNvSpPr>
          <p:nvPr/>
        </p:nvSpPr>
        <p:spPr bwMode="auto">
          <a:xfrm>
            <a:off x="611188" y="2708275"/>
            <a:ext cx="358775" cy="360362"/>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65566" name="Line 139"/>
          <p:cNvSpPr>
            <a:spLocks noChangeShapeType="1"/>
          </p:cNvSpPr>
          <p:nvPr/>
        </p:nvSpPr>
        <p:spPr bwMode="auto">
          <a:xfrm flipH="1">
            <a:off x="1042988" y="4076700"/>
            <a:ext cx="719137" cy="73025"/>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65567" name="Line 140"/>
          <p:cNvSpPr>
            <a:spLocks noChangeShapeType="1"/>
          </p:cNvSpPr>
          <p:nvPr/>
        </p:nvSpPr>
        <p:spPr bwMode="auto">
          <a:xfrm>
            <a:off x="5003800" y="2492375"/>
            <a:ext cx="431800" cy="504825"/>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65568" name="Line 142"/>
          <p:cNvSpPr>
            <a:spLocks noChangeShapeType="1"/>
          </p:cNvSpPr>
          <p:nvPr/>
        </p:nvSpPr>
        <p:spPr bwMode="auto">
          <a:xfrm flipV="1">
            <a:off x="7091363" y="2276475"/>
            <a:ext cx="71437" cy="576262"/>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65569" name="Line 143"/>
          <p:cNvSpPr>
            <a:spLocks noChangeShapeType="1"/>
          </p:cNvSpPr>
          <p:nvPr/>
        </p:nvSpPr>
        <p:spPr bwMode="auto">
          <a:xfrm>
            <a:off x="7954963" y="4508500"/>
            <a:ext cx="504825" cy="504825"/>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65570" name="Line 144"/>
          <p:cNvSpPr>
            <a:spLocks noChangeShapeType="1"/>
          </p:cNvSpPr>
          <p:nvPr/>
        </p:nvSpPr>
        <p:spPr bwMode="auto">
          <a:xfrm flipV="1">
            <a:off x="6659563" y="4941887"/>
            <a:ext cx="0" cy="431800"/>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65571" name="Line 146"/>
          <p:cNvSpPr>
            <a:spLocks noChangeShapeType="1"/>
          </p:cNvSpPr>
          <p:nvPr/>
        </p:nvSpPr>
        <p:spPr bwMode="auto">
          <a:xfrm flipH="1" flipV="1">
            <a:off x="5722938" y="3284537"/>
            <a:ext cx="431800" cy="288925"/>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65572" name="Line 147"/>
          <p:cNvSpPr>
            <a:spLocks noChangeShapeType="1"/>
          </p:cNvSpPr>
          <p:nvPr/>
        </p:nvSpPr>
        <p:spPr bwMode="auto">
          <a:xfrm>
            <a:off x="5867400" y="3213100"/>
            <a:ext cx="431800" cy="287337"/>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65573" name="Line 148"/>
          <p:cNvSpPr>
            <a:spLocks noChangeShapeType="1"/>
          </p:cNvSpPr>
          <p:nvPr/>
        </p:nvSpPr>
        <p:spPr bwMode="auto">
          <a:xfrm flipV="1">
            <a:off x="6586538" y="3213100"/>
            <a:ext cx="288925" cy="287337"/>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65574" name="Line 150"/>
          <p:cNvSpPr>
            <a:spLocks noChangeShapeType="1"/>
          </p:cNvSpPr>
          <p:nvPr/>
        </p:nvSpPr>
        <p:spPr bwMode="auto">
          <a:xfrm flipH="1">
            <a:off x="5794375" y="2997200"/>
            <a:ext cx="1081088" cy="0"/>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65575" name="Line 151"/>
          <p:cNvSpPr>
            <a:spLocks noChangeShapeType="1"/>
          </p:cNvSpPr>
          <p:nvPr/>
        </p:nvSpPr>
        <p:spPr bwMode="auto">
          <a:xfrm>
            <a:off x="6083300" y="4508500"/>
            <a:ext cx="360363" cy="73025"/>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65576" name="Line 152"/>
          <p:cNvSpPr>
            <a:spLocks noChangeShapeType="1"/>
          </p:cNvSpPr>
          <p:nvPr/>
        </p:nvSpPr>
        <p:spPr bwMode="auto">
          <a:xfrm flipH="1" flipV="1">
            <a:off x="6083300" y="4652962"/>
            <a:ext cx="360363" cy="73025"/>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65577" name="Line 153"/>
          <p:cNvSpPr>
            <a:spLocks noChangeShapeType="1"/>
          </p:cNvSpPr>
          <p:nvPr/>
        </p:nvSpPr>
        <p:spPr bwMode="auto">
          <a:xfrm>
            <a:off x="4283075" y="5949950"/>
            <a:ext cx="0" cy="576262"/>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65578" name="Line 154"/>
          <p:cNvSpPr>
            <a:spLocks noChangeShapeType="1"/>
          </p:cNvSpPr>
          <p:nvPr/>
        </p:nvSpPr>
        <p:spPr bwMode="auto">
          <a:xfrm>
            <a:off x="4283075" y="6526212"/>
            <a:ext cx="503238" cy="0"/>
          </a:xfrm>
          <a:prstGeom prst="line">
            <a:avLst/>
          </a:prstGeom>
          <a:noFill/>
          <a:ln w="28575">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65579" name="Oval 155"/>
          <p:cNvSpPr>
            <a:spLocks noChangeArrowheads="1"/>
          </p:cNvSpPr>
          <p:nvPr/>
        </p:nvSpPr>
        <p:spPr bwMode="auto">
          <a:xfrm>
            <a:off x="6227763" y="3500437"/>
            <a:ext cx="431800" cy="431800"/>
          </a:xfrm>
          <a:prstGeom prst="ellipse">
            <a:avLst/>
          </a:prstGeom>
          <a:solidFill>
            <a:schemeClr val="accent1"/>
          </a:solidFill>
          <a:ln w="9525">
            <a:solidFill>
              <a:schemeClr val="tx1"/>
            </a:solidFill>
            <a:round/>
            <a:headEnd/>
            <a:tailEnd/>
          </a:ln>
        </p:spPr>
        <p:txBody>
          <a:bodyPr wrap="none" anchor="ctr"/>
          <a:lstStyle/>
          <a:p>
            <a:endParaRPr lang="en-GB"/>
          </a:p>
        </p:txBody>
      </p:sp>
      <p:sp>
        <p:nvSpPr>
          <p:cNvPr id="2" name="Title 1"/>
          <p:cNvSpPr>
            <a:spLocks noGrp="1"/>
          </p:cNvSpPr>
          <p:nvPr>
            <p:ph type="title"/>
          </p:nvPr>
        </p:nvSpPr>
        <p:spPr/>
        <p:txBody>
          <a:bodyPr/>
          <a:lstStyle/>
          <a:p>
            <a:r>
              <a:rPr lang="en-US" dirty="0" err="1"/>
              <a:t>Sistem</a:t>
            </a:r>
            <a:r>
              <a:rPr lang="en-US" dirty="0"/>
              <a:t> </a:t>
            </a:r>
            <a:r>
              <a:rPr lang="en-US" dirty="0" err="1"/>
              <a:t>i</a:t>
            </a:r>
            <a:r>
              <a:rPr lang="en-US" dirty="0"/>
              <a:t> </a:t>
            </a:r>
            <a:r>
              <a:rPr lang="en-US" dirty="0" err="1"/>
              <a:t>agregat</a:t>
            </a:r>
            <a:endParaRPr lang="en-US" dirty="0"/>
          </a:p>
        </p:txBody>
      </p:sp>
    </p:spTree>
    <p:extLst>
      <p:ext uri="{BB962C8B-B14F-4D97-AF65-F5344CB8AC3E}">
        <p14:creationId xmlns:p14="http://schemas.microsoft.com/office/powerpoint/2010/main" val="35060367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Element </a:t>
            </a:r>
            <a:r>
              <a:rPr lang="en-US" dirty="0" err="1"/>
              <a:t>sistema</a:t>
            </a:r>
            <a:endParaRPr lang="en-US" dirty="0"/>
          </a:p>
        </p:txBody>
      </p:sp>
      <p:sp>
        <p:nvSpPr>
          <p:cNvPr id="3" name="Content Placeholder 2"/>
          <p:cNvSpPr>
            <a:spLocks noGrp="1"/>
          </p:cNvSpPr>
          <p:nvPr>
            <p:ph idx="1"/>
          </p:nvPr>
        </p:nvSpPr>
        <p:spPr/>
        <p:txBody>
          <a:bodyPr/>
          <a:lstStyle/>
          <a:p>
            <a:r>
              <a:rPr lang="en-US" dirty="0"/>
              <a:t>Element </a:t>
            </a:r>
            <a:r>
              <a:rPr lang="en-US" dirty="0" err="1"/>
              <a:t>sistema</a:t>
            </a:r>
            <a:r>
              <a:rPr lang="en-US" dirty="0"/>
              <a:t> je </a:t>
            </a:r>
            <a:r>
              <a:rPr lang="en-US" dirty="0" err="1"/>
              <a:t>pojedina</a:t>
            </a:r>
            <a:r>
              <a:rPr lang="en-US" dirty="0"/>
              <a:t> </a:t>
            </a:r>
            <a:r>
              <a:rPr lang="en-US" dirty="0" err="1"/>
              <a:t>aktivnost</a:t>
            </a:r>
            <a:r>
              <a:rPr lang="en-US" dirty="0"/>
              <a:t>, </a:t>
            </a:r>
            <a:r>
              <a:rPr lang="en-US" dirty="0" err="1"/>
              <a:t>proces</a:t>
            </a:r>
            <a:r>
              <a:rPr lang="en-US" dirty="0"/>
              <a:t>, </a:t>
            </a:r>
            <a:r>
              <a:rPr lang="en-US" dirty="0" err="1"/>
              <a:t>prizvod</a:t>
            </a:r>
            <a:r>
              <a:rPr lang="en-US" dirty="0"/>
              <a:t> </a:t>
            </a:r>
            <a:r>
              <a:rPr lang="en-US" dirty="0" err="1"/>
              <a:t>organizacija</a:t>
            </a:r>
            <a:r>
              <a:rPr lang="en-US" dirty="0"/>
              <a:t>, </a:t>
            </a:r>
            <a:r>
              <a:rPr lang="en-US" dirty="0" err="1"/>
              <a:t>manji</a:t>
            </a:r>
            <a:r>
              <a:rPr lang="en-US" dirty="0"/>
              <a:t> </a:t>
            </a:r>
            <a:r>
              <a:rPr lang="en-US" dirty="0" err="1"/>
              <a:t>sistem</a:t>
            </a:r>
            <a:r>
              <a:rPr lang="en-US" dirty="0"/>
              <a:t> </a:t>
            </a:r>
            <a:r>
              <a:rPr lang="en-US" dirty="0" err="1"/>
              <a:t>ili</a:t>
            </a:r>
            <a:r>
              <a:rPr lang="en-US" dirty="0"/>
              <a:t> lice, </a:t>
            </a:r>
            <a:r>
              <a:rPr lang="en-US" dirty="0" err="1"/>
              <a:t>kao</a:t>
            </a:r>
            <a:r>
              <a:rPr lang="en-US" dirty="0"/>
              <a:t> </a:t>
            </a:r>
            <a:r>
              <a:rPr lang="en-US" dirty="0" err="1"/>
              <a:t>i</a:t>
            </a:r>
            <a:r>
              <a:rPr lang="en-US" dirty="0"/>
              <a:t> </a:t>
            </a:r>
            <a:r>
              <a:rPr lang="en-US" dirty="0" err="1"/>
              <a:t>bilo</a:t>
            </a:r>
            <a:r>
              <a:rPr lang="en-US" dirty="0"/>
              <a:t> </a:t>
            </a:r>
            <a:r>
              <a:rPr lang="en-US" dirty="0" err="1"/>
              <a:t>koja</a:t>
            </a:r>
            <a:r>
              <a:rPr lang="en-US" dirty="0"/>
              <a:t> </a:t>
            </a:r>
            <a:r>
              <a:rPr lang="en-US" dirty="0" err="1"/>
              <a:t>njihova</a:t>
            </a:r>
            <a:r>
              <a:rPr lang="en-US" dirty="0"/>
              <a:t> </a:t>
            </a:r>
            <a:r>
              <a:rPr lang="en-US" dirty="0" err="1"/>
              <a:t>kombinacija</a:t>
            </a:r>
            <a:endParaRPr lang="en-US" dirty="0"/>
          </a:p>
          <a:p>
            <a:endParaRPr lang="en-US" dirty="0"/>
          </a:p>
          <a:p>
            <a:r>
              <a:rPr lang="en-US" dirty="0" err="1"/>
              <a:t>Strukturu</a:t>
            </a:r>
            <a:r>
              <a:rPr lang="en-US" dirty="0"/>
              <a:t> </a:t>
            </a:r>
            <a:r>
              <a:rPr lang="en-US" dirty="0" err="1"/>
              <a:t>sistema</a:t>
            </a:r>
            <a:r>
              <a:rPr lang="en-US" dirty="0"/>
              <a:t> </a:t>
            </a:r>
            <a:r>
              <a:rPr lang="en-US" dirty="0" err="1"/>
              <a:t>predstavlja</a:t>
            </a:r>
            <a:r>
              <a:rPr lang="en-US" dirty="0"/>
              <a:t> </a:t>
            </a:r>
            <a:r>
              <a:rPr lang="en-US" dirty="0" err="1"/>
              <a:t>unutrašnjost</a:t>
            </a:r>
            <a:r>
              <a:rPr lang="en-US" dirty="0"/>
              <a:t> </a:t>
            </a:r>
            <a:r>
              <a:rPr lang="en-US" dirty="0" err="1"/>
              <a:t>sistema</a:t>
            </a:r>
            <a:r>
              <a:rPr lang="en-US" dirty="0"/>
              <a:t> </a:t>
            </a:r>
            <a:r>
              <a:rPr lang="en-US" dirty="0" err="1"/>
              <a:t>koja</a:t>
            </a:r>
            <a:r>
              <a:rPr lang="en-US" dirty="0"/>
              <a:t> </a:t>
            </a:r>
            <a:r>
              <a:rPr lang="en-US" dirty="0" err="1"/>
              <a:t>obuhvata</a:t>
            </a:r>
            <a:r>
              <a:rPr lang="en-US" dirty="0"/>
              <a:t> </a:t>
            </a:r>
            <a:r>
              <a:rPr lang="en-US" dirty="0" err="1"/>
              <a:t>elemente</a:t>
            </a:r>
            <a:r>
              <a:rPr lang="en-US" dirty="0"/>
              <a:t> </a:t>
            </a:r>
            <a:r>
              <a:rPr lang="en-US" dirty="0" err="1"/>
              <a:t>i</a:t>
            </a:r>
            <a:r>
              <a:rPr lang="en-US" dirty="0"/>
              <a:t> </a:t>
            </a:r>
            <a:r>
              <a:rPr lang="en-US" dirty="0" err="1"/>
              <a:t>međusobne</a:t>
            </a:r>
            <a:r>
              <a:rPr lang="en-US" dirty="0"/>
              <a:t> </a:t>
            </a:r>
            <a:r>
              <a:rPr lang="en-US" dirty="0" err="1"/>
              <a:t>veze</a:t>
            </a:r>
            <a:r>
              <a:rPr lang="en-US" dirty="0"/>
              <a:t> </a:t>
            </a:r>
            <a:r>
              <a:rPr lang="en-US" dirty="0" err="1"/>
              <a:t>elemenata</a:t>
            </a:r>
            <a:r>
              <a:rPr lang="en-US" dirty="0"/>
              <a:t>, </a:t>
            </a:r>
            <a:r>
              <a:rPr lang="en-US" dirty="0" err="1"/>
              <a:t>koja</a:t>
            </a:r>
            <a:r>
              <a:rPr lang="en-US" dirty="0"/>
              <a:t> se </a:t>
            </a:r>
            <a:r>
              <a:rPr lang="en-US" dirty="0" err="1"/>
              <a:t>može</a:t>
            </a:r>
            <a:r>
              <a:rPr lang="en-US" dirty="0"/>
              <a:t> </a:t>
            </a:r>
            <a:r>
              <a:rPr lang="en-US" dirty="0" err="1"/>
              <a:t>i</a:t>
            </a:r>
            <a:r>
              <a:rPr lang="en-US" dirty="0"/>
              <a:t> </a:t>
            </a:r>
            <a:r>
              <a:rPr lang="en-US" dirty="0" err="1"/>
              <a:t>matemetički</a:t>
            </a:r>
            <a:r>
              <a:rPr lang="en-US" dirty="0"/>
              <a:t> </a:t>
            </a:r>
            <a:r>
              <a:rPr lang="en-US" dirty="0" err="1"/>
              <a:t>opisati</a:t>
            </a:r>
            <a:endParaRPr lang="en-US" dirty="0"/>
          </a:p>
        </p:txBody>
      </p:sp>
    </p:spTree>
    <p:extLst>
      <p:ext uri="{BB962C8B-B14F-4D97-AF65-F5344CB8AC3E}">
        <p14:creationId xmlns:p14="http://schemas.microsoft.com/office/powerpoint/2010/main" val="2892164327"/>
      </p:ext>
    </p:extLst>
  </p:cSld>
  <p:clrMapOvr>
    <a:masterClrMapping/>
  </p:clrMapOvr>
</p:sld>
</file>

<file path=ppt/theme/theme1.xml><?xml version="1.0" encoding="utf-8"?>
<a:theme xmlns:a="http://schemas.openxmlformats.org/drawingml/2006/main" name="Plaza">
  <a:themeElements>
    <a:clrScheme name="Plaza">
      <a:dk1>
        <a:sysClr val="windowText" lastClr="000000"/>
      </a:dk1>
      <a:lt1>
        <a:sysClr val="window" lastClr="FFFFFF"/>
      </a:lt1>
      <a:dk2>
        <a:srgbClr val="333333"/>
      </a:dk2>
      <a:lt2>
        <a:srgbClr val="CCCCCC"/>
      </a:lt2>
      <a:accent1>
        <a:srgbClr val="990000"/>
      </a:accent1>
      <a:accent2>
        <a:srgbClr val="580101"/>
      </a:accent2>
      <a:accent3>
        <a:srgbClr val="E94A00"/>
      </a:accent3>
      <a:accent4>
        <a:srgbClr val="EB8F00"/>
      </a:accent4>
      <a:accent5>
        <a:srgbClr val="A4A4A4"/>
      </a:accent5>
      <a:accent6>
        <a:srgbClr val="666666"/>
      </a:accent6>
      <a:hlink>
        <a:srgbClr val="D01010"/>
      </a:hlink>
      <a:folHlink>
        <a:srgbClr val="E6682E"/>
      </a:folHlink>
    </a:clrScheme>
    <a:fontScheme name="Plaza">
      <a:majorFont>
        <a:latin typeface="Century Gothic"/>
        <a:ea typeface=""/>
        <a:cs typeface=""/>
        <a:font script="Jpan" typeface="メイリオ"/>
        <a:font script="Hans" typeface="宋体"/>
        <a:font script="Hant" typeface="新細明體"/>
      </a:majorFont>
      <a:minorFont>
        <a:latin typeface="Century Gothic"/>
        <a:ea typeface=""/>
        <a:cs typeface=""/>
        <a:font script="Jpan" typeface="メイリオ"/>
        <a:font script="Hans" typeface="宋体"/>
        <a:font script="Hant" typeface="新細明體"/>
      </a:minorFont>
    </a:fontScheme>
    <a:fmtScheme name="Plaza">
      <a:fillStyleLst>
        <a:solidFill>
          <a:schemeClr val="phClr"/>
        </a:solidFill>
        <a:gradFill rotWithShape="1">
          <a:gsLst>
            <a:gs pos="0">
              <a:schemeClr val="phClr">
                <a:tint val="100000"/>
                <a:shade val="60000"/>
                <a:satMod val="135000"/>
              </a:schemeClr>
            </a:gs>
            <a:gs pos="100000">
              <a:schemeClr val="phClr">
                <a:tint val="100000"/>
                <a:shade val="100000"/>
                <a:satMod val="135000"/>
              </a:schemeClr>
            </a:gs>
          </a:gsLst>
          <a:lin ang="16200000" scaled="1"/>
        </a:gradFill>
        <a:gradFill rotWithShape="1">
          <a:gsLst>
            <a:gs pos="0">
              <a:schemeClr val="phClr">
                <a:shade val="70000"/>
                <a:satMod val="120000"/>
              </a:schemeClr>
            </a:gs>
            <a:gs pos="35000">
              <a:schemeClr val="phClr">
                <a:shade val="100000"/>
                <a:satMod val="150000"/>
              </a:schemeClr>
            </a:gs>
            <a:gs pos="70000">
              <a:schemeClr val="phClr">
                <a:tint val="100000"/>
                <a:shade val="100000"/>
                <a:satMod val="200000"/>
                <a:greenMod val="100000"/>
              </a:schemeClr>
            </a:gs>
            <a:gs pos="100000">
              <a:schemeClr val="phClr">
                <a:tint val="100000"/>
                <a:shade val="100000"/>
                <a:satMod val="250000"/>
                <a:greenMod val="100000"/>
              </a:schemeClr>
            </a:gs>
          </a:gsLst>
          <a:lin ang="162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innerShdw blurRad="190500" dist="63500" dir="5400000">
              <a:srgbClr val="FFFFFF">
                <a:alpha val="65000"/>
              </a:srgbClr>
            </a:innerShdw>
          </a:effectLst>
          <a:scene3d>
            <a:camera prst="orthographicFront">
              <a:rot lat="0" lon="0" rev="0"/>
            </a:camera>
            <a:lightRig rig="twoPt" dir="r">
              <a:rot lat="0" lon="0" rev="6000000"/>
            </a:lightRig>
          </a:scene3d>
          <a:sp3d prstMaterial="matte">
            <a:bevelT w="0" h="0" prst="relaxedInset"/>
          </a:sp3d>
        </a:effectStyle>
        <a:effectStyle>
          <a:effectLst>
            <a:innerShdw blurRad="50800" dist="25400" dir="13500000">
              <a:srgbClr val="FFFFFF">
                <a:alpha val="75000"/>
              </a:srgbClr>
            </a:innerShdw>
            <a:outerShdw blurRad="88900" dist="38100" dir="6600000" sx="101000" sy="101000" rotWithShape="0">
              <a:srgbClr val="000000">
                <a:alpha val="50000"/>
              </a:srgbClr>
            </a:outerShdw>
          </a:effectLst>
          <a:scene3d>
            <a:camera prst="perspectiveFront" fov="3000000"/>
            <a:lightRig rig="morning" dir="tl">
              <a:rot lat="0" lon="0" rev="1800000"/>
            </a:lightRig>
          </a:scene3d>
          <a:sp3d contourW="38100" prstMaterial="softEdge">
            <a:bevelT w="25400" h="38100"/>
            <a:contourClr>
              <a:schemeClr val="phClr">
                <a:tint val="6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Plaza.thmx</Template>
  <TotalTime>350</TotalTime>
  <Words>882</Words>
  <Application>Microsoft Macintosh PowerPoint</Application>
  <PresentationFormat>On-screen Show (4:3)</PresentationFormat>
  <Paragraphs>127</Paragraphs>
  <Slides>26</Slides>
  <Notes>1</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2</vt:i4>
      </vt:variant>
      <vt:variant>
        <vt:lpstr>Slide Titles</vt:lpstr>
      </vt:variant>
      <vt:variant>
        <vt:i4>26</vt:i4>
      </vt:variant>
    </vt:vector>
  </HeadingPairs>
  <TitlesOfParts>
    <vt:vector size="35" baseType="lpstr">
      <vt:lpstr>Arial</vt:lpstr>
      <vt:lpstr>Calibri</vt:lpstr>
      <vt:lpstr>Century Gothic</vt:lpstr>
      <vt:lpstr>Century Schoolbook</vt:lpstr>
      <vt:lpstr>Verdana</vt:lpstr>
      <vt:lpstr>Wingdings 2</vt:lpstr>
      <vt:lpstr>Plaza</vt:lpstr>
      <vt:lpstr>Visio</vt:lpstr>
      <vt:lpstr>Equation</vt:lpstr>
      <vt:lpstr>Sistem i industrijski sistem</vt:lpstr>
      <vt:lpstr>Red</vt:lpstr>
      <vt:lpstr>Entropija</vt:lpstr>
      <vt:lpstr>PowerPoint Presentation</vt:lpstr>
      <vt:lpstr>Sistem</vt:lpstr>
      <vt:lpstr>Podsistem</vt:lpstr>
      <vt:lpstr>Veza</vt:lpstr>
      <vt:lpstr>Sistem i agregat</vt:lpstr>
      <vt:lpstr>Element sistema</vt:lpstr>
      <vt:lpstr>Elementi sistema</vt:lpstr>
      <vt:lpstr>Aktivan element sistema</vt:lpstr>
      <vt:lpstr>Sprega sistema</vt:lpstr>
      <vt:lpstr>Redna sprega</vt:lpstr>
      <vt:lpstr>Paralelna sprega</vt:lpstr>
      <vt:lpstr>Povratna sprega</vt:lpstr>
      <vt:lpstr>Proces sistema</vt:lpstr>
      <vt:lpstr>Sistem upravljanja </vt:lpstr>
      <vt:lpstr>Industrijski sistemi</vt:lpstr>
      <vt:lpstr>Radni sistem</vt:lpstr>
      <vt:lpstr>Radni sistem</vt:lpstr>
      <vt:lpstr>Proizvodni sistem</vt:lpstr>
      <vt:lpstr>Proizvodni sistem</vt:lpstr>
      <vt:lpstr>Poslovni sistem</vt:lpstr>
      <vt:lpstr>Poslovni sistem</vt:lpstr>
      <vt:lpstr>Rezultati procesa</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Menadžment kvaliteta</dc:title>
  <dc:creator>Igor Todorovic</dc:creator>
  <cp:lastModifiedBy>Igor Todorovic</cp:lastModifiedBy>
  <cp:revision>29</cp:revision>
  <dcterms:created xsi:type="dcterms:W3CDTF">2014-10-07T06:43:10Z</dcterms:created>
  <dcterms:modified xsi:type="dcterms:W3CDTF">2026-03-03T07:08:04Z</dcterms:modified>
</cp:coreProperties>
</file>