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85E95-B92D-4A8A-8585-9E8A19F93160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06256-FB81-4C4E-8721-C35F62507773}">
      <dgm:prSet phldrT="[Text]" custT="1"/>
      <dgm:spPr/>
      <dgm:t>
        <a:bodyPr/>
        <a:lstStyle/>
        <a:p>
          <a:r>
            <a:rPr lang="sr-Cyrl-BA" sz="2400" b="1"/>
            <a:t>Теоријски распореди</a:t>
          </a:r>
          <a:endParaRPr lang="en-US" sz="2400" b="1" dirty="0"/>
        </a:p>
      </dgm:t>
    </dgm:pt>
    <dgm:pt modelId="{546D4DF3-C0A3-42D6-BBD7-AECA0F8F5068}" type="parTrans" cxnId="{69C364C0-2691-459A-B122-3B18804D3FC0}">
      <dgm:prSet/>
      <dgm:spPr/>
      <dgm:t>
        <a:bodyPr/>
        <a:lstStyle/>
        <a:p>
          <a:endParaRPr lang="en-US"/>
        </a:p>
      </dgm:t>
    </dgm:pt>
    <dgm:pt modelId="{D819A0C0-12C4-46CD-A9D0-72F1602E3853}" type="sibTrans" cxnId="{69C364C0-2691-459A-B122-3B18804D3FC0}">
      <dgm:prSet/>
      <dgm:spPr/>
      <dgm:t>
        <a:bodyPr/>
        <a:lstStyle/>
        <a:p>
          <a:endParaRPr lang="en-US"/>
        </a:p>
      </dgm:t>
    </dgm:pt>
    <dgm:pt modelId="{4BE84095-6976-44C4-9F64-F607465323F1}">
      <dgm:prSet phldrT="[Text]" custT="1"/>
      <dgm:spPr/>
      <dgm:t>
        <a:bodyPr/>
        <a:lstStyle/>
        <a:p>
          <a:r>
            <a:rPr lang="sr-Cyrl-BA" sz="2400"/>
            <a:t>Прекидни</a:t>
          </a:r>
          <a:endParaRPr lang="en-US" sz="2400" dirty="0"/>
        </a:p>
      </dgm:t>
    </dgm:pt>
    <dgm:pt modelId="{98365A6B-FBF4-402D-B26B-989C45E791C9}" type="parTrans" cxnId="{BD053170-52C9-4F0F-8E4C-C3F04046955D}">
      <dgm:prSet/>
      <dgm:spPr/>
      <dgm:t>
        <a:bodyPr/>
        <a:lstStyle/>
        <a:p>
          <a:endParaRPr lang="en-US"/>
        </a:p>
      </dgm:t>
    </dgm:pt>
    <dgm:pt modelId="{986E7AD8-CF8A-4559-B7E9-CA3B87555CEA}" type="sibTrans" cxnId="{BD053170-52C9-4F0F-8E4C-C3F04046955D}">
      <dgm:prSet/>
      <dgm:spPr/>
      <dgm:t>
        <a:bodyPr/>
        <a:lstStyle/>
        <a:p>
          <a:endParaRPr lang="en-US"/>
        </a:p>
      </dgm:t>
    </dgm:pt>
    <dgm:pt modelId="{D651836A-7D2F-4F72-9A11-C7191F7B07AF}">
      <dgm:prSet phldrT="[Text]" custT="1"/>
      <dgm:spPr/>
      <dgm:t>
        <a:bodyPr/>
        <a:lstStyle/>
        <a:p>
          <a:r>
            <a:rPr lang="sr-Cyrl-BA" sz="2400"/>
            <a:t>Непрекидни</a:t>
          </a:r>
          <a:endParaRPr lang="en-US" sz="2400" dirty="0"/>
        </a:p>
      </dgm:t>
    </dgm:pt>
    <dgm:pt modelId="{BF5B0C25-BDF1-4CC3-AFF2-9A63A1A03559}" type="sibTrans" cxnId="{7FF706FB-C9FF-40CC-B6A3-B9C8F7817D54}">
      <dgm:prSet/>
      <dgm:spPr/>
      <dgm:t>
        <a:bodyPr/>
        <a:lstStyle/>
        <a:p>
          <a:endParaRPr lang="en-US"/>
        </a:p>
      </dgm:t>
    </dgm:pt>
    <dgm:pt modelId="{F8DA8637-3081-48D2-B82E-D7EDA6AC169B}" type="parTrans" cxnId="{7FF706FB-C9FF-40CC-B6A3-B9C8F7817D54}">
      <dgm:prSet/>
      <dgm:spPr/>
      <dgm:t>
        <a:bodyPr/>
        <a:lstStyle/>
        <a:p>
          <a:endParaRPr lang="en-US"/>
        </a:p>
      </dgm:t>
    </dgm:pt>
    <dgm:pt modelId="{314832BF-4082-4018-9C72-92F33B7D2CD5}">
      <dgm:prSet phldrT="[Text]" custT="1"/>
      <dgm:spPr/>
      <dgm:t>
        <a:bodyPr/>
        <a:lstStyle/>
        <a:p>
          <a:r>
            <a:rPr lang="sr-Cyrl-BA" sz="2000"/>
            <a:t>Биномни</a:t>
          </a:r>
          <a:endParaRPr lang="en-US" sz="2000" dirty="0"/>
        </a:p>
      </dgm:t>
    </dgm:pt>
    <dgm:pt modelId="{986C93F7-BB72-4DFD-A1EB-0F80AAAD601D}" type="sibTrans" cxnId="{8670E110-0791-453B-AA43-722A720B3855}">
      <dgm:prSet/>
      <dgm:spPr/>
      <dgm:t>
        <a:bodyPr/>
        <a:lstStyle/>
        <a:p>
          <a:endParaRPr lang="en-US"/>
        </a:p>
      </dgm:t>
    </dgm:pt>
    <dgm:pt modelId="{C3F998FD-E20A-4B92-8FCC-9E839C29FFB9}" type="parTrans" cxnId="{8670E110-0791-453B-AA43-722A720B3855}">
      <dgm:prSet/>
      <dgm:spPr/>
      <dgm:t>
        <a:bodyPr/>
        <a:lstStyle/>
        <a:p>
          <a:endParaRPr lang="en-US"/>
        </a:p>
      </dgm:t>
    </dgm:pt>
    <dgm:pt modelId="{3963E609-A643-4003-8651-9AB1D03F0D88}">
      <dgm:prSet phldrT="[Text]" custT="1"/>
      <dgm:spPr/>
      <dgm:t>
        <a:bodyPr/>
        <a:lstStyle/>
        <a:p>
          <a:r>
            <a:rPr lang="sr-Cyrl-BA" sz="2000"/>
            <a:t>Хипергеометријски</a:t>
          </a:r>
          <a:endParaRPr lang="en-US" sz="2000" dirty="0"/>
        </a:p>
      </dgm:t>
    </dgm:pt>
    <dgm:pt modelId="{36879696-B138-4389-8EAD-490217977E14}" type="parTrans" cxnId="{4A698375-18E0-46FD-B909-61814C5DA37C}">
      <dgm:prSet/>
      <dgm:spPr/>
      <dgm:t>
        <a:bodyPr/>
        <a:lstStyle/>
        <a:p>
          <a:endParaRPr lang="en-US"/>
        </a:p>
      </dgm:t>
    </dgm:pt>
    <dgm:pt modelId="{23F8313E-39D2-45C8-8241-2D6FE7D15404}" type="sibTrans" cxnId="{4A698375-18E0-46FD-B909-61814C5DA37C}">
      <dgm:prSet/>
      <dgm:spPr/>
      <dgm:t>
        <a:bodyPr/>
        <a:lstStyle/>
        <a:p>
          <a:endParaRPr lang="en-US"/>
        </a:p>
      </dgm:t>
    </dgm:pt>
    <dgm:pt modelId="{E209E696-1A0C-4E45-93F6-BABA3AFBEEAE}">
      <dgm:prSet phldrT="[Text]" custT="1"/>
      <dgm:spPr/>
      <dgm:t>
        <a:bodyPr/>
        <a:lstStyle/>
        <a:p>
          <a:r>
            <a:rPr lang="sr-Cyrl-BA" sz="2000"/>
            <a:t>Поасонов</a:t>
          </a:r>
          <a:endParaRPr lang="en-US" sz="2000" dirty="0"/>
        </a:p>
      </dgm:t>
    </dgm:pt>
    <dgm:pt modelId="{F3A85423-CC3B-4009-8209-2E14F2550F34}" type="parTrans" cxnId="{C5A2D86A-97CD-42F6-8AD3-E5230554AFCE}">
      <dgm:prSet/>
      <dgm:spPr/>
      <dgm:t>
        <a:bodyPr/>
        <a:lstStyle/>
        <a:p>
          <a:endParaRPr lang="en-US"/>
        </a:p>
      </dgm:t>
    </dgm:pt>
    <dgm:pt modelId="{420A2F7E-D53A-498C-B0A2-177B257A702E}" type="sibTrans" cxnId="{C5A2D86A-97CD-42F6-8AD3-E5230554AFCE}">
      <dgm:prSet/>
      <dgm:spPr/>
      <dgm:t>
        <a:bodyPr/>
        <a:lstStyle/>
        <a:p>
          <a:endParaRPr lang="en-US"/>
        </a:p>
      </dgm:t>
    </dgm:pt>
    <dgm:pt modelId="{73A4F4E9-D6BB-48E4-84CC-859083F55C83}">
      <dgm:prSet phldrT="[Text]" custT="1"/>
      <dgm:spPr/>
      <dgm:t>
        <a:bodyPr/>
        <a:lstStyle/>
        <a:p>
          <a:r>
            <a:rPr lang="sr-Cyrl-BA" sz="2000"/>
            <a:t>Униформни</a:t>
          </a:r>
          <a:endParaRPr lang="en-US" sz="2000" dirty="0"/>
        </a:p>
      </dgm:t>
    </dgm:pt>
    <dgm:pt modelId="{620E57FF-AC14-491F-9D00-D24F9FB70C61}" type="parTrans" cxnId="{88BE1331-85E0-4692-A6C9-ADBC60870594}">
      <dgm:prSet/>
      <dgm:spPr/>
      <dgm:t>
        <a:bodyPr/>
        <a:lstStyle/>
        <a:p>
          <a:endParaRPr lang="en-US"/>
        </a:p>
      </dgm:t>
    </dgm:pt>
    <dgm:pt modelId="{61DC35B1-27AF-4A3E-9DC6-C9DF74B1B465}" type="sibTrans" cxnId="{88BE1331-85E0-4692-A6C9-ADBC60870594}">
      <dgm:prSet/>
      <dgm:spPr/>
      <dgm:t>
        <a:bodyPr/>
        <a:lstStyle/>
        <a:p>
          <a:endParaRPr lang="en-US"/>
        </a:p>
      </dgm:t>
    </dgm:pt>
    <dgm:pt modelId="{D81BC8E6-E2A1-4D1F-806D-1601D1F08A1C}">
      <dgm:prSet phldrT="[Text]" custT="1"/>
      <dgm:spPr/>
      <dgm:t>
        <a:bodyPr/>
        <a:lstStyle/>
        <a:p>
          <a:r>
            <a:rPr lang="sr-Cyrl-BA" sz="2000"/>
            <a:t>Нормални</a:t>
          </a:r>
          <a:endParaRPr lang="en-US" sz="2000" dirty="0"/>
        </a:p>
      </dgm:t>
    </dgm:pt>
    <dgm:pt modelId="{D3936D65-6C9E-4E63-BC52-FCD522076B11}" type="parTrans" cxnId="{4A518AEC-D20A-4E83-A585-EBE5E9D7FD74}">
      <dgm:prSet/>
      <dgm:spPr/>
      <dgm:t>
        <a:bodyPr/>
        <a:lstStyle/>
        <a:p>
          <a:endParaRPr lang="en-US"/>
        </a:p>
      </dgm:t>
    </dgm:pt>
    <dgm:pt modelId="{4D59F718-4CD8-4D80-9BA7-663A3239EEB7}" type="sibTrans" cxnId="{4A518AEC-D20A-4E83-A585-EBE5E9D7FD74}">
      <dgm:prSet/>
      <dgm:spPr/>
      <dgm:t>
        <a:bodyPr/>
        <a:lstStyle/>
        <a:p>
          <a:endParaRPr lang="en-US"/>
        </a:p>
      </dgm:t>
    </dgm:pt>
    <dgm:pt modelId="{A1EFA8DB-9059-4B21-A689-34668C14F3AE}">
      <dgm:prSet phldrT="[Text]" custT="1"/>
      <dgm:spPr/>
      <dgm:t>
        <a:bodyPr/>
        <a:lstStyle/>
        <a:p>
          <a:r>
            <a:rPr lang="sr-Cyrl-BA" sz="2000"/>
            <a:t>Студентов</a:t>
          </a:r>
          <a:endParaRPr lang="en-US" sz="2000" dirty="0"/>
        </a:p>
      </dgm:t>
    </dgm:pt>
    <dgm:pt modelId="{F568919D-5822-464D-8EE7-996949CBE077}" type="parTrans" cxnId="{F2F8AC11-E68C-4B3C-90F8-751A6F4029CD}">
      <dgm:prSet/>
      <dgm:spPr/>
      <dgm:t>
        <a:bodyPr/>
        <a:lstStyle/>
        <a:p>
          <a:endParaRPr lang="en-US"/>
        </a:p>
      </dgm:t>
    </dgm:pt>
    <dgm:pt modelId="{51AE3DD8-AA0B-4F91-9915-D392427133AF}" type="sibTrans" cxnId="{F2F8AC11-E68C-4B3C-90F8-751A6F4029CD}">
      <dgm:prSet/>
      <dgm:spPr/>
      <dgm:t>
        <a:bodyPr/>
        <a:lstStyle/>
        <a:p>
          <a:endParaRPr lang="en-US"/>
        </a:p>
      </dgm:t>
    </dgm:pt>
    <dgm:pt modelId="{79F6E219-7B25-494B-9FCC-93C17DCF7C9B}">
      <dgm:prSet phldrT="[Text]" custT="1"/>
      <dgm:spPr/>
      <dgm:t>
        <a:bodyPr/>
        <a:lstStyle/>
        <a:p>
          <a:r>
            <a:rPr lang="sr-Cyrl-BA" sz="2000"/>
            <a:t>Хи квадрат</a:t>
          </a:r>
          <a:endParaRPr lang="en-US" sz="2000" dirty="0"/>
        </a:p>
      </dgm:t>
    </dgm:pt>
    <dgm:pt modelId="{D2802AC3-0008-4A8A-B454-65926F2EC243}" type="parTrans" cxnId="{319AABB7-CA4C-4330-866C-1A051159FB02}">
      <dgm:prSet/>
      <dgm:spPr/>
      <dgm:t>
        <a:bodyPr/>
        <a:lstStyle/>
        <a:p>
          <a:endParaRPr lang="en-US"/>
        </a:p>
      </dgm:t>
    </dgm:pt>
    <dgm:pt modelId="{1CCAE99C-5B48-40EF-81FC-ADC2D66E7C33}" type="sibTrans" cxnId="{319AABB7-CA4C-4330-866C-1A051159FB02}">
      <dgm:prSet/>
      <dgm:spPr/>
      <dgm:t>
        <a:bodyPr/>
        <a:lstStyle/>
        <a:p>
          <a:endParaRPr lang="en-US"/>
        </a:p>
      </dgm:t>
    </dgm:pt>
    <dgm:pt modelId="{8DB84EB4-0FA3-4C44-BC60-6A591F9AB15C}">
      <dgm:prSet phldrT="[Text]" custT="1"/>
      <dgm:spPr/>
      <dgm:t>
        <a:bodyPr/>
        <a:lstStyle/>
        <a:p>
          <a:r>
            <a:rPr lang="sr-Cyrl-BA" sz="2000"/>
            <a:t>Снедекоров</a:t>
          </a:r>
          <a:endParaRPr lang="en-US" sz="2000" dirty="0"/>
        </a:p>
      </dgm:t>
    </dgm:pt>
    <dgm:pt modelId="{7DA9D355-1FB1-480D-9B42-3736C2BEDE99}" type="parTrans" cxnId="{246FCC2A-F5E1-4C15-BC12-C10BBA9124A6}">
      <dgm:prSet/>
      <dgm:spPr/>
      <dgm:t>
        <a:bodyPr/>
        <a:lstStyle/>
        <a:p>
          <a:endParaRPr lang="en-US"/>
        </a:p>
      </dgm:t>
    </dgm:pt>
    <dgm:pt modelId="{2F85AE84-8779-49DA-AFFF-A98B1DB5BC21}" type="sibTrans" cxnId="{246FCC2A-F5E1-4C15-BC12-C10BBA9124A6}">
      <dgm:prSet/>
      <dgm:spPr/>
      <dgm:t>
        <a:bodyPr/>
        <a:lstStyle/>
        <a:p>
          <a:endParaRPr lang="en-US"/>
        </a:p>
      </dgm:t>
    </dgm:pt>
    <dgm:pt modelId="{E83C011C-7A18-4F62-BE9A-0FD9CF99D13F}" type="pres">
      <dgm:prSet presAssocID="{4B185E95-B92D-4A8A-8585-9E8A19F931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4B6811-4EE0-45A6-8616-62023FBDCB58}" type="pres">
      <dgm:prSet presAssocID="{03106256-FB81-4C4E-8721-C35F62507773}" presName="hierRoot1" presStyleCnt="0">
        <dgm:presLayoutVars>
          <dgm:hierBranch val="init"/>
        </dgm:presLayoutVars>
      </dgm:prSet>
      <dgm:spPr/>
    </dgm:pt>
    <dgm:pt modelId="{67E379A1-C18C-4220-A678-14C71E6D99D5}" type="pres">
      <dgm:prSet presAssocID="{03106256-FB81-4C4E-8721-C35F62507773}" presName="rootComposite1" presStyleCnt="0"/>
      <dgm:spPr/>
    </dgm:pt>
    <dgm:pt modelId="{CBBA2B26-5B4B-4E82-831D-EF5048C30380}" type="pres">
      <dgm:prSet presAssocID="{03106256-FB81-4C4E-8721-C35F62507773}" presName="rootText1" presStyleLbl="node0" presStyleIdx="0" presStyleCnt="1" custScaleX="240584" custScaleY="114070">
        <dgm:presLayoutVars>
          <dgm:chPref val="3"/>
        </dgm:presLayoutVars>
      </dgm:prSet>
      <dgm:spPr/>
    </dgm:pt>
    <dgm:pt modelId="{2DE702AC-9F0E-44A7-B5C0-88DF1838D826}" type="pres">
      <dgm:prSet presAssocID="{03106256-FB81-4C4E-8721-C35F62507773}" presName="rootConnector1" presStyleLbl="node1" presStyleIdx="0" presStyleCnt="0"/>
      <dgm:spPr/>
    </dgm:pt>
    <dgm:pt modelId="{A8173457-7552-4883-BA67-CECDE2D384B5}" type="pres">
      <dgm:prSet presAssocID="{03106256-FB81-4C4E-8721-C35F62507773}" presName="hierChild2" presStyleCnt="0"/>
      <dgm:spPr/>
    </dgm:pt>
    <dgm:pt modelId="{51D04B45-D25E-4615-93A8-5956E2FC5FF0}" type="pres">
      <dgm:prSet presAssocID="{98365A6B-FBF4-402D-B26B-989C45E791C9}" presName="Name37" presStyleLbl="parChTrans1D2" presStyleIdx="0" presStyleCnt="2"/>
      <dgm:spPr/>
    </dgm:pt>
    <dgm:pt modelId="{D0BF0991-6454-491A-A827-60438AE8635D}" type="pres">
      <dgm:prSet presAssocID="{4BE84095-6976-44C4-9F64-F607465323F1}" presName="hierRoot2" presStyleCnt="0">
        <dgm:presLayoutVars>
          <dgm:hierBranch val="init"/>
        </dgm:presLayoutVars>
      </dgm:prSet>
      <dgm:spPr/>
    </dgm:pt>
    <dgm:pt modelId="{7BF90F2D-C542-4329-BCD4-65BA5112C294}" type="pres">
      <dgm:prSet presAssocID="{4BE84095-6976-44C4-9F64-F607465323F1}" presName="rootComposite" presStyleCnt="0"/>
      <dgm:spPr/>
    </dgm:pt>
    <dgm:pt modelId="{3122A2E5-96F1-4402-8803-5C3034CA498F}" type="pres">
      <dgm:prSet presAssocID="{4BE84095-6976-44C4-9F64-F607465323F1}" presName="rootText" presStyleLbl="node2" presStyleIdx="0" presStyleCnt="2" custScaleX="156780" custScaleY="133334" custLinFactX="-100000" custLinFactNeighborX="-131015" custLinFactNeighborY="2911">
        <dgm:presLayoutVars>
          <dgm:chPref val="3"/>
        </dgm:presLayoutVars>
      </dgm:prSet>
      <dgm:spPr/>
    </dgm:pt>
    <dgm:pt modelId="{C0C9FD74-0592-4382-A70A-BD0F90D68A99}" type="pres">
      <dgm:prSet presAssocID="{4BE84095-6976-44C4-9F64-F607465323F1}" presName="rootConnector" presStyleLbl="node2" presStyleIdx="0" presStyleCnt="2"/>
      <dgm:spPr/>
    </dgm:pt>
    <dgm:pt modelId="{0323EB0B-7623-43A6-A1CD-7B5806F86D28}" type="pres">
      <dgm:prSet presAssocID="{4BE84095-6976-44C4-9F64-F607465323F1}" presName="hierChild4" presStyleCnt="0"/>
      <dgm:spPr/>
    </dgm:pt>
    <dgm:pt modelId="{280A6586-C7DF-4F3A-8517-03DA6C731584}" type="pres">
      <dgm:prSet presAssocID="{C3F998FD-E20A-4B92-8FCC-9E839C29FFB9}" presName="Name37" presStyleLbl="parChTrans1D3" presStyleIdx="0" presStyleCnt="8"/>
      <dgm:spPr/>
    </dgm:pt>
    <dgm:pt modelId="{5CD62092-6ED8-4590-A913-C34DDAFCBD63}" type="pres">
      <dgm:prSet presAssocID="{314832BF-4082-4018-9C72-92F33B7D2CD5}" presName="hierRoot2" presStyleCnt="0">
        <dgm:presLayoutVars>
          <dgm:hierBranch val="init"/>
        </dgm:presLayoutVars>
      </dgm:prSet>
      <dgm:spPr/>
    </dgm:pt>
    <dgm:pt modelId="{F224A7A1-B4EF-449F-BACB-2E7DFCF3311A}" type="pres">
      <dgm:prSet presAssocID="{314832BF-4082-4018-9C72-92F33B7D2CD5}" presName="rootComposite" presStyleCnt="0"/>
      <dgm:spPr/>
    </dgm:pt>
    <dgm:pt modelId="{E713CF37-3CDF-4EB9-BF86-096E8601E293}" type="pres">
      <dgm:prSet presAssocID="{314832BF-4082-4018-9C72-92F33B7D2CD5}" presName="rootText" presStyleLbl="node3" presStyleIdx="0" presStyleCnt="8" custScaleX="160065" custScaleY="96357" custLinFactX="-100000" custLinFactNeighborX="-131015" custLinFactNeighborY="2911">
        <dgm:presLayoutVars>
          <dgm:chPref val="3"/>
        </dgm:presLayoutVars>
      </dgm:prSet>
      <dgm:spPr/>
    </dgm:pt>
    <dgm:pt modelId="{BEFA964F-A8B0-4822-B7B7-CC75A0BF5387}" type="pres">
      <dgm:prSet presAssocID="{314832BF-4082-4018-9C72-92F33B7D2CD5}" presName="rootConnector" presStyleLbl="node3" presStyleIdx="0" presStyleCnt="8"/>
      <dgm:spPr/>
    </dgm:pt>
    <dgm:pt modelId="{AF3E4AAD-37F0-4782-90C1-1B542B119E36}" type="pres">
      <dgm:prSet presAssocID="{314832BF-4082-4018-9C72-92F33B7D2CD5}" presName="hierChild4" presStyleCnt="0"/>
      <dgm:spPr/>
    </dgm:pt>
    <dgm:pt modelId="{F362AD2F-06B0-41FB-B277-52D6D908E260}" type="pres">
      <dgm:prSet presAssocID="{314832BF-4082-4018-9C72-92F33B7D2CD5}" presName="hierChild5" presStyleCnt="0"/>
      <dgm:spPr/>
    </dgm:pt>
    <dgm:pt modelId="{B3C97B84-92BC-45FB-B5B3-C1B10EBAF89F}" type="pres">
      <dgm:prSet presAssocID="{36879696-B138-4389-8EAD-490217977E14}" presName="Name37" presStyleLbl="parChTrans1D3" presStyleIdx="1" presStyleCnt="8"/>
      <dgm:spPr/>
    </dgm:pt>
    <dgm:pt modelId="{1B9791B6-0835-478A-B032-EE3A4A85654A}" type="pres">
      <dgm:prSet presAssocID="{3963E609-A643-4003-8651-9AB1D03F0D88}" presName="hierRoot2" presStyleCnt="0">
        <dgm:presLayoutVars>
          <dgm:hierBranch val="init"/>
        </dgm:presLayoutVars>
      </dgm:prSet>
      <dgm:spPr/>
    </dgm:pt>
    <dgm:pt modelId="{193B5FD3-4E7D-43D3-AB39-B3A4FC46270E}" type="pres">
      <dgm:prSet presAssocID="{3963E609-A643-4003-8651-9AB1D03F0D88}" presName="rootComposite" presStyleCnt="0"/>
      <dgm:spPr/>
    </dgm:pt>
    <dgm:pt modelId="{1A3D847B-3C81-4C33-8CD7-9BDE64CED0DA}" type="pres">
      <dgm:prSet presAssocID="{3963E609-A643-4003-8651-9AB1D03F0D88}" presName="rootText" presStyleLbl="node3" presStyleIdx="1" presStyleCnt="8" custScaleX="160065" custScaleY="96357" custLinFactX="-100000" custLinFactNeighborX="-131015" custLinFactNeighborY="2911">
        <dgm:presLayoutVars>
          <dgm:chPref val="3"/>
        </dgm:presLayoutVars>
      </dgm:prSet>
      <dgm:spPr/>
    </dgm:pt>
    <dgm:pt modelId="{1578BED2-9B42-41FB-9A0E-3C25476BEFDF}" type="pres">
      <dgm:prSet presAssocID="{3963E609-A643-4003-8651-9AB1D03F0D88}" presName="rootConnector" presStyleLbl="node3" presStyleIdx="1" presStyleCnt="8"/>
      <dgm:spPr/>
    </dgm:pt>
    <dgm:pt modelId="{BCA95841-87F2-442F-A826-3B07D715222C}" type="pres">
      <dgm:prSet presAssocID="{3963E609-A643-4003-8651-9AB1D03F0D88}" presName="hierChild4" presStyleCnt="0"/>
      <dgm:spPr/>
    </dgm:pt>
    <dgm:pt modelId="{20491E94-30A5-49D5-BA5A-6FD5126AB1D2}" type="pres">
      <dgm:prSet presAssocID="{3963E609-A643-4003-8651-9AB1D03F0D88}" presName="hierChild5" presStyleCnt="0"/>
      <dgm:spPr/>
    </dgm:pt>
    <dgm:pt modelId="{1A2E7462-A8BE-4499-969E-671F81C9FE1E}" type="pres">
      <dgm:prSet presAssocID="{F3A85423-CC3B-4009-8209-2E14F2550F34}" presName="Name37" presStyleLbl="parChTrans1D3" presStyleIdx="2" presStyleCnt="8"/>
      <dgm:spPr/>
    </dgm:pt>
    <dgm:pt modelId="{4F932A30-8EB4-48AF-A1B0-E0BEDEB5B22F}" type="pres">
      <dgm:prSet presAssocID="{E209E696-1A0C-4E45-93F6-BABA3AFBEEAE}" presName="hierRoot2" presStyleCnt="0">
        <dgm:presLayoutVars>
          <dgm:hierBranch val="init"/>
        </dgm:presLayoutVars>
      </dgm:prSet>
      <dgm:spPr/>
    </dgm:pt>
    <dgm:pt modelId="{E5624B3A-9D34-45D4-91F9-E3C9F104A412}" type="pres">
      <dgm:prSet presAssocID="{E209E696-1A0C-4E45-93F6-BABA3AFBEEAE}" presName="rootComposite" presStyleCnt="0"/>
      <dgm:spPr/>
    </dgm:pt>
    <dgm:pt modelId="{A2118A5B-6CCD-47E5-9DFA-6C1ABCD36724}" type="pres">
      <dgm:prSet presAssocID="{E209E696-1A0C-4E45-93F6-BABA3AFBEEAE}" presName="rootText" presStyleLbl="node3" presStyleIdx="2" presStyleCnt="8" custScaleX="160065" custScaleY="96357" custLinFactX="-100000" custLinFactNeighborX="-131015" custLinFactNeighborY="2911">
        <dgm:presLayoutVars>
          <dgm:chPref val="3"/>
        </dgm:presLayoutVars>
      </dgm:prSet>
      <dgm:spPr/>
    </dgm:pt>
    <dgm:pt modelId="{33643C9E-265F-4543-8A0C-7D4AC958B81C}" type="pres">
      <dgm:prSet presAssocID="{E209E696-1A0C-4E45-93F6-BABA3AFBEEAE}" presName="rootConnector" presStyleLbl="node3" presStyleIdx="2" presStyleCnt="8"/>
      <dgm:spPr/>
    </dgm:pt>
    <dgm:pt modelId="{66492AEC-3882-4000-B28B-70C941D1F5ED}" type="pres">
      <dgm:prSet presAssocID="{E209E696-1A0C-4E45-93F6-BABA3AFBEEAE}" presName="hierChild4" presStyleCnt="0"/>
      <dgm:spPr/>
    </dgm:pt>
    <dgm:pt modelId="{B9A4BAC3-939F-41E5-92AE-B6C60C4A213A}" type="pres">
      <dgm:prSet presAssocID="{E209E696-1A0C-4E45-93F6-BABA3AFBEEAE}" presName="hierChild5" presStyleCnt="0"/>
      <dgm:spPr/>
    </dgm:pt>
    <dgm:pt modelId="{D14A2B48-08A7-4DA7-ADB7-90A6F955D44B}" type="pres">
      <dgm:prSet presAssocID="{620E57FF-AC14-491F-9D00-D24F9FB70C61}" presName="Name37" presStyleLbl="parChTrans1D3" presStyleIdx="3" presStyleCnt="8"/>
      <dgm:spPr/>
    </dgm:pt>
    <dgm:pt modelId="{2EBA8727-3FD6-44CB-8F6D-EFC9C99CB44D}" type="pres">
      <dgm:prSet presAssocID="{73A4F4E9-D6BB-48E4-84CC-859083F55C83}" presName="hierRoot2" presStyleCnt="0">
        <dgm:presLayoutVars>
          <dgm:hierBranch val="init"/>
        </dgm:presLayoutVars>
      </dgm:prSet>
      <dgm:spPr/>
    </dgm:pt>
    <dgm:pt modelId="{4D56A516-2485-4A61-A0B7-6C0D14447889}" type="pres">
      <dgm:prSet presAssocID="{73A4F4E9-D6BB-48E4-84CC-859083F55C83}" presName="rootComposite" presStyleCnt="0"/>
      <dgm:spPr/>
    </dgm:pt>
    <dgm:pt modelId="{4A6AE20A-6B08-4DF9-A5D3-62CD0481D028}" type="pres">
      <dgm:prSet presAssocID="{73A4F4E9-D6BB-48E4-84CC-859083F55C83}" presName="rootText" presStyleLbl="node3" presStyleIdx="3" presStyleCnt="8" custScaleX="160065" custScaleY="96357" custLinFactX="-100000" custLinFactNeighborX="-131015" custLinFactNeighborY="-3398">
        <dgm:presLayoutVars>
          <dgm:chPref val="3"/>
        </dgm:presLayoutVars>
      </dgm:prSet>
      <dgm:spPr/>
    </dgm:pt>
    <dgm:pt modelId="{EB35053E-9816-4014-A74B-03F4F5F8B4DC}" type="pres">
      <dgm:prSet presAssocID="{73A4F4E9-D6BB-48E4-84CC-859083F55C83}" presName="rootConnector" presStyleLbl="node3" presStyleIdx="3" presStyleCnt="8"/>
      <dgm:spPr/>
    </dgm:pt>
    <dgm:pt modelId="{58CB8A5A-A688-46F3-BC57-5F87BDC6C050}" type="pres">
      <dgm:prSet presAssocID="{73A4F4E9-D6BB-48E4-84CC-859083F55C83}" presName="hierChild4" presStyleCnt="0"/>
      <dgm:spPr/>
    </dgm:pt>
    <dgm:pt modelId="{636937CD-75E3-4CA8-9F3E-764657249FB1}" type="pres">
      <dgm:prSet presAssocID="{73A4F4E9-D6BB-48E4-84CC-859083F55C83}" presName="hierChild5" presStyleCnt="0"/>
      <dgm:spPr/>
    </dgm:pt>
    <dgm:pt modelId="{D44CF0B5-1945-42CC-A91B-469E2A0B09FD}" type="pres">
      <dgm:prSet presAssocID="{4BE84095-6976-44C4-9F64-F607465323F1}" presName="hierChild5" presStyleCnt="0"/>
      <dgm:spPr/>
    </dgm:pt>
    <dgm:pt modelId="{9A4D2BD5-C11C-4193-BE48-96450B0EFEE3}" type="pres">
      <dgm:prSet presAssocID="{F8DA8637-3081-48D2-B82E-D7EDA6AC169B}" presName="Name37" presStyleLbl="parChTrans1D2" presStyleIdx="1" presStyleCnt="2"/>
      <dgm:spPr/>
    </dgm:pt>
    <dgm:pt modelId="{0A4AA3B5-BB67-40B9-B75F-33464D7FCB88}" type="pres">
      <dgm:prSet presAssocID="{D651836A-7D2F-4F72-9A11-C7191F7B07AF}" presName="hierRoot2" presStyleCnt="0">
        <dgm:presLayoutVars>
          <dgm:hierBranch val="r"/>
        </dgm:presLayoutVars>
      </dgm:prSet>
      <dgm:spPr/>
    </dgm:pt>
    <dgm:pt modelId="{C82DAB6F-9C67-4682-901F-7E00AE48A530}" type="pres">
      <dgm:prSet presAssocID="{D651836A-7D2F-4F72-9A11-C7191F7B07AF}" presName="rootComposite" presStyleCnt="0"/>
      <dgm:spPr/>
    </dgm:pt>
    <dgm:pt modelId="{A9ED851D-BD4D-48E5-B3EC-0CF31F0193A7}" type="pres">
      <dgm:prSet presAssocID="{D651836A-7D2F-4F72-9A11-C7191F7B07AF}" presName="rootText" presStyleLbl="node2" presStyleIdx="1" presStyleCnt="2" custScaleX="156780" custScaleY="133334" custLinFactX="72968" custLinFactNeighborX="100000" custLinFactNeighborY="1527">
        <dgm:presLayoutVars>
          <dgm:chPref val="3"/>
        </dgm:presLayoutVars>
      </dgm:prSet>
      <dgm:spPr/>
    </dgm:pt>
    <dgm:pt modelId="{881B615D-D334-4AD8-8BFE-CAB0751F7F7F}" type="pres">
      <dgm:prSet presAssocID="{D651836A-7D2F-4F72-9A11-C7191F7B07AF}" presName="rootConnector" presStyleLbl="node2" presStyleIdx="1" presStyleCnt="2"/>
      <dgm:spPr/>
    </dgm:pt>
    <dgm:pt modelId="{A7FAB413-1B30-4E26-AA9F-BB38FD75791C}" type="pres">
      <dgm:prSet presAssocID="{D651836A-7D2F-4F72-9A11-C7191F7B07AF}" presName="hierChild4" presStyleCnt="0"/>
      <dgm:spPr/>
    </dgm:pt>
    <dgm:pt modelId="{CC6308D1-EDD9-4253-8F21-E3A8D7E9C735}" type="pres">
      <dgm:prSet presAssocID="{D3936D65-6C9E-4E63-BC52-FCD522076B11}" presName="Name50" presStyleLbl="parChTrans1D3" presStyleIdx="4" presStyleCnt="8"/>
      <dgm:spPr/>
    </dgm:pt>
    <dgm:pt modelId="{D707B43A-6434-462F-B70A-83112DC5F351}" type="pres">
      <dgm:prSet presAssocID="{D81BC8E6-E2A1-4D1F-806D-1601D1F08A1C}" presName="hierRoot2" presStyleCnt="0">
        <dgm:presLayoutVars>
          <dgm:hierBranch val="l"/>
        </dgm:presLayoutVars>
      </dgm:prSet>
      <dgm:spPr/>
    </dgm:pt>
    <dgm:pt modelId="{FAB670B4-166E-49BC-A6A7-6253B1065163}" type="pres">
      <dgm:prSet presAssocID="{D81BC8E6-E2A1-4D1F-806D-1601D1F08A1C}" presName="rootComposite" presStyleCnt="0"/>
      <dgm:spPr/>
    </dgm:pt>
    <dgm:pt modelId="{ACB368E9-DFAD-41F3-B5D2-38107AEADFD9}" type="pres">
      <dgm:prSet presAssocID="{D81BC8E6-E2A1-4D1F-806D-1601D1F08A1C}" presName="rootText" presStyleLbl="node3" presStyleIdx="4" presStyleCnt="8" custScaleX="170626" custLinFactX="90823" custLinFactNeighborX="100000" custLinFactNeighborY="5516">
        <dgm:presLayoutVars>
          <dgm:chPref val="3"/>
        </dgm:presLayoutVars>
      </dgm:prSet>
      <dgm:spPr/>
    </dgm:pt>
    <dgm:pt modelId="{1B3E21B1-92AB-410B-9111-EFFD05360A99}" type="pres">
      <dgm:prSet presAssocID="{D81BC8E6-E2A1-4D1F-806D-1601D1F08A1C}" presName="rootConnector" presStyleLbl="node3" presStyleIdx="4" presStyleCnt="8"/>
      <dgm:spPr/>
    </dgm:pt>
    <dgm:pt modelId="{62EA0E93-8F99-4950-91C0-E390882B059F}" type="pres">
      <dgm:prSet presAssocID="{D81BC8E6-E2A1-4D1F-806D-1601D1F08A1C}" presName="hierChild4" presStyleCnt="0"/>
      <dgm:spPr/>
    </dgm:pt>
    <dgm:pt modelId="{AB6417A4-4B3E-4D20-8198-C5F891DD9C86}" type="pres">
      <dgm:prSet presAssocID="{D81BC8E6-E2A1-4D1F-806D-1601D1F08A1C}" presName="hierChild5" presStyleCnt="0"/>
      <dgm:spPr/>
    </dgm:pt>
    <dgm:pt modelId="{A951F90A-C6C6-4D9E-9E70-FF3C3FC1B1F9}" type="pres">
      <dgm:prSet presAssocID="{F568919D-5822-464D-8EE7-996949CBE077}" presName="Name50" presStyleLbl="parChTrans1D3" presStyleIdx="5" presStyleCnt="8"/>
      <dgm:spPr/>
    </dgm:pt>
    <dgm:pt modelId="{6AD95D75-F4FB-404F-B7E1-67EDEF1D8696}" type="pres">
      <dgm:prSet presAssocID="{A1EFA8DB-9059-4B21-A689-34668C14F3AE}" presName="hierRoot2" presStyleCnt="0">
        <dgm:presLayoutVars>
          <dgm:hierBranch val="r"/>
        </dgm:presLayoutVars>
      </dgm:prSet>
      <dgm:spPr/>
    </dgm:pt>
    <dgm:pt modelId="{2281AA38-9708-4DA3-818F-12EC6919FA16}" type="pres">
      <dgm:prSet presAssocID="{A1EFA8DB-9059-4B21-A689-34668C14F3AE}" presName="rootComposite" presStyleCnt="0"/>
      <dgm:spPr/>
    </dgm:pt>
    <dgm:pt modelId="{01D98889-92E9-41DE-B6BF-A5D6B99FC868}" type="pres">
      <dgm:prSet presAssocID="{A1EFA8DB-9059-4B21-A689-34668C14F3AE}" presName="rootText" presStyleLbl="node3" presStyleIdx="5" presStyleCnt="8" custScaleX="170626" custLinFactX="90823" custLinFactNeighborX="100000" custLinFactNeighborY="5516">
        <dgm:presLayoutVars>
          <dgm:chPref val="3"/>
        </dgm:presLayoutVars>
      </dgm:prSet>
      <dgm:spPr/>
    </dgm:pt>
    <dgm:pt modelId="{9E88ADD5-6A03-46EE-A224-54D237CE0061}" type="pres">
      <dgm:prSet presAssocID="{A1EFA8DB-9059-4B21-A689-34668C14F3AE}" presName="rootConnector" presStyleLbl="node3" presStyleIdx="5" presStyleCnt="8"/>
      <dgm:spPr/>
    </dgm:pt>
    <dgm:pt modelId="{6C6B6F6C-7004-4D66-B290-01CE5AD6F75D}" type="pres">
      <dgm:prSet presAssocID="{A1EFA8DB-9059-4B21-A689-34668C14F3AE}" presName="hierChild4" presStyleCnt="0"/>
      <dgm:spPr/>
    </dgm:pt>
    <dgm:pt modelId="{4F2C9531-2802-412E-ADB6-987D84DBB32F}" type="pres">
      <dgm:prSet presAssocID="{A1EFA8DB-9059-4B21-A689-34668C14F3AE}" presName="hierChild5" presStyleCnt="0"/>
      <dgm:spPr/>
    </dgm:pt>
    <dgm:pt modelId="{CD5F1E44-BCD8-4566-9A55-4B7C2D4FBC90}" type="pres">
      <dgm:prSet presAssocID="{D2802AC3-0008-4A8A-B454-65926F2EC243}" presName="Name50" presStyleLbl="parChTrans1D3" presStyleIdx="6" presStyleCnt="8"/>
      <dgm:spPr/>
    </dgm:pt>
    <dgm:pt modelId="{59B8CE33-4114-4E7C-BF65-1C9644E9A5C1}" type="pres">
      <dgm:prSet presAssocID="{79F6E219-7B25-494B-9FCC-93C17DCF7C9B}" presName="hierRoot2" presStyleCnt="0">
        <dgm:presLayoutVars>
          <dgm:hierBranch val="r"/>
        </dgm:presLayoutVars>
      </dgm:prSet>
      <dgm:spPr/>
    </dgm:pt>
    <dgm:pt modelId="{2969D3A2-4535-4FDA-8D1E-4946E088D1A3}" type="pres">
      <dgm:prSet presAssocID="{79F6E219-7B25-494B-9FCC-93C17DCF7C9B}" presName="rootComposite" presStyleCnt="0"/>
      <dgm:spPr/>
    </dgm:pt>
    <dgm:pt modelId="{776A8068-AE4E-41FB-8E14-185B69892EE1}" type="pres">
      <dgm:prSet presAssocID="{79F6E219-7B25-494B-9FCC-93C17DCF7C9B}" presName="rootText" presStyleLbl="node3" presStyleIdx="6" presStyleCnt="8" custScaleX="170626" custLinFactX="90823" custLinFactNeighborX="100000" custLinFactNeighborY="5516">
        <dgm:presLayoutVars>
          <dgm:chPref val="3"/>
        </dgm:presLayoutVars>
      </dgm:prSet>
      <dgm:spPr/>
    </dgm:pt>
    <dgm:pt modelId="{AC005B15-BE8E-4661-916D-3C2E82AF9ED3}" type="pres">
      <dgm:prSet presAssocID="{79F6E219-7B25-494B-9FCC-93C17DCF7C9B}" presName="rootConnector" presStyleLbl="node3" presStyleIdx="6" presStyleCnt="8"/>
      <dgm:spPr/>
    </dgm:pt>
    <dgm:pt modelId="{02F7CAB5-7A49-4FBD-A408-4747467BCA2B}" type="pres">
      <dgm:prSet presAssocID="{79F6E219-7B25-494B-9FCC-93C17DCF7C9B}" presName="hierChild4" presStyleCnt="0"/>
      <dgm:spPr/>
    </dgm:pt>
    <dgm:pt modelId="{6489E099-7B99-42C8-A42A-3B493967E09A}" type="pres">
      <dgm:prSet presAssocID="{79F6E219-7B25-494B-9FCC-93C17DCF7C9B}" presName="hierChild5" presStyleCnt="0"/>
      <dgm:spPr/>
    </dgm:pt>
    <dgm:pt modelId="{A88BC1B6-10D1-4078-9321-60E35F714281}" type="pres">
      <dgm:prSet presAssocID="{7DA9D355-1FB1-480D-9B42-3736C2BEDE99}" presName="Name50" presStyleLbl="parChTrans1D3" presStyleIdx="7" presStyleCnt="8"/>
      <dgm:spPr/>
    </dgm:pt>
    <dgm:pt modelId="{5C97E421-CDD3-4DAA-A59F-C6B392D383AF}" type="pres">
      <dgm:prSet presAssocID="{8DB84EB4-0FA3-4C44-BC60-6A591F9AB15C}" presName="hierRoot2" presStyleCnt="0">
        <dgm:presLayoutVars>
          <dgm:hierBranch val="r"/>
        </dgm:presLayoutVars>
      </dgm:prSet>
      <dgm:spPr/>
    </dgm:pt>
    <dgm:pt modelId="{06546A08-7149-4B2B-835C-2E23BEED2F30}" type="pres">
      <dgm:prSet presAssocID="{8DB84EB4-0FA3-4C44-BC60-6A591F9AB15C}" presName="rootComposite" presStyleCnt="0"/>
      <dgm:spPr/>
    </dgm:pt>
    <dgm:pt modelId="{E6521663-7B3B-438A-B131-57201292FB4B}" type="pres">
      <dgm:prSet presAssocID="{8DB84EB4-0FA3-4C44-BC60-6A591F9AB15C}" presName="rootText" presStyleLbl="node3" presStyleIdx="7" presStyleCnt="8" custScaleX="170626" custLinFactX="90823" custLinFactNeighborX="100000" custLinFactNeighborY="267">
        <dgm:presLayoutVars>
          <dgm:chPref val="3"/>
        </dgm:presLayoutVars>
      </dgm:prSet>
      <dgm:spPr/>
    </dgm:pt>
    <dgm:pt modelId="{A71A0EE3-B652-4A0E-BBF1-08C2C94DB7DE}" type="pres">
      <dgm:prSet presAssocID="{8DB84EB4-0FA3-4C44-BC60-6A591F9AB15C}" presName="rootConnector" presStyleLbl="node3" presStyleIdx="7" presStyleCnt="8"/>
      <dgm:spPr/>
    </dgm:pt>
    <dgm:pt modelId="{E6C2B804-36E0-4FBE-BAC1-C835DDDD6EC9}" type="pres">
      <dgm:prSet presAssocID="{8DB84EB4-0FA3-4C44-BC60-6A591F9AB15C}" presName="hierChild4" presStyleCnt="0"/>
      <dgm:spPr/>
    </dgm:pt>
    <dgm:pt modelId="{8EF4DF63-CB77-496A-A328-41C0E69F1DD4}" type="pres">
      <dgm:prSet presAssocID="{8DB84EB4-0FA3-4C44-BC60-6A591F9AB15C}" presName="hierChild5" presStyleCnt="0"/>
      <dgm:spPr/>
    </dgm:pt>
    <dgm:pt modelId="{A041B190-C5B6-4AB4-A8F0-5C35E111DC42}" type="pres">
      <dgm:prSet presAssocID="{D651836A-7D2F-4F72-9A11-C7191F7B07AF}" presName="hierChild5" presStyleCnt="0"/>
      <dgm:spPr/>
    </dgm:pt>
    <dgm:pt modelId="{73870C61-6E9B-4C16-83C7-E419378688CE}" type="pres">
      <dgm:prSet presAssocID="{03106256-FB81-4C4E-8721-C35F62507773}" presName="hierChild3" presStyleCnt="0"/>
      <dgm:spPr/>
    </dgm:pt>
  </dgm:ptLst>
  <dgm:cxnLst>
    <dgm:cxn modelId="{BB061703-2EBA-43FC-A721-40BBDDCA1A8B}" type="presOf" srcId="{36879696-B138-4389-8EAD-490217977E14}" destId="{B3C97B84-92BC-45FB-B5B3-C1B10EBAF89F}" srcOrd="0" destOrd="0" presId="urn:microsoft.com/office/officeart/2005/8/layout/orgChart1"/>
    <dgm:cxn modelId="{8670E110-0791-453B-AA43-722A720B3855}" srcId="{4BE84095-6976-44C4-9F64-F607465323F1}" destId="{314832BF-4082-4018-9C72-92F33B7D2CD5}" srcOrd="0" destOrd="0" parTransId="{C3F998FD-E20A-4B92-8FCC-9E839C29FFB9}" sibTransId="{986C93F7-BB72-4DFD-A1EB-0F80AAAD601D}"/>
    <dgm:cxn modelId="{77494E11-2F0B-4F21-841C-4542BD58E351}" type="presOf" srcId="{79F6E219-7B25-494B-9FCC-93C17DCF7C9B}" destId="{776A8068-AE4E-41FB-8E14-185B69892EE1}" srcOrd="0" destOrd="0" presId="urn:microsoft.com/office/officeart/2005/8/layout/orgChart1"/>
    <dgm:cxn modelId="{F2F8AC11-E68C-4B3C-90F8-751A6F4029CD}" srcId="{D651836A-7D2F-4F72-9A11-C7191F7B07AF}" destId="{A1EFA8DB-9059-4B21-A689-34668C14F3AE}" srcOrd="1" destOrd="0" parTransId="{F568919D-5822-464D-8EE7-996949CBE077}" sibTransId="{51AE3DD8-AA0B-4F91-9915-D392427133AF}"/>
    <dgm:cxn modelId="{917B4A20-50F9-453C-86B6-3994A511B3EC}" type="presOf" srcId="{A1EFA8DB-9059-4B21-A689-34668C14F3AE}" destId="{01D98889-92E9-41DE-B6BF-A5D6B99FC868}" srcOrd="0" destOrd="0" presId="urn:microsoft.com/office/officeart/2005/8/layout/orgChart1"/>
    <dgm:cxn modelId="{25E48020-E2CB-4E57-9486-A1D467B69415}" type="presOf" srcId="{C3F998FD-E20A-4B92-8FCC-9E839C29FFB9}" destId="{280A6586-C7DF-4F3A-8517-03DA6C731584}" srcOrd="0" destOrd="0" presId="urn:microsoft.com/office/officeart/2005/8/layout/orgChart1"/>
    <dgm:cxn modelId="{246FCC2A-F5E1-4C15-BC12-C10BBA9124A6}" srcId="{D651836A-7D2F-4F72-9A11-C7191F7B07AF}" destId="{8DB84EB4-0FA3-4C44-BC60-6A591F9AB15C}" srcOrd="3" destOrd="0" parTransId="{7DA9D355-1FB1-480D-9B42-3736C2BEDE99}" sibTransId="{2F85AE84-8779-49DA-AFFF-A98B1DB5BC21}"/>
    <dgm:cxn modelId="{D4D5CB2C-5E13-491A-88B4-5E2D4EB35424}" type="presOf" srcId="{F8DA8637-3081-48D2-B82E-D7EDA6AC169B}" destId="{9A4D2BD5-C11C-4193-BE48-96450B0EFEE3}" srcOrd="0" destOrd="0" presId="urn:microsoft.com/office/officeart/2005/8/layout/orgChart1"/>
    <dgm:cxn modelId="{88BE1331-85E0-4692-A6C9-ADBC60870594}" srcId="{4BE84095-6976-44C4-9F64-F607465323F1}" destId="{73A4F4E9-D6BB-48E4-84CC-859083F55C83}" srcOrd="3" destOrd="0" parTransId="{620E57FF-AC14-491F-9D00-D24F9FB70C61}" sibTransId="{61DC35B1-27AF-4A3E-9DC6-C9DF74B1B465}"/>
    <dgm:cxn modelId="{16717941-BBC0-4972-8E01-1499AC8AC63B}" type="presOf" srcId="{03106256-FB81-4C4E-8721-C35F62507773}" destId="{CBBA2B26-5B4B-4E82-831D-EF5048C30380}" srcOrd="0" destOrd="0" presId="urn:microsoft.com/office/officeart/2005/8/layout/orgChart1"/>
    <dgm:cxn modelId="{CC4DD061-2BBE-4483-8E80-1BA5E404A483}" type="presOf" srcId="{E209E696-1A0C-4E45-93F6-BABA3AFBEEAE}" destId="{A2118A5B-6CCD-47E5-9DFA-6C1ABCD36724}" srcOrd="0" destOrd="0" presId="urn:microsoft.com/office/officeart/2005/8/layout/orgChart1"/>
    <dgm:cxn modelId="{35BC8746-C9DE-4324-BC30-9D18651D3CAC}" type="presOf" srcId="{3963E609-A643-4003-8651-9AB1D03F0D88}" destId="{1578BED2-9B42-41FB-9A0E-3C25476BEFDF}" srcOrd="1" destOrd="0" presId="urn:microsoft.com/office/officeart/2005/8/layout/orgChart1"/>
    <dgm:cxn modelId="{C5A2D86A-97CD-42F6-8AD3-E5230554AFCE}" srcId="{4BE84095-6976-44C4-9F64-F607465323F1}" destId="{E209E696-1A0C-4E45-93F6-BABA3AFBEEAE}" srcOrd="2" destOrd="0" parTransId="{F3A85423-CC3B-4009-8209-2E14F2550F34}" sibTransId="{420A2F7E-D53A-498C-B0A2-177B257A702E}"/>
    <dgm:cxn modelId="{EBB1026B-FCE5-40CC-99D8-DD821C6C1C77}" type="presOf" srcId="{A1EFA8DB-9059-4B21-A689-34668C14F3AE}" destId="{9E88ADD5-6A03-46EE-A224-54D237CE0061}" srcOrd="1" destOrd="0" presId="urn:microsoft.com/office/officeart/2005/8/layout/orgChart1"/>
    <dgm:cxn modelId="{79264A6F-15A3-4EDA-98D0-EDAFD3560441}" type="presOf" srcId="{03106256-FB81-4C4E-8721-C35F62507773}" destId="{2DE702AC-9F0E-44A7-B5C0-88DF1838D826}" srcOrd="1" destOrd="0" presId="urn:microsoft.com/office/officeart/2005/8/layout/orgChart1"/>
    <dgm:cxn modelId="{BD053170-52C9-4F0F-8E4C-C3F04046955D}" srcId="{03106256-FB81-4C4E-8721-C35F62507773}" destId="{4BE84095-6976-44C4-9F64-F607465323F1}" srcOrd="0" destOrd="0" parTransId="{98365A6B-FBF4-402D-B26B-989C45E791C9}" sibTransId="{986E7AD8-CF8A-4559-B7E9-CA3B87555CEA}"/>
    <dgm:cxn modelId="{2CCC5C73-7260-4297-853C-622B6B60CE89}" type="presOf" srcId="{8DB84EB4-0FA3-4C44-BC60-6A591F9AB15C}" destId="{E6521663-7B3B-438A-B131-57201292FB4B}" srcOrd="0" destOrd="0" presId="urn:microsoft.com/office/officeart/2005/8/layout/orgChart1"/>
    <dgm:cxn modelId="{C3ECDE73-3100-4407-AE72-EBB9BAA1753D}" type="presOf" srcId="{73A4F4E9-D6BB-48E4-84CC-859083F55C83}" destId="{EB35053E-9816-4014-A74B-03F4F5F8B4DC}" srcOrd="1" destOrd="0" presId="urn:microsoft.com/office/officeart/2005/8/layout/orgChart1"/>
    <dgm:cxn modelId="{4A698375-18E0-46FD-B909-61814C5DA37C}" srcId="{4BE84095-6976-44C4-9F64-F607465323F1}" destId="{3963E609-A643-4003-8651-9AB1D03F0D88}" srcOrd="1" destOrd="0" parTransId="{36879696-B138-4389-8EAD-490217977E14}" sibTransId="{23F8313E-39D2-45C8-8241-2D6FE7D15404}"/>
    <dgm:cxn modelId="{ECBF315A-E5C4-4ACA-B4F8-040C02AC0F56}" type="presOf" srcId="{620E57FF-AC14-491F-9D00-D24F9FB70C61}" destId="{D14A2B48-08A7-4DA7-ADB7-90A6F955D44B}" srcOrd="0" destOrd="0" presId="urn:microsoft.com/office/officeart/2005/8/layout/orgChart1"/>
    <dgm:cxn modelId="{7C6D8584-F4ED-4ADD-AF18-1B23901B33E9}" type="presOf" srcId="{E209E696-1A0C-4E45-93F6-BABA3AFBEEAE}" destId="{33643C9E-265F-4543-8A0C-7D4AC958B81C}" srcOrd="1" destOrd="0" presId="urn:microsoft.com/office/officeart/2005/8/layout/orgChart1"/>
    <dgm:cxn modelId="{92DA0987-839A-4639-8948-1D8CB1D4F1C1}" type="presOf" srcId="{8DB84EB4-0FA3-4C44-BC60-6A591F9AB15C}" destId="{A71A0EE3-B652-4A0E-BBF1-08C2C94DB7DE}" srcOrd="1" destOrd="0" presId="urn:microsoft.com/office/officeart/2005/8/layout/orgChart1"/>
    <dgm:cxn modelId="{F101568C-2576-4A20-BAF1-80EAD5C1BCC5}" type="presOf" srcId="{73A4F4E9-D6BB-48E4-84CC-859083F55C83}" destId="{4A6AE20A-6B08-4DF9-A5D3-62CD0481D028}" srcOrd="0" destOrd="0" presId="urn:microsoft.com/office/officeart/2005/8/layout/orgChart1"/>
    <dgm:cxn modelId="{C371478D-D24F-4147-BAB9-1A6AB12E998E}" type="presOf" srcId="{D81BC8E6-E2A1-4D1F-806D-1601D1F08A1C}" destId="{ACB368E9-DFAD-41F3-B5D2-38107AEADFD9}" srcOrd="0" destOrd="0" presId="urn:microsoft.com/office/officeart/2005/8/layout/orgChart1"/>
    <dgm:cxn modelId="{D497909B-5AC2-4E6D-86CF-BFF64E24BF77}" type="presOf" srcId="{314832BF-4082-4018-9C72-92F33B7D2CD5}" destId="{BEFA964F-A8B0-4822-B7B7-CC75A0BF5387}" srcOrd="1" destOrd="0" presId="urn:microsoft.com/office/officeart/2005/8/layout/orgChart1"/>
    <dgm:cxn modelId="{8DFE479E-DACB-493E-8ED6-85D6E78E2616}" type="presOf" srcId="{D651836A-7D2F-4F72-9A11-C7191F7B07AF}" destId="{881B615D-D334-4AD8-8BFE-CAB0751F7F7F}" srcOrd="1" destOrd="0" presId="urn:microsoft.com/office/officeart/2005/8/layout/orgChart1"/>
    <dgm:cxn modelId="{90E45EA1-3611-466C-9A08-D69ECD2F64DC}" type="presOf" srcId="{314832BF-4082-4018-9C72-92F33B7D2CD5}" destId="{E713CF37-3CDF-4EB9-BF86-096E8601E293}" srcOrd="0" destOrd="0" presId="urn:microsoft.com/office/officeart/2005/8/layout/orgChart1"/>
    <dgm:cxn modelId="{7FDD4DA8-DE9C-42BD-89A9-98F6C5508BEE}" type="presOf" srcId="{D81BC8E6-E2A1-4D1F-806D-1601D1F08A1C}" destId="{1B3E21B1-92AB-410B-9111-EFFD05360A99}" srcOrd="1" destOrd="0" presId="urn:microsoft.com/office/officeart/2005/8/layout/orgChart1"/>
    <dgm:cxn modelId="{864219B7-107D-4541-AC03-9E0BC17829AC}" type="presOf" srcId="{D2802AC3-0008-4A8A-B454-65926F2EC243}" destId="{CD5F1E44-BCD8-4566-9A55-4B7C2D4FBC90}" srcOrd="0" destOrd="0" presId="urn:microsoft.com/office/officeart/2005/8/layout/orgChart1"/>
    <dgm:cxn modelId="{8E0F9FB7-9875-4021-B207-E4BAEEF93657}" type="presOf" srcId="{4BE84095-6976-44C4-9F64-F607465323F1}" destId="{C0C9FD74-0592-4382-A70A-BD0F90D68A99}" srcOrd="1" destOrd="0" presId="urn:microsoft.com/office/officeart/2005/8/layout/orgChart1"/>
    <dgm:cxn modelId="{319AABB7-CA4C-4330-866C-1A051159FB02}" srcId="{D651836A-7D2F-4F72-9A11-C7191F7B07AF}" destId="{79F6E219-7B25-494B-9FCC-93C17DCF7C9B}" srcOrd="2" destOrd="0" parTransId="{D2802AC3-0008-4A8A-B454-65926F2EC243}" sibTransId="{1CCAE99C-5B48-40EF-81FC-ADC2D66E7C33}"/>
    <dgm:cxn modelId="{B83A84BB-9D12-487E-BD9F-170ECBE2271F}" type="presOf" srcId="{4BE84095-6976-44C4-9F64-F607465323F1}" destId="{3122A2E5-96F1-4402-8803-5C3034CA498F}" srcOrd="0" destOrd="0" presId="urn:microsoft.com/office/officeart/2005/8/layout/orgChart1"/>
    <dgm:cxn modelId="{69C364C0-2691-459A-B122-3B18804D3FC0}" srcId="{4B185E95-B92D-4A8A-8585-9E8A19F93160}" destId="{03106256-FB81-4C4E-8721-C35F62507773}" srcOrd="0" destOrd="0" parTransId="{546D4DF3-C0A3-42D6-BBD7-AECA0F8F5068}" sibTransId="{D819A0C0-12C4-46CD-A9D0-72F1602E3853}"/>
    <dgm:cxn modelId="{B91EBEC8-DFAA-4231-AD78-BAADAE030BE0}" type="presOf" srcId="{79F6E219-7B25-494B-9FCC-93C17DCF7C9B}" destId="{AC005B15-BE8E-4661-916D-3C2E82AF9ED3}" srcOrd="1" destOrd="0" presId="urn:microsoft.com/office/officeart/2005/8/layout/orgChart1"/>
    <dgm:cxn modelId="{674EC7DB-7BC8-4D56-A39E-A458C747C551}" type="presOf" srcId="{F3A85423-CC3B-4009-8209-2E14F2550F34}" destId="{1A2E7462-A8BE-4499-969E-671F81C9FE1E}" srcOrd="0" destOrd="0" presId="urn:microsoft.com/office/officeart/2005/8/layout/orgChart1"/>
    <dgm:cxn modelId="{786B6BE4-0BA8-4051-B345-06C61719E7C6}" type="presOf" srcId="{4B185E95-B92D-4A8A-8585-9E8A19F93160}" destId="{E83C011C-7A18-4F62-BE9A-0FD9CF99D13F}" srcOrd="0" destOrd="0" presId="urn:microsoft.com/office/officeart/2005/8/layout/orgChart1"/>
    <dgm:cxn modelId="{4A518AEC-D20A-4E83-A585-EBE5E9D7FD74}" srcId="{D651836A-7D2F-4F72-9A11-C7191F7B07AF}" destId="{D81BC8E6-E2A1-4D1F-806D-1601D1F08A1C}" srcOrd="0" destOrd="0" parTransId="{D3936D65-6C9E-4E63-BC52-FCD522076B11}" sibTransId="{4D59F718-4CD8-4D80-9BA7-663A3239EEB7}"/>
    <dgm:cxn modelId="{9D221FEE-8959-4383-8FC3-CBE74AF6BCC7}" type="presOf" srcId="{D3936D65-6C9E-4E63-BC52-FCD522076B11}" destId="{CC6308D1-EDD9-4253-8F21-E3A8D7E9C735}" srcOrd="0" destOrd="0" presId="urn:microsoft.com/office/officeart/2005/8/layout/orgChart1"/>
    <dgm:cxn modelId="{14CBECEE-385C-4CBA-A98B-165CBC6A6F1D}" type="presOf" srcId="{F568919D-5822-464D-8EE7-996949CBE077}" destId="{A951F90A-C6C6-4D9E-9E70-FF3C3FC1B1F9}" srcOrd="0" destOrd="0" presId="urn:microsoft.com/office/officeart/2005/8/layout/orgChart1"/>
    <dgm:cxn modelId="{50FBEFEF-8FC8-46E5-BE7D-BD81D273D6F7}" type="presOf" srcId="{7DA9D355-1FB1-480D-9B42-3736C2BEDE99}" destId="{A88BC1B6-10D1-4078-9321-60E35F714281}" srcOrd="0" destOrd="0" presId="urn:microsoft.com/office/officeart/2005/8/layout/orgChart1"/>
    <dgm:cxn modelId="{5A453BF6-AFC9-4470-A721-CB2AAD006397}" type="presOf" srcId="{D651836A-7D2F-4F72-9A11-C7191F7B07AF}" destId="{A9ED851D-BD4D-48E5-B3EC-0CF31F0193A7}" srcOrd="0" destOrd="0" presId="urn:microsoft.com/office/officeart/2005/8/layout/orgChart1"/>
    <dgm:cxn modelId="{7FF706FB-C9FF-40CC-B6A3-B9C8F7817D54}" srcId="{03106256-FB81-4C4E-8721-C35F62507773}" destId="{D651836A-7D2F-4F72-9A11-C7191F7B07AF}" srcOrd="1" destOrd="0" parTransId="{F8DA8637-3081-48D2-B82E-D7EDA6AC169B}" sibTransId="{BF5B0C25-BDF1-4CC3-AFF2-9A63A1A03559}"/>
    <dgm:cxn modelId="{FCE97DFD-2DEE-4473-A066-2B1B0F612CB2}" type="presOf" srcId="{3963E609-A643-4003-8651-9AB1D03F0D88}" destId="{1A3D847B-3C81-4C33-8CD7-9BDE64CED0DA}" srcOrd="0" destOrd="0" presId="urn:microsoft.com/office/officeart/2005/8/layout/orgChart1"/>
    <dgm:cxn modelId="{123882FD-7581-433A-B95E-251415D5132E}" type="presOf" srcId="{98365A6B-FBF4-402D-B26B-989C45E791C9}" destId="{51D04B45-D25E-4615-93A8-5956E2FC5FF0}" srcOrd="0" destOrd="0" presId="urn:microsoft.com/office/officeart/2005/8/layout/orgChart1"/>
    <dgm:cxn modelId="{8E07EB38-EC31-4179-9F34-F4CA3F35C5D6}" type="presParOf" srcId="{E83C011C-7A18-4F62-BE9A-0FD9CF99D13F}" destId="{F44B6811-4EE0-45A6-8616-62023FBDCB58}" srcOrd="0" destOrd="0" presId="urn:microsoft.com/office/officeart/2005/8/layout/orgChart1"/>
    <dgm:cxn modelId="{68BDDC11-923D-4A0C-962F-261210262234}" type="presParOf" srcId="{F44B6811-4EE0-45A6-8616-62023FBDCB58}" destId="{67E379A1-C18C-4220-A678-14C71E6D99D5}" srcOrd="0" destOrd="0" presId="urn:microsoft.com/office/officeart/2005/8/layout/orgChart1"/>
    <dgm:cxn modelId="{CEDCACF2-1D86-49E2-91E3-E74E36415D4C}" type="presParOf" srcId="{67E379A1-C18C-4220-A678-14C71E6D99D5}" destId="{CBBA2B26-5B4B-4E82-831D-EF5048C30380}" srcOrd="0" destOrd="0" presId="urn:microsoft.com/office/officeart/2005/8/layout/orgChart1"/>
    <dgm:cxn modelId="{9ACB0E29-F585-4934-8155-0D5A639BFBFE}" type="presParOf" srcId="{67E379A1-C18C-4220-A678-14C71E6D99D5}" destId="{2DE702AC-9F0E-44A7-B5C0-88DF1838D826}" srcOrd="1" destOrd="0" presId="urn:microsoft.com/office/officeart/2005/8/layout/orgChart1"/>
    <dgm:cxn modelId="{7F79DF8B-93B8-49A6-8796-FCDDBACD07C7}" type="presParOf" srcId="{F44B6811-4EE0-45A6-8616-62023FBDCB58}" destId="{A8173457-7552-4883-BA67-CECDE2D384B5}" srcOrd="1" destOrd="0" presId="urn:microsoft.com/office/officeart/2005/8/layout/orgChart1"/>
    <dgm:cxn modelId="{3C8C3BC0-3D9D-4597-A222-39260BD1B352}" type="presParOf" srcId="{A8173457-7552-4883-BA67-CECDE2D384B5}" destId="{51D04B45-D25E-4615-93A8-5956E2FC5FF0}" srcOrd="0" destOrd="0" presId="urn:microsoft.com/office/officeart/2005/8/layout/orgChart1"/>
    <dgm:cxn modelId="{809F6FC2-999A-4583-8100-1C7674323B70}" type="presParOf" srcId="{A8173457-7552-4883-BA67-CECDE2D384B5}" destId="{D0BF0991-6454-491A-A827-60438AE8635D}" srcOrd="1" destOrd="0" presId="urn:microsoft.com/office/officeart/2005/8/layout/orgChart1"/>
    <dgm:cxn modelId="{5FE51664-2B78-446C-AF09-0177FA9BD733}" type="presParOf" srcId="{D0BF0991-6454-491A-A827-60438AE8635D}" destId="{7BF90F2D-C542-4329-BCD4-65BA5112C294}" srcOrd="0" destOrd="0" presId="urn:microsoft.com/office/officeart/2005/8/layout/orgChart1"/>
    <dgm:cxn modelId="{1A2961F4-E4F2-4F17-A77B-519689DEC9E3}" type="presParOf" srcId="{7BF90F2D-C542-4329-BCD4-65BA5112C294}" destId="{3122A2E5-96F1-4402-8803-5C3034CA498F}" srcOrd="0" destOrd="0" presId="urn:microsoft.com/office/officeart/2005/8/layout/orgChart1"/>
    <dgm:cxn modelId="{746A393F-D22E-4D5E-8CC2-602987B4D669}" type="presParOf" srcId="{7BF90F2D-C542-4329-BCD4-65BA5112C294}" destId="{C0C9FD74-0592-4382-A70A-BD0F90D68A99}" srcOrd="1" destOrd="0" presId="urn:microsoft.com/office/officeart/2005/8/layout/orgChart1"/>
    <dgm:cxn modelId="{9E800600-3400-4A80-B17D-518DD0FF90BF}" type="presParOf" srcId="{D0BF0991-6454-491A-A827-60438AE8635D}" destId="{0323EB0B-7623-43A6-A1CD-7B5806F86D28}" srcOrd="1" destOrd="0" presId="urn:microsoft.com/office/officeart/2005/8/layout/orgChart1"/>
    <dgm:cxn modelId="{CFE773F9-7FCF-4DBB-AAC0-4E554F460783}" type="presParOf" srcId="{0323EB0B-7623-43A6-A1CD-7B5806F86D28}" destId="{280A6586-C7DF-4F3A-8517-03DA6C731584}" srcOrd="0" destOrd="0" presId="urn:microsoft.com/office/officeart/2005/8/layout/orgChart1"/>
    <dgm:cxn modelId="{1B6C2AEA-394B-469A-9D82-402D8FAA52F8}" type="presParOf" srcId="{0323EB0B-7623-43A6-A1CD-7B5806F86D28}" destId="{5CD62092-6ED8-4590-A913-C34DDAFCBD63}" srcOrd="1" destOrd="0" presId="urn:microsoft.com/office/officeart/2005/8/layout/orgChart1"/>
    <dgm:cxn modelId="{73F6D091-2F34-47A3-BED8-7C72115258CF}" type="presParOf" srcId="{5CD62092-6ED8-4590-A913-C34DDAFCBD63}" destId="{F224A7A1-B4EF-449F-BACB-2E7DFCF3311A}" srcOrd="0" destOrd="0" presId="urn:microsoft.com/office/officeart/2005/8/layout/orgChart1"/>
    <dgm:cxn modelId="{3E47B3D4-14C2-4947-9016-8EE47234EFB8}" type="presParOf" srcId="{F224A7A1-B4EF-449F-BACB-2E7DFCF3311A}" destId="{E713CF37-3CDF-4EB9-BF86-096E8601E293}" srcOrd="0" destOrd="0" presId="urn:microsoft.com/office/officeart/2005/8/layout/orgChart1"/>
    <dgm:cxn modelId="{98EAB9BD-F9DA-4325-92E7-922A3AC9708A}" type="presParOf" srcId="{F224A7A1-B4EF-449F-BACB-2E7DFCF3311A}" destId="{BEFA964F-A8B0-4822-B7B7-CC75A0BF5387}" srcOrd="1" destOrd="0" presId="urn:microsoft.com/office/officeart/2005/8/layout/orgChart1"/>
    <dgm:cxn modelId="{84434B7C-22AD-4904-8FA0-47F1185DE351}" type="presParOf" srcId="{5CD62092-6ED8-4590-A913-C34DDAFCBD63}" destId="{AF3E4AAD-37F0-4782-90C1-1B542B119E36}" srcOrd="1" destOrd="0" presId="urn:microsoft.com/office/officeart/2005/8/layout/orgChart1"/>
    <dgm:cxn modelId="{A3F65B81-F59F-4499-9853-1ED7C3A1DCEE}" type="presParOf" srcId="{5CD62092-6ED8-4590-A913-C34DDAFCBD63}" destId="{F362AD2F-06B0-41FB-B277-52D6D908E260}" srcOrd="2" destOrd="0" presId="urn:microsoft.com/office/officeart/2005/8/layout/orgChart1"/>
    <dgm:cxn modelId="{3F8877F7-3A9E-4551-BA1A-4FD2D2158A35}" type="presParOf" srcId="{0323EB0B-7623-43A6-A1CD-7B5806F86D28}" destId="{B3C97B84-92BC-45FB-B5B3-C1B10EBAF89F}" srcOrd="2" destOrd="0" presId="urn:microsoft.com/office/officeart/2005/8/layout/orgChart1"/>
    <dgm:cxn modelId="{460EEECA-5BC9-47EF-85AE-DF8F1B53EB59}" type="presParOf" srcId="{0323EB0B-7623-43A6-A1CD-7B5806F86D28}" destId="{1B9791B6-0835-478A-B032-EE3A4A85654A}" srcOrd="3" destOrd="0" presId="urn:microsoft.com/office/officeart/2005/8/layout/orgChart1"/>
    <dgm:cxn modelId="{1927A573-7DCE-4489-8CB0-F9BA66A6617D}" type="presParOf" srcId="{1B9791B6-0835-478A-B032-EE3A4A85654A}" destId="{193B5FD3-4E7D-43D3-AB39-B3A4FC46270E}" srcOrd="0" destOrd="0" presId="urn:microsoft.com/office/officeart/2005/8/layout/orgChart1"/>
    <dgm:cxn modelId="{090DEC79-509E-45AF-9288-DE1D13C74FF8}" type="presParOf" srcId="{193B5FD3-4E7D-43D3-AB39-B3A4FC46270E}" destId="{1A3D847B-3C81-4C33-8CD7-9BDE64CED0DA}" srcOrd="0" destOrd="0" presId="urn:microsoft.com/office/officeart/2005/8/layout/orgChart1"/>
    <dgm:cxn modelId="{EC3641BF-0D41-4558-9A2F-ABB79499DEB0}" type="presParOf" srcId="{193B5FD3-4E7D-43D3-AB39-B3A4FC46270E}" destId="{1578BED2-9B42-41FB-9A0E-3C25476BEFDF}" srcOrd="1" destOrd="0" presId="urn:microsoft.com/office/officeart/2005/8/layout/orgChart1"/>
    <dgm:cxn modelId="{3A275069-3708-494B-80BB-3DA7AFCE1F32}" type="presParOf" srcId="{1B9791B6-0835-478A-B032-EE3A4A85654A}" destId="{BCA95841-87F2-442F-A826-3B07D715222C}" srcOrd="1" destOrd="0" presId="urn:microsoft.com/office/officeart/2005/8/layout/orgChart1"/>
    <dgm:cxn modelId="{4B4940CD-85FA-4350-9E69-3281FA80E6AF}" type="presParOf" srcId="{1B9791B6-0835-478A-B032-EE3A4A85654A}" destId="{20491E94-30A5-49D5-BA5A-6FD5126AB1D2}" srcOrd="2" destOrd="0" presId="urn:microsoft.com/office/officeart/2005/8/layout/orgChart1"/>
    <dgm:cxn modelId="{E4A8A5B9-787C-4F99-B1E4-285500D934BB}" type="presParOf" srcId="{0323EB0B-7623-43A6-A1CD-7B5806F86D28}" destId="{1A2E7462-A8BE-4499-969E-671F81C9FE1E}" srcOrd="4" destOrd="0" presId="urn:microsoft.com/office/officeart/2005/8/layout/orgChart1"/>
    <dgm:cxn modelId="{BE389D16-9A3C-4C05-8A52-38A18E0CD27A}" type="presParOf" srcId="{0323EB0B-7623-43A6-A1CD-7B5806F86D28}" destId="{4F932A30-8EB4-48AF-A1B0-E0BEDEB5B22F}" srcOrd="5" destOrd="0" presId="urn:microsoft.com/office/officeart/2005/8/layout/orgChart1"/>
    <dgm:cxn modelId="{3D25A73D-F062-4076-AE9C-A5434A12196F}" type="presParOf" srcId="{4F932A30-8EB4-48AF-A1B0-E0BEDEB5B22F}" destId="{E5624B3A-9D34-45D4-91F9-E3C9F104A412}" srcOrd="0" destOrd="0" presId="urn:microsoft.com/office/officeart/2005/8/layout/orgChart1"/>
    <dgm:cxn modelId="{74B2097A-32D8-42E1-8726-E94A40EBE5AA}" type="presParOf" srcId="{E5624B3A-9D34-45D4-91F9-E3C9F104A412}" destId="{A2118A5B-6CCD-47E5-9DFA-6C1ABCD36724}" srcOrd="0" destOrd="0" presId="urn:microsoft.com/office/officeart/2005/8/layout/orgChart1"/>
    <dgm:cxn modelId="{7119FC50-62E9-48B1-8F60-A5C07EE733CD}" type="presParOf" srcId="{E5624B3A-9D34-45D4-91F9-E3C9F104A412}" destId="{33643C9E-265F-4543-8A0C-7D4AC958B81C}" srcOrd="1" destOrd="0" presId="urn:microsoft.com/office/officeart/2005/8/layout/orgChart1"/>
    <dgm:cxn modelId="{B4DDB02C-04CD-4708-B180-26B34BD10F20}" type="presParOf" srcId="{4F932A30-8EB4-48AF-A1B0-E0BEDEB5B22F}" destId="{66492AEC-3882-4000-B28B-70C941D1F5ED}" srcOrd="1" destOrd="0" presId="urn:microsoft.com/office/officeart/2005/8/layout/orgChart1"/>
    <dgm:cxn modelId="{2A1FC8BF-9163-44B7-AF14-D178D008FEE5}" type="presParOf" srcId="{4F932A30-8EB4-48AF-A1B0-E0BEDEB5B22F}" destId="{B9A4BAC3-939F-41E5-92AE-B6C60C4A213A}" srcOrd="2" destOrd="0" presId="urn:microsoft.com/office/officeart/2005/8/layout/orgChart1"/>
    <dgm:cxn modelId="{283090C8-D40B-4A27-8600-03802A178C46}" type="presParOf" srcId="{0323EB0B-7623-43A6-A1CD-7B5806F86D28}" destId="{D14A2B48-08A7-4DA7-ADB7-90A6F955D44B}" srcOrd="6" destOrd="0" presId="urn:microsoft.com/office/officeart/2005/8/layout/orgChart1"/>
    <dgm:cxn modelId="{0F9C6B47-3065-45CF-A1F4-02D852BFAEF2}" type="presParOf" srcId="{0323EB0B-7623-43A6-A1CD-7B5806F86D28}" destId="{2EBA8727-3FD6-44CB-8F6D-EFC9C99CB44D}" srcOrd="7" destOrd="0" presId="urn:microsoft.com/office/officeart/2005/8/layout/orgChart1"/>
    <dgm:cxn modelId="{86682C1D-D640-42C3-8E0E-5DA06ABEF4EE}" type="presParOf" srcId="{2EBA8727-3FD6-44CB-8F6D-EFC9C99CB44D}" destId="{4D56A516-2485-4A61-A0B7-6C0D14447889}" srcOrd="0" destOrd="0" presId="urn:microsoft.com/office/officeart/2005/8/layout/orgChart1"/>
    <dgm:cxn modelId="{BB1DB46D-A5D5-4DD4-887F-62CB044518F9}" type="presParOf" srcId="{4D56A516-2485-4A61-A0B7-6C0D14447889}" destId="{4A6AE20A-6B08-4DF9-A5D3-62CD0481D028}" srcOrd="0" destOrd="0" presId="urn:microsoft.com/office/officeart/2005/8/layout/orgChart1"/>
    <dgm:cxn modelId="{07B9E0AD-13A0-4621-8262-C2D557D51370}" type="presParOf" srcId="{4D56A516-2485-4A61-A0B7-6C0D14447889}" destId="{EB35053E-9816-4014-A74B-03F4F5F8B4DC}" srcOrd="1" destOrd="0" presId="urn:microsoft.com/office/officeart/2005/8/layout/orgChart1"/>
    <dgm:cxn modelId="{CE85FE66-9119-4B65-AE5F-A31A1C581EB7}" type="presParOf" srcId="{2EBA8727-3FD6-44CB-8F6D-EFC9C99CB44D}" destId="{58CB8A5A-A688-46F3-BC57-5F87BDC6C050}" srcOrd="1" destOrd="0" presId="urn:microsoft.com/office/officeart/2005/8/layout/orgChart1"/>
    <dgm:cxn modelId="{E96267BB-59D9-4233-B569-F9053B83D7CE}" type="presParOf" srcId="{2EBA8727-3FD6-44CB-8F6D-EFC9C99CB44D}" destId="{636937CD-75E3-4CA8-9F3E-764657249FB1}" srcOrd="2" destOrd="0" presId="urn:microsoft.com/office/officeart/2005/8/layout/orgChart1"/>
    <dgm:cxn modelId="{D5CF2B91-5996-45DA-B4B6-30620AF1FA14}" type="presParOf" srcId="{D0BF0991-6454-491A-A827-60438AE8635D}" destId="{D44CF0B5-1945-42CC-A91B-469E2A0B09FD}" srcOrd="2" destOrd="0" presId="urn:microsoft.com/office/officeart/2005/8/layout/orgChart1"/>
    <dgm:cxn modelId="{17E23AC8-9A86-4A87-A56E-DC6BD8C9532F}" type="presParOf" srcId="{A8173457-7552-4883-BA67-CECDE2D384B5}" destId="{9A4D2BD5-C11C-4193-BE48-96450B0EFEE3}" srcOrd="2" destOrd="0" presId="urn:microsoft.com/office/officeart/2005/8/layout/orgChart1"/>
    <dgm:cxn modelId="{4C8B27AA-1C6C-4269-A39C-72C51403E08B}" type="presParOf" srcId="{A8173457-7552-4883-BA67-CECDE2D384B5}" destId="{0A4AA3B5-BB67-40B9-B75F-33464D7FCB88}" srcOrd="3" destOrd="0" presId="urn:microsoft.com/office/officeart/2005/8/layout/orgChart1"/>
    <dgm:cxn modelId="{72F62C69-F4C1-4EB9-B7F0-5CDB41EF4B36}" type="presParOf" srcId="{0A4AA3B5-BB67-40B9-B75F-33464D7FCB88}" destId="{C82DAB6F-9C67-4682-901F-7E00AE48A530}" srcOrd="0" destOrd="0" presId="urn:microsoft.com/office/officeart/2005/8/layout/orgChart1"/>
    <dgm:cxn modelId="{A0B3A5DC-2AE7-47AA-87B2-A65E44D34A6C}" type="presParOf" srcId="{C82DAB6F-9C67-4682-901F-7E00AE48A530}" destId="{A9ED851D-BD4D-48E5-B3EC-0CF31F0193A7}" srcOrd="0" destOrd="0" presId="urn:microsoft.com/office/officeart/2005/8/layout/orgChart1"/>
    <dgm:cxn modelId="{03BD814B-CBCE-4F68-96BC-E6A12D252F12}" type="presParOf" srcId="{C82DAB6F-9C67-4682-901F-7E00AE48A530}" destId="{881B615D-D334-4AD8-8BFE-CAB0751F7F7F}" srcOrd="1" destOrd="0" presId="urn:microsoft.com/office/officeart/2005/8/layout/orgChart1"/>
    <dgm:cxn modelId="{A85455C7-FF8C-4F8E-8E24-32A644BBF46D}" type="presParOf" srcId="{0A4AA3B5-BB67-40B9-B75F-33464D7FCB88}" destId="{A7FAB413-1B30-4E26-AA9F-BB38FD75791C}" srcOrd="1" destOrd="0" presId="urn:microsoft.com/office/officeart/2005/8/layout/orgChart1"/>
    <dgm:cxn modelId="{E48318D9-4C01-40AE-8ED1-A7FAE7955166}" type="presParOf" srcId="{A7FAB413-1B30-4E26-AA9F-BB38FD75791C}" destId="{CC6308D1-EDD9-4253-8F21-E3A8D7E9C735}" srcOrd="0" destOrd="0" presId="urn:microsoft.com/office/officeart/2005/8/layout/orgChart1"/>
    <dgm:cxn modelId="{2A2F0A56-107A-4487-B408-98AB1F787564}" type="presParOf" srcId="{A7FAB413-1B30-4E26-AA9F-BB38FD75791C}" destId="{D707B43A-6434-462F-B70A-83112DC5F351}" srcOrd="1" destOrd="0" presId="urn:microsoft.com/office/officeart/2005/8/layout/orgChart1"/>
    <dgm:cxn modelId="{D5BC41F7-7076-4EBD-99A2-A4627CE4E0B7}" type="presParOf" srcId="{D707B43A-6434-462F-B70A-83112DC5F351}" destId="{FAB670B4-166E-49BC-A6A7-6253B1065163}" srcOrd="0" destOrd="0" presId="urn:microsoft.com/office/officeart/2005/8/layout/orgChart1"/>
    <dgm:cxn modelId="{9C25C40C-8C43-4B30-9B69-528ADD6FE872}" type="presParOf" srcId="{FAB670B4-166E-49BC-A6A7-6253B1065163}" destId="{ACB368E9-DFAD-41F3-B5D2-38107AEADFD9}" srcOrd="0" destOrd="0" presId="urn:microsoft.com/office/officeart/2005/8/layout/orgChart1"/>
    <dgm:cxn modelId="{E9480F7D-32EA-48DC-939A-38C3B9B7DA29}" type="presParOf" srcId="{FAB670B4-166E-49BC-A6A7-6253B1065163}" destId="{1B3E21B1-92AB-410B-9111-EFFD05360A99}" srcOrd="1" destOrd="0" presId="urn:microsoft.com/office/officeart/2005/8/layout/orgChart1"/>
    <dgm:cxn modelId="{950C98AD-3D62-4960-AB04-C1608A41C232}" type="presParOf" srcId="{D707B43A-6434-462F-B70A-83112DC5F351}" destId="{62EA0E93-8F99-4950-91C0-E390882B059F}" srcOrd="1" destOrd="0" presId="urn:microsoft.com/office/officeart/2005/8/layout/orgChart1"/>
    <dgm:cxn modelId="{1F5CC962-0B33-4973-B56D-0ADED135AD5A}" type="presParOf" srcId="{D707B43A-6434-462F-B70A-83112DC5F351}" destId="{AB6417A4-4B3E-4D20-8198-C5F891DD9C86}" srcOrd="2" destOrd="0" presId="urn:microsoft.com/office/officeart/2005/8/layout/orgChart1"/>
    <dgm:cxn modelId="{A65DAA3F-FDFB-4D1E-A984-64643590A515}" type="presParOf" srcId="{A7FAB413-1B30-4E26-AA9F-BB38FD75791C}" destId="{A951F90A-C6C6-4D9E-9E70-FF3C3FC1B1F9}" srcOrd="2" destOrd="0" presId="urn:microsoft.com/office/officeart/2005/8/layout/orgChart1"/>
    <dgm:cxn modelId="{4874E535-A02A-4245-A0AF-8A9DA5CE004F}" type="presParOf" srcId="{A7FAB413-1B30-4E26-AA9F-BB38FD75791C}" destId="{6AD95D75-F4FB-404F-B7E1-67EDEF1D8696}" srcOrd="3" destOrd="0" presId="urn:microsoft.com/office/officeart/2005/8/layout/orgChart1"/>
    <dgm:cxn modelId="{C922DB12-7297-4FB1-BA12-E12CAF8856EF}" type="presParOf" srcId="{6AD95D75-F4FB-404F-B7E1-67EDEF1D8696}" destId="{2281AA38-9708-4DA3-818F-12EC6919FA16}" srcOrd="0" destOrd="0" presId="urn:microsoft.com/office/officeart/2005/8/layout/orgChart1"/>
    <dgm:cxn modelId="{F9C5656D-21D0-45E5-A352-AF92131C2319}" type="presParOf" srcId="{2281AA38-9708-4DA3-818F-12EC6919FA16}" destId="{01D98889-92E9-41DE-B6BF-A5D6B99FC868}" srcOrd="0" destOrd="0" presId="urn:microsoft.com/office/officeart/2005/8/layout/orgChart1"/>
    <dgm:cxn modelId="{E99AA233-0BD6-467E-9194-B9B97CA1EC27}" type="presParOf" srcId="{2281AA38-9708-4DA3-818F-12EC6919FA16}" destId="{9E88ADD5-6A03-46EE-A224-54D237CE0061}" srcOrd="1" destOrd="0" presId="urn:microsoft.com/office/officeart/2005/8/layout/orgChart1"/>
    <dgm:cxn modelId="{82F75EAF-05E0-436A-BD30-48D04066297F}" type="presParOf" srcId="{6AD95D75-F4FB-404F-B7E1-67EDEF1D8696}" destId="{6C6B6F6C-7004-4D66-B290-01CE5AD6F75D}" srcOrd="1" destOrd="0" presId="urn:microsoft.com/office/officeart/2005/8/layout/orgChart1"/>
    <dgm:cxn modelId="{82040708-156F-4201-A3A0-8B259D45C39E}" type="presParOf" srcId="{6AD95D75-F4FB-404F-B7E1-67EDEF1D8696}" destId="{4F2C9531-2802-412E-ADB6-987D84DBB32F}" srcOrd="2" destOrd="0" presId="urn:microsoft.com/office/officeart/2005/8/layout/orgChart1"/>
    <dgm:cxn modelId="{4DA8D2E4-A442-45C9-8BAC-B10AC0F2D6C6}" type="presParOf" srcId="{A7FAB413-1B30-4E26-AA9F-BB38FD75791C}" destId="{CD5F1E44-BCD8-4566-9A55-4B7C2D4FBC90}" srcOrd="4" destOrd="0" presId="urn:microsoft.com/office/officeart/2005/8/layout/orgChart1"/>
    <dgm:cxn modelId="{2B8D4DAB-DD95-4A05-92FF-F85D2B0B1E62}" type="presParOf" srcId="{A7FAB413-1B30-4E26-AA9F-BB38FD75791C}" destId="{59B8CE33-4114-4E7C-BF65-1C9644E9A5C1}" srcOrd="5" destOrd="0" presId="urn:microsoft.com/office/officeart/2005/8/layout/orgChart1"/>
    <dgm:cxn modelId="{CA7D5BB4-4882-48E7-A2A5-C15C8BE496D5}" type="presParOf" srcId="{59B8CE33-4114-4E7C-BF65-1C9644E9A5C1}" destId="{2969D3A2-4535-4FDA-8D1E-4946E088D1A3}" srcOrd="0" destOrd="0" presId="urn:microsoft.com/office/officeart/2005/8/layout/orgChart1"/>
    <dgm:cxn modelId="{FB1EA35A-2E92-4360-8DB9-75762EF6CFF7}" type="presParOf" srcId="{2969D3A2-4535-4FDA-8D1E-4946E088D1A3}" destId="{776A8068-AE4E-41FB-8E14-185B69892EE1}" srcOrd="0" destOrd="0" presId="urn:microsoft.com/office/officeart/2005/8/layout/orgChart1"/>
    <dgm:cxn modelId="{D42E1D54-8214-4DE5-9988-5C557DB2E33B}" type="presParOf" srcId="{2969D3A2-4535-4FDA-8D1E-4946E088D1A3}" destId="{AC005B15-BE8E-4661-916D-3C2E82AF9ED3}" srcOrd="1" destOrd="0" presId="urn:microsoft.com/office/officeart/2005/8/layout/orgChart1"/>
    <dgm:cxn modelId="{7F9A6123-95AD-4847-8F24-8D90DCF8F04E}" type="presParOf" srcId="{59B8CE33-4114-4E7C-BF65-1C9644E9A5C1}" destId="{02F7CAB5-7A49-4FBD-A408-4747467BCA2B}" srcOrd="1" destOrd="0" presId="urn:microsoft.com/office/officeart/2005/8/layout/orgChart1"/>
    <dgm:cxn modelId="{5EC2F53E-CC19-41C7-BF35-36D6A71B5436}" type="presParOf" srcId="{59B8CE33-4114-4E7C-BF65-1C9644E9A5C1}" destId="{6489E099-7B99-42C8-A42A-3B493967E09A}" srcOrd="2" destOrd="0" presId="urn:microsoft.com/office/officeart/2005/8/layout/orgChart1"/>
    <dgm:cxn modelId="{06E4110E-C722-4D4B-AAC5-DF2FD82D09FF}" type="presParOf" srcId="{A7FAB413-1B30-4E26-AA9F-BB38FD75791C}" destId="{A88BC1B6-10D1-4078-9321-60E35F714281}" srcOrd="6" destOrd="0" presId="urn:microsoft.com/office/officeart/2005/8/layout/orgChart1"/>
    <dgm:cxn modelId="{D1189C27-07AC-4155-AAB4-366C72675D6E}" type="presParOf" srcId="{A7FAB413-1B30-4E26-AA9F-BB38FD75791C}" destId="{5C97E421-CDD3-4DAA-A59F-C6B392D383AF}" srcOrd="7" destOrd="0" presId="urn:microsoft.com/office/officeart/2005/8/layout/orgChart1"/>
    <dgm:cxn modelId="{F4D353AC-B8C6-4DCF-9386-7FF1C5ED21FF}" type="presParOf" srcId="{5C97E421-CDD3-4DAA-A59F-C6B392D383AF}" destId="{06546A08-7149-4B2B-835C-2E23BEED2F30}" srcOrd="0" destOrd="0" presId="urn:microsoft.com/office/officeart/2005/8/layout/orgChart1"/>
    <dgm:cxn modelId="{DB5050C7-FDEB-49F3-A520-41564BBFD3A6}" type="presParOf" srcId="{06546A08-7149-4B2B-835C-2E23BEED2F30}" destId="{E6521663-7B3B-438A-B131-57201292FB4B}" srcOrd="0" destOrd="0" presId="urn:microsoft.com/office/officeart/2005/8/layout/orgChart1"/>
    <dgm:cxn modelId="{11EEAAC5-9CC6-459A-9EE9-DC89036EA7B7}" type="presParOf" srcId="{06546A08-7149-4B2B-835C-2E23BEED2F30}" destId="{A71A0EE3-B652-4A0E-BBF1-08C2C94DB7DE}" srcOrd="1" destOrd="0" presId="urn:microsoft.com/office/officeart/2005/8/layout/orgChart1"/>
    <dgm:cxn modelId="{4FA1A45F-3FD4-434F-8625-B9F0841FFA6C}" type="presParOf" srcId="{5C97E421-CDD3-4DAA-A59F-C6B392D383AF}" destId="{E6C2B804-36E0-4FBE-BAC1-C835DDDD6EC9}" srcOrd="1" destOrd="0" presId="urn:microsoft.com/office/officeart/2005/8/layout/orgChart1"/>
    <dgm:cxn modelId="{152E12D0-B571-4DA2-8FAA-4FA2FEC60B2E}" type="presParOf" srcId="{5C97E421-CDD3-4DAA-A59F-C6B392D383AF}" destId="{8EF4DF63-CB77-496A-A328-41C0E69F1DD4}" srcOrd="2" destOrd="0" presId="urn:microsoft.com/office/officeart/2005/8/layout/orgChart1"/>
    <dgm:cxn modelId="{6B466DC9-DFBB-43D6-A365-FE997FC568DD}" type="presParOf" srcId="{0A4AA3B5-BB67-40B9-B75F-33464D7FCB88}" destId="{A041B190-C5B6-4AB4-A8F0-5C35E111DC42}" srcOrd="2" destOrd="0" presId="urn:microsoft.com/office/officeart/2005/8/layout/orgChart1"/>
    <dgm:cxn modelId="{6FD995C3-CDBF-4440-BB0A-2DC262D7485F}" type="presParOf" srcId="{F44B6811-4EE0-45A6-8616-62023FBDCB58}" destId="{73870C61-6E9B-4C16-83C7-E419378688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BC1B6-10D1-4078-9321-60E35F714281}">
      <dsp:nvSpPr>
        <dsp:cNvPr id="0" name=""/>
        <dsp:cNvSpPr/>
      </dsp:nvSpPr>
      <dsp:spPr>
        <a:xfrm>
          <a:off x="8533504" y="2097012"/>
          <a:ext cx="596136" cy="372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1949"/>
              </a:lnTo>
              <a:lnTo>
                <a:pt x="596136" y="37219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F1E44-BCD8-4566-9A55-4B7C2D4FBC90}">
      <dsp:nvSpPr>
        <dsp:cNvPr id="0" name=""/>
        <dsp:cNvSpPr/>
      </dsp:nvSpPr>
      <dsp:spPr>
        <a:xfrm>
          <a:off x="8533504" y="2097012"/>
          <a:ext cx="596136" cy="273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7663"/>
              </a:lnTo>
              <a:lnTo>
                <a:pt x="596136" y="27376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1F90A-C6C6-4D9E-9E70-FF3C3FC1B1F9}">
      <dsp:nvSpPr>
        <dsp:cNvPr id="0" name=""/>
        <dsp:cNvSpPr/>
      </dsp:nvSpPr>
      <dsp:spPr>
        <a:xfrm>
          <a:off x="8533504" y="2097012"/>
          <a:ext cx="596136" cy="1714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4612"/>
              </a:lnTo>
              <a:lnTo>
                <a:pt x="596136" y="1714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308D1-EDD9-4253-8F21-E3A8D7E9C735}">
      <dsp:nvSpPr>
        <dsp:cNvPr id="0" name=""/>
        <dsp:cNvSpPr/>
      </dsp:nvSpPr>
      <dsp:spPr>
        <a:xfrm>
          <a:off x="8533504" y="2097012"/>
          <a:ext cx="596136" cy="691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561"/>
              </a:lnTo>
              <a:lnTo>
                <a:pt x="596136" y="6915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D2BD5-C11C-4193-BE48-96450B0EFEE3}">
      <dsp:nvSpPr>
        <dsp:cNvPr id="0" name=""/>
        <dsp:cNvSpPr/>
      </dsp:nvSpPr>
      <dsp:spPr>
        <a:xfrm>
          <a:off x="5640308" y="822801"/>
          <a:ext cx="3796824" cy="313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97"/>
              </a:lnTo>
              <a:lnTo>
                <a:pt x="3796824" y="162297"/>
              </a:lnTo>
              <a:lnTo>
                <a:pt x="3796824" y="3135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A2B48-08A7-4DA7-ADB7-90A6F955D44B}">
      <dsp:nvSpPr>
        <dsp:cNvPr id="0" name=""/>
        <dsp:cNvSpPr/>
      </dsp:nvSpPr>
      <dsp:spPr>
        <a:xfrm>
          <a:off x="225907" y="2106983"/>
          <a:ext cx="216399" cy="3594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660"/>
              </a:lnTo>
              <a:lnTo>
                <a:pt x="216399" y="35946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E7462-A8BE-4499-969E-671F81C9FE1E}">
      <dsp:nvSpPr>
        <dsp:cNvPr id="0" name=""/>
        <dsp:cNvSpPr/>
      </dsp:nvSpPr>
      <dsp:spPr>
        <a:xfrm>
          <a:off x="225907" y="2106983"/>
          <a:ext cx="216399" cy="264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3308"/>
              </a:lnTo>
              <a:lnTo>
                <a:pt x="216399" y="26433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97B84-92BC-45FB-B5B3-C1B10EBAF89F}">
      <dsp:nvSpPr>
        <dsp:cNvPr id="0" name=""/>
        <dsp:cNvSpPr/>
      </dsp:nvSpPr>
      <dsp:spPr>
        <a:xfrm>
          <a:off x="225907" y="2106983"/>
          <a:ext cx="216399" cy="1646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503"/>
              </a:lnTo>
              <a:lnTo>
                <a:pt x="216399" y="16465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A6586-C7DF-4F3A-8517-03DA6C731584}">
      <dsp:nvSpPr>
        <dsp:cNvPr id="0" name=""/>
        <dsp:cNvSpPr/>
      </dsp:nvSpPr>
      <dsp:spPr>
        <a:xfrm>
          <a:off x="225907" y="2106983"/>
          <a:ext cx="216399" cy="649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698"/>
              </a:lnTo>
              <a:lnTo>
                <a:pt x="216399" y="6496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04B45-D25E-4615-93A8-5956E2FC5FF0}">
      <dsp:nvSpPr>
        <dsp:cNvPr id="0" name=""/>
        <dsp:cNvSpPr/>
      </dsp:nvSpPr>
      <dsp:spPr>
        <a:xfrm>
          <a:off x="1129535" y="822801"/>
          <a:ext cx="4510772" cy="323565"/>
        </a:xfrm>
        <a:custGeom>
          <a:avLst/>
          <a:gdLst/>
          <a:ahLst/>
          <a:cxnLst/>
          <a:rect l="0" t="0" r="0" b="0"/>
          <a:pathLst>
            <a:path>
              <a:moveTo>
                <a:pt x="4510772" y="0"/>
              </a:moveTo>
              <a:lnTo>
                <a:pt x="4510772" y="172268"/>
              </a:lnTo>
              <a:lnTo>
                <a:pt x="0" y="172268"/>
              </a:lnTo>
              <a:lnTo>
                <a:pt x="0" y="323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A2B26-5B4B-4E82-831D-EF5048C30380}">
      <dsp:nvSpPr>
        <dsp:cNvPr id="0" name=""/>
        <dsp:cNvSpPr/>
      </dsp:nvSpPr>
      <dsp:spPr>
        <a:xfrm>
          <a:off x="3906999" y="974"/>
          <a:ext cx="3466616" cy="8218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/>
            <a:t>Теоријски распореди</a:t>
          </a:r>
          <a:endParaRPr lang="en-US" sz="2400" b="1" kern="1200" dirty="0"/>
        </a:p>
      </dsp:txBody>
      <dsp:txXfrm>
        <a:off x="3906999" y="974"/>
        <a:ext cx="3466616" cy="821827"/>
      </dsp:txXfrm>
    </dsp:sp>
    <dsp:sp modelId="{3122A2E5-96F1-4402-8803-5C3034CA498F}">
      <dsp:nvSpPr>
        <dsp:cNvPr id="0" name=""/>
        <dsp:cNvSpPr/>
      </dsp:nvSpPr>
      <dsp:spPr>
        <a:xfrm>
          <a:off x="0" y="1146367"/>
          <a:ext cx="2259070" cy="960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kern="1200"/>
            <a:t>Прекидни</a:t>
          </a:r>
          <a:endParaRPr lang="en-US" sz="2400" kern="1200" dirty="0"/>
        </a:p>
      </dsp:txBody>
      <dsp:txXfrm>
        <a:off x="0" y="1146367"/>
        <a:ext cx="2259070" cy="960616"/>
      </dsp:txXfrm>
    </dsp:sp>
    <dsp:sp modelId="{E713CF37-3CDF-4EB9-BF86-096E8601E293}">
      <dsp:nvSpPr>
        <dsp:cNvPr id="0" name=""/>
        <dsp:cNvSpPr/>
      </dsp:nvSpPr>
      <dsp:spPr>
        <a:xfrm>
          <a:off x="442306" y="2409576"/>
          <a:ext cx="2306404" cy="694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/>
            <a:t>Биномни</a:t>
          </a:r>
          <a:endParaRPr lang="en-US" sz="2000" kern="1200" dirty="0"/>
        </a:p>
      </dsp:txBody>
      <dsp:txXfrm>
        <a:off x="442306" y="2409576"/>
        <a:ext cx="2306404" cy="694212"/>
      </dsp:txXfrm>
    </dsp:sp>
    <dsp:sp modelId="{1A3D847B-3C81-4C33-8CD7-9BDE64CED0DA}">
      <dsp:nvSpPr>
        <dsp:cNvPr id="0" name=""/>
        <dsp:cNvSpPr/>
      </dsp:nvSpPr>
      <dsp:spPr>
        <a:xfrm>
          <a:off x="442306" y="3406381"/>
          <a:ext cx="2306404" cy="694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/>
            <a:t>Хипергеометријски</a:t>
          </a:r>
          <a:endParaRPr lang="en-US" sz="2000" kern="1200" dirty="0"/>
        </a:p>
      </dsp:txBody>
      <dsp:txXfrm>
        <a:off x="442306" y="3406381"/>
        <a:ext cx="2306404" cy="694212"/>
      </dsp:txXfrm>
    </dsp:sp>
    <dsp:sp modelId="{A2118A5B-6CCD-47E5-9DFA-6C1ABCD36724}">
      <dsp:nvSpPr>
        <dsp:cNvPr id="0" name=""/>
        <dsp:cNvSpPr/>
      </dsp:nvSpPr>
      <dsp:spPr>
        <a:xfrm>
          <a:off x="442306" y="4403186"/>
          <a:ext cx="2306404" cy="694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/>
            <a:t>Поасонов</a:t>
          </a:r>
          <a:endParaRPr lang="en-US" sz="2000" kern="1200" dirty="0"/>
        </a:p>
      </dsp:txBody>
      <dsp:txXfrm>
        <a:off x="442306" y="4403186"/>
        <a:ext cx="2306404" cy="694212"/>
      </dsp:txXfrm>
    </dsp:sp>
    <dsp:sp modelId="{4A6AE20A-6B08-4DF9-A5D3-62CD0481D028}">
      <dsp:nvSpPr>
        <dsp:cNvPr id="0" name=""/>
        <dsp:cNvSpPr/>
      </dsp:nvSpPr>
      <dsp:spPr>
        <a:xfrm>
          <a:off x="442306" y="5354537"/>
          <a:ext cx="2306404" cy="694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/>
            <a:t>Униформни</a:t>
          </a:r>
          <a:endParaRPr lang="en-US" sz="2000" kern="1200" dirty="0"/>
        </a:p>
      </dsp:txBody>
      <dsp:txXfrm>
        <a:off x="442306" y="5354537"/>
        <a:ext cx="2306404" cy="694212"/>
      </dsp:txXfrm>
    </dsp:sp>
    <dsp:sp modelId="{A9ED851D-BD4D-48E5-B3EC-0CF31F0193A7}">
      <dsp:nvSpPr>
        <dsp:cNvPr id="0" name=""/>
        <dsp:cNvSpPr/>
      </dsp:nvSpPr>
      <dsp:spPr>
        <a:xfrm>
          <a:off x="8307597" y="1136395"/>
          <a:ext cx="2259070" cy="9606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kern="1200"/>
            <a:t>Непрекидни</a:t>
          </a:r>
          <a:endParaRPr lang="en-US" sz="2400" kern="1200" dirty="0"/>
        </a:p>
      </dsp:txBody>
      <dsp:txXfrm>
        <a:off x="8307597" y="1136395"/>
        <a:ext cx="2259070" cy="960616"/>
      </dsp:txXfrm>
    </dsp:sp>
    <dsp:sp modelId="{ACB368E9-DFAD-41F3-B5D2-38107AEADFD9}">
      <dsp:nvSpPr>
        <dsp:cNvPr id="0" name=""/>
        <dsp:cNvSpPr/>
      </dsp:nvSpPr>
      <dsp:spPr>
        <a:xfrm>
          <a:off x="9129640" y="2428344"/>
          <a:ext cx="2458579" cy="720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/>
            <a:t>Нормални</a:t>
          </a:r>
          <a:endParaRPr lang="en-US" sz="2000" kern="1200" dirty="0"/>
        </a:p>
      </dsp:txBody>
      <dsp:txXfrm>
        <a:off x="9129640" y="2428344"/>
        <a:ext cx="2458579" cy="720458"/>
      </dsp:txXfrm>
    </dsp:sp>
    <dsp:sp modelId="{01D98889-92E9-41DE-B6BF-A5D6B99FC868}">
      <dsp:nvSpPr>
        <dsp:cNvPr id="0" name=""/>
        <dsp:cNvSpPr/>
      </dsp:nvSpPr>
      <dsp:spPr>
        <a:xfrm>
          <a:off x="9129640" y="3451395"/>
          <a:ext cx="2458579" cy="720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/>
            <a:t>Студентов</a:t>
          </a:r>
          <a:endParaRPr lang="en-US" sz="2000" kern="1200" dirty="0"/>
        </a:p>
      </dsp:txBody>
      <dsp:txXfrm>
        <a:off x="9129640" y="3451395"/>
        <a:ext cx="2458579" cy="720458"/>
      </dsp:txXfrm>
    </dsp:sp>
    <dsp:sp modelId="{776A8068-AE4E-41FB-8E14-185B69892EE1}">
      <dsp:nvSpPr>
        <dsp:cNvPr id="0" name=""/>
        <dsp:cNvSpPr/>
      </dsp:nvSpPr>
      <dsp:spPr>
        <a:xfrm>
          <a:off x="9129640" y="4474446"/>
          <a:ext cx="2458579" cy="720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/>
            <a:t>Хи квадрат</a:t>
          </a:r>
          <a:endParaRPr lang="en-US" sz="2000" kern="1200" dirty="0"/>
        </a:p>
      </dsp:txBody>
      <dsp:txXfrm>
        <a:off x="9129640" y="4474446"/>
        <a:ext cx="2458579" cy="720458"/>
      </dsp:txXfrm>
    </dsp:sp>
    <dsp:sp modelId="{E6521663-7B3B-438A-B131-57201292FB4B}">
      <dsp:nvSpPr>
        <dsp:cNvPr id="0" name=""/>
        <dsp:cNvSpPr/>
      </dsp:nvSpPr>
      <dsp:spPr>
        <a:xfrm>
          <a:off x="9129640" y="5458732"/>
          <a:ext cx="2458579" cy="720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/>
            <a:t>Снедекоров</a:t>
          </a:r>
          <a:endParaRPr lang="en-US" sz="2000" kern="1200" dirty="0"/>
        </a:p>
      </dsp:txBody>
      <dsp:txXfrm>
        <a:off x="9129640" y="5458732"/>
        <a:ext cx="2458579" cy="720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0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4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0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9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9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4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7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C87-9993-46D8-8A06-1D86B6CB8C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DC5FC87-9993-46D8-8A06-1D86B6CB8C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DC5FC87-9993-46D8-8A06-1D86B6CB8CF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C153AEE-817B-4D50-A6E2-16ED43C8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B9CF-A9E3-40F0-AAAD-008D45574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/>
              <a:t>ТЕОРИЈСКИ РАСПОРЕДИ</a:t>
            </a:r>
            <a:endParaRPr lang="en-US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546CF3-4947-4507-A7B3-6E2D5B573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/>
              <a:t>Вјежбе</a:t>
            </a:r>
            <a:endParaRPr lang="en-US" sz="2800" b="1" dirty="0"/>
          </a:p>
        </p:txBody>
      </p:sp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5AE2AE0B-B493-4565-894A-0FB2785543FB}"/>
              </a:ext>
            </a:extLst>
          </p:cNvPr>
          <p:cNvSpPr txBox="1"/>
          <p:nvPr/>
        </p:nvSpPr>
        <p:spPr>
          <a:xfrm>
            <a:off x="1600200" y="5351364"/>
            <a:ext cx="3650226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Дарко Милуновић, ма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Latn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darko.milunovic</a:t>
            </a: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Google Shape;100;p1">
            <a:extLst>
              <a:ext uri="{FF2B5EF4-FFF2-40B4-BE49-F238E27FC236}">
                <a16:creationId xmlns:a16="http://schemas.microsoft.com/office/drawing/2014/main" id="{8F62B5B5-A128-4BD6-9383-A6411400A96B}"/>
              </a:ext>
            </a:extLst>
          </p:cNvPr>
          <p:cNvSpPr txBox="1"/>
          <p:nvPr/>
        </p:nvSpPr>
        <p:spPr>
          <a:xfrm>
            <a:off x="7376651" y="5351364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Милица Марић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7791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AC57-3142-468F-9ECF-4D62C996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/>
              <a:t>ПОАСОНОВ РАСПОРЕД</a:t>
            </a:r>
            <a:br>
              <a:rPr lang="sr-Latn-BA" b="1" dirty="0"/>
            </a:br>
            <a:r>
              <a:rPr lang="sr-Latn-BA" b="1" dirty="0">
                <a:latin typeface="Corbel" panose="020B0503020204020204" pitchFamily="34" charset="0"/>
              </a:rPr>
              <a:t>(POISSON)</a:t>
            </a:r>
            <a:endParaRPr lang="en-US" b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1AF63D-0DC4-4CED-B8A1-6EC3F61B2B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04103" y="2553340"/>
                <a:ext cx="8230387" cy="36213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/>
                  <a:t>Једна машина производи 2% неисправних производа. Приликом провјере квалитета рада ове машине</a:t>
                </a:r>
                <a:r>
                  <a:rPr lang="en-US" sz="2000" dirty="0"/>
                  <a:t>,</a:t>
                </a:r>
                <a:r>
                  <a:rPr lang="ru-RU" sz="2000" dirty="0"/>
                  <a:t> случајно је узет узорак од 100 производа. Колика је вјероватноћа да се у узорку налазе највише два неисправна производа?</a:t>
                </a:r>
                <a:endParaRPr lang="sr-Latn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:r>
                  <a:rPr lang="sr-Cyrl-BA" sz="2000" b="1" dirty="0"/>
                  <a:t>Карактеристике Поасоновог распореда:</a:t>
                </a:r>
                <a:endParaRPr lang="sr-Latn-BA" sz="2000" b="1" dirty="0"/>
              </a:p>
              <a:p>
                <a:r>
                  <a:rPr lang="sr-Cyrl-BA" sz="2000" dirty="0"/>
                  <a:t>мала вјероватноћа успјеха (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0,05)</m:t>
                    </m:r>
                  </m:oMath>
                </a14:m>
                <a:endParaRPr lang="sr-Cyrl-BA" sz="2000" dirty="0"/>
              </a:p>
              <a:p>
                <a:r>
                  <a:rPr lang="sr-Cyrl-BA" sz="2000" dirty="0"/>
                  <a:t>велики узорак (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≥20)</m:t>
                    </m:r>
                  </m:oMath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1AF63D-0DC4-4CED-B8A1-6EC3F61B2B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4103" y="2553340"/>
                <a:ext cx="8230387" cy="3621317"/>
              </a:xfrm>
              <a:blipFill>
                <a:blip r:embed="rId2"/>
                <a:stretch>
                  <a:fillRect l="-741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Search Inventory with solid fill">
            <a:extLst>
              <a:ext uri="{FF2B5EF4-FFF2-40B4-BE49-F238E27FC236}">
                <a16:creationId xmlns:a16="http://schemas.microsoft.com/office/drawing/2014/main" id="{09194656-0898-49A4-8AF9-F4A4C1011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1407" y="55871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4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A96DD8-AF5C-4583-859E-8CE3C63216DD}"/>
              </a:ext>
            </a:extLst>
          </p:cNvPr>
          <p:cNvSpPr/>
          <p:nvPr/>
        </p:nvSpPr>
        <p:spPr>
          <a:xfrm>
            <a:off x="4719484" y="1067576"/>
            <a:ext cx="3244645" cy="800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19FFBB-9293-445E-8714-734DB5581E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4553" y="650481"/>
                <a:ext cx="10756491" cy="58108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r-Cyrl-BA" b="1" dirty="0">
                    <a:latin typeface="Corbel" panose="020B0503020204020204" pitchFamily="34" charset="0"/>
                  </a:rPr>
                  <a:t>Формула за Поасонов распоред:</a:t>
                </a: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en-US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endParaRPr lang="sr-Cyrl-BA" sz="2000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b="1" dirty="0">
                    <a:latin typeface="Corbel" panose="020B0503020204020204" pitchFamily="34" charset="0"/>
                  </a:rPr>
                  <a:t>Највише 2 неисправна производа</a:t>
                </a: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≤2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BA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BA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sr-Latn-BA" sz="2000" b="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BA" sz="2000" b="0" dirty="0">
                  <a:latin typeface="Corbel" panose="020B0503020204020204" pitchFamily="34" charset="0"/>
                </a:endParaRPr>
              </a:p>
              <a:p>
                <a:pPr marL="914400" lvl="4" indent="0">
                  <a:buNone/>
                </a:pPr>
                <a:r>
                  <a:rPr lang="sr-Latn-BA" sz="1800" b="0" dirty="0"/>
                  <a:t>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B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1+2+2</m:t>
                        </m:r>
                      </m:e>
                    </m:d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=5∙</m:t>
                    </m:r>
                    <m:sSup>
                      <m:sSup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2,71828</m:t>
                        </m:r>
                      </m:e>
                      <m:sup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𝟔𝟕𝟔𝟔𝟖</m:t>
                    </m:r>
                  </m:oMath>
                </a14:m>
                <a:endParaRPr lang="sr-Latn-BA" sz="2000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Cyrl-BA" sz="2000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Latn-BA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19FFBB-9293-445E-8714-734DB5581E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4553" y="650481"/>
                <a:ext cx="10756491" cy="5810863"/>
              </a:xfrm>
              <a:blipFill>
                <a:blip r:embed="rId2"/>
                <a:stretch>
                  <a:fillRect l="-567" t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FD7D1C-907E-4069-910A-D93AB5D0D268}"/>
                  </a:ext>
                </a:extLst>
              </p:cNvPr>
              <p:cNvSpPr txBox="1"/>
              <p:nvPr/>
            </p:nvSpPr>
            <p:spPr>
              <a:xfrm>
                <a:off x="4365004" y="1067576"/>
                <a:ext cx="3775587" cy="2261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sup>
                          </m:sSup>
                          <m:r>
                            <a:rPr lang="sr-Latn-BA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sr-Latn-BA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endParaRPr lang="en-US" sz="2000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b="0" dirty="0">
                    <a:latin typeface="Corbel" panose="020B0503020204020204" pitchFamily="34" charset="0"/>
                  </a:rPr>
                  <a:t>Гдје је:</a:t>
                </a:r>
                <a:endParaRPr lang="en-US" sz="2000" b="0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=100∙0,02=2</m:t>
                      </m:r>
                    </m:oMath>
                  </m:oMathPara>
                </a14:m>
                <a:endParaRPr lang="sr-Latn-BA" sz="2000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sr-Latn-BA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=0,02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FD7D1C-907E-4069-910A-D93AB5D0D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004" y="1067576"/>
                <a:ext cx="3775587" cy="2261838"/>
              </a:xfrm>
              <a:prstGeom prst="rect">
                <a:avLst/>
              </a:prstGeom>
              <a:blipFill>
                <a:blip r:embed="rId3"/>
                <a:stretch>
                  <a:fillRect l="-1616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10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988-A664-4644-BD97-95E946B2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1742"/>
            <a:ext cx="7729728" cy="1188720"/>
          </a:xfrm>
        </p:spPr>
        <p:txBody>
          <a:bodyPr/>
          <a:lstStyle/>
          <a:p>
            <a:r>
              <a:rPr lang="sr-Cyrl-BA" b="1" dirty="0"/>
              <a:t>Нормални распоред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AF443-9529-4EC3-A0BD-F4216C574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609" y="2017060"/>
            <a:ext cx="9004969" cy="310198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Према оствареном приносу пшенице</a:t>
            </a:r>
            <a:r>
              <a:rPr lang="en-US" sz="2000" dirty="0"/>
              <a:t>,</a:t>
            </a:r>
            <a:r>
              <a:rPr lang="ru-RU" sz="2000" dirty="0"/>
              <a:t> 200 хектара једног подручја имало </a:t>
            </a:r>
            <a:r>
              <a:rPr lang="sr-Cyrl-BA" sz="2000" dirty="0"/>
              <a:t>сљедеће приносе</a:t>
            </a:r>
            <a:r>
              <a:rPr lang="ru-RU" sz="2000" dirty="0"/>
              <a:t>: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7FC75F-2831-4CED-95E4-BA2BE2D53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696733"/>
              </p:ext>
            </p:extLst>
          </p:nvPr>
        </p:nvGraphicFramePr>
        <p:xfrm>
          <a:off x="1582819" y="2931824"/>
          <a:ext cx="3614822" cy="299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411">
                  <a:extLst>
                    <a:ext uri="{9D8B030D-6E8A-4147-A177-3AD203B41FA5}">
                      <a16:colId xmlns:a16="http://schemas.microsoft.com/office/drawing/2014/main" val="262399225"/>
                    </a:ext>
                  </a:extLst>
                </a:gridCol>
                <a:gridCol w="1807411">
                  <a:extLst>
                    <a:ext uri="{9D8B030D-6E8A-4147-A177-3AD203B41FA5}">
                      <a16:colId xmlns:a16="http://schemas.microsoft.com/office/drawing/2014/main" val="1072374545"/>
                    </a:ext>
                  </a:extLst>
                </a:gridCol>
              </a:tblGrid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Принос </a:t>
                      </a:r>
                      <a:r>
                        <a:rPr lang="en-US" dirty="0"/>
                        <a:t>t/ha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Број хектара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480381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до 3,5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74014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3,5 - 4,5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52081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4,5 - 5,5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32761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5,5 – 6,5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38091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6,5 – 7,5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421334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7,5 и више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06344"/>
                  </a:ext>
                </a:extLst>
              </a:tr>
              <a:tr h="373828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latin typeface="Corbel" panose="020B0503020204020204" pitchFamily="34" charset="0"/>
                        </a:rPr>
                        <a:t>Σ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/>
                        <a:t>200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240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DEBD34-4C85-4D10-B287-AFF0208DA1C8}"/>
              </a:ext>
            </a:extLst>
          </p:cNvPr>
          <p:cNvSpPr txBox="1"/>
          <p:nvPr/>
        </p:nvSpPr>
        <p:spPr>
          <a:xfrm>
            <a:off x="5910222" y="2627024"/>
            <a:ext cx="53099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а) Испитати да ли дати распоред има карактеристике нормалног распореда.</a:t>
            </a:r>
            <a:endParaRPr lang="sr-Latn-BA" sz="2000" dirty="0"/>
          </a:p>
          <a:p>
            <a:endParaRPr lang="sr-Cyrl-BA" sz="2000" dirty="0"/>
          </a:p>
          <a:p>
            <a:r>
              <a:rPr lang="sr-Cyrl-BA" sz="2000" dirty="0"/>
              <a:t>б) Израчунати теоријске фреквенције и упоредити их са емпиријским.</a:t>
            </a:r>
            <a:endParaRPr lang="sr-Latn-BA" sz="2000" dirty="0"/>
          </a:p>
          <a:p>
            <a:endParaRPr lang="sr-Cyrl-BA" sz="2000" dirty="0"/>
          </a:p>
          <a:p>
            <a:r>
              <a:rPr lang="sr-Cyrl-BA" sz="2000" dirty="0"/>
              <a:t>в) Одредити % површине на којој је остварен принос: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000" dirty="0"/>
              <a:t>до 3,3 </a:t>
            </a:r>
            <a:r>
              <a:rPr lang="sr-Latn-BA" sz="2000" dirty="0"/>
              <a:t>t/ha</a:t>
            </a:r>
            <a:endParaRPr lang="sr-Cyrl-B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000" dirty="0"/>
              <a:t>3,3 – 6,6</a:t>
            </a:r>
            <a:r>
              <a:rPr lang="sr-Latn-BA" sz="2000" dirty="0"/>
              <a:t> t/ha</a:t>
            </a:r>
            <a:endParaRPr lang="sr-Cyrl-B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000" dirty="0"/>
              <a:t>преко 6,6</a:t>
            </a:r>
            <a:r>
              <a:rPr lang="sr-Latn-BA" sz="2000" dirty="0"/>
              <a:t> t/ha</a:t>
            </a:r>
            <a:endParaRPr lang="sr-Cyrl-BA" sz="2000" dirty="0"/>
          </a:p>
        </p:txBody>
      </p:sp>
      <p:pic>
        <p:nvPicPr>
          <p:cNvPr id="7" name="Graphic 6" descr="Crops outline">
            <a:extLst>
              <a:ext uri="{FF2B5EF4-FFF2-40B4-BE49-F238E27FC236}">
                <a16:creationId xmlns:a16="http://schemas.microsoft.com/office/drawing/2014/main" id="{599FEB55-3D30-41CC-A355-F1F393890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638" y="5535726"/>
            <a:ext cx="1442037" cy="14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7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972455-129A-456F-818B-5B319B99F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594" y="383458"/>
                <a:ext cx="11080954" cy="62434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/>
                  <a:t>а) Испитати да ли дати распоред има карактеристике нормалног распореда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Услови да би распоред био нормалан:</a:t>
                </a:r>
              </a:p>
              <a:p>
                <a:pPr marL="457200" indent="-457200">
                  <a:buAutoNum type="arabicPeriod"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Corbel" panose="020B0503020204020204" pitchFamily="34" charset="0"/>
                    <a:sym typeface="Symbol" panose="05050102010706020507" pitchFamily="18" charset="2"/>
                  </a:rPr>
                  <a:t></a:t>
                </a:r>
                <a:r>
                  <a:rPr lang="sr-Cyrl-BA" altLang="en-US" sz="2000" dirty="0">
                    <a:solidFill>
                      <a:schemeClr val="tx1"/>
                    </a:solidFill>
                    <a:latin typeface="Corbel" panose="020B0503020204020204" pitchFamily="34" charset="0"/>
                    <a:sym typeface="Symbol" panose="05050102010706020507" pitchFamily="18" charset="2"/>
                  </a:rPr>
                  <a:t> ≈ Ме≈Мо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/>
                        </m:ctrlPr>
                      </m:sSubPr>
                      <m:e>
                        <m:r>
                          <a:rPr lang="sr-Cyrl-BA" sz="2000" i="1" smtClean="0"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Cyrl-BA" sz="2000" b="0" i="1" smtClean="0"/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sr-Cyrl-BA" altLang="en-US" sz="2000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≈</m:t>
                    </m:r>
                    <m:r>
                      <m:rPr>
                        <m:nor/>
                      </m:rPr>
                      <a:rPr lang="sr-Cyrl-BA" altLang="en-US" sz="2000" b="0" i="0" dirty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endParaRPr lang="sr-Cyrl-BA" altLang="en-US" sz="2000" dirty="0">
                  <a:solidFill>
                    <a:schemeClr val="tx1"/>
                  </a:solidFill>
                  <a:latin typeface="Corbel" panose="020B0503020204020204" pitchFamily="34" charset="0"/>
                  <a:sym typeface="Symbol" panose="05050102010706020507" pitchFamily="18" charset="2"/>
                </a:endParaRP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/>
                        </m:ctrlPr>
                      </m:sSubPr>
                      <m:e>
                        <m:r>
                          <a:rPr lang="sr-Cyrl-BA" sz="2000" i="1" smtClean="0"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Cyrl-BA" sz="2000" b="0" i="1" smtClean="0"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sr-Cyrl-BA" altLang="en-US" sz="2000" dirty="0">
                    <a:solidFill>
                      <a:schemeClr val="tx1"/>
                    </a:solidFill>
                    <a:latin typeface="Corbel" panose="020B0503020204020204" pitchFamily="34" charset="0"/>
                    <a:sym typeface="Symbol" panose="05050102010706020507" pitchFamily="18" charset="2"/>
                  </a:rPr>
                  <a:t>≈3</a:t>
                </a:r>
              </a:p>
              <a:p>
                <a:pPr marL="0" indent="0">
                  <a:buNone/>
                </a:pPr>
                <a:r>
                  <a:rPr lang="sr-Cyrl-BA" sz="2000" dirty="0">
                    <a:solidFill>
                      <a:schemeClr val="tx1"/>
                    </a:solidFill>
                    <a:latin typeface="Corbel" panose="020B0503020204020204" pitchFamily="34" charset="0"/>
                    <a:sym typeface="Symbol" panose="05050102010706020507" pitchFamily="18" charset="2"/>
                  </a:rPr>
                  <a:t>Рачунамо ове декриптивне мјере за посматрани скуп: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sr-Cyrl-BA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=5,77</m:t>
                    </m:r>
                  </m:oMath>
                </a14:m>
                <a:r>
                  <a:rPr lang="sr-Latn-BA" sz="2000" dirty="0">
                    <a:latin typeface="Corbel" panose="020B0503020204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sr-Latn-BA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sr-Latn-BA" sz="2000" b="0" i="1" dirty="0" smtClean="0">
                        <a:latin typeface="Cambria Math" panose="02040503050406030204" pitchFamily="18" charset="0"/>
                      </a:rPr>
                      <m:t>=5,797</m:t>
                    </m:r>
                  </m:oMath>
                </a14:m>
                <a:r>
                  <a:rPr lang="sr-Latn-BA" sz="2000" dirty="0">
                    <a:latin typeface="Corbel" panose="020B0503020204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sr-Latn-BA" sz="20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sr-Latn-BA" sz="2000" b="0" i="1" dirty="0" smtClean="0">
                        <a:latin typeface="Cambria Math" panose="02040503050406030204" pitchFamily="18" charset="0"/>
                      </a:rPr>
                      <m:t>=5,829</m:t>
                    </m:r>
                  </m:oMath>
                </a14:m>
                <a:r>
                  <a:rPr lang="sr-Latn-BA" sz="2000" i="1" dirty="0">
                    <a:latin typeface="Cambria Math" panose="02040503050406030204" pitchFamily="18" charset="0"/>
                  </a:rPr>
                  <a:t>     ⇒   </a:t>
                </a:r>
                <a:r>
                  <a:rPr lang="en-US" altLang="en-US" sz="2000" dirty="0">
                    <a:solidFill>
                      <a:schemeClr val="tx1"/>
                    </a:solidFill>
                    <a:latin typeface="Corbel" panose="020B0503020204020204" pitchFamily="34" charset="0"/>
                    <a:sym typeface="Symbol" panose="05050102010706020507" pitchFamily="18" charset="2"/>
                  </a:rPr>
                  <a:t></a:t>
                </a:r>
                <a:r>
                  <a:rPr lang="sr-Cyrl-BA" alt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≈ Ме≈Мо</a:t>
                </a:r>
                <a:endParaRPr lang="sr-Latn-BA" altLang="en-US" sz="20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sr-Latn-B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1.071</m:t>
                    </m:r>
                  </m:oMath>
                </a14:m>
                <a:r>
                  <a:rPr lang="sr-Latn-BA" sz="2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Cyrl-BA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=−0,046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sr-Latn-BA" sz="2000" i="1" dirty="0">
                    <a:latin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sr-Cyrl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sr-Cyrl-BA" altLang="en-US" sz="2000" dirty="0">
                        <a:solidFill>
                          <a:schemeClr val="tx1"/>
                        </a:solidFill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≈0</m:t>
                    </m:r>
                  </m:oMath>
                </a14:m>
                <a:endParaRPr lang="sr-Cyrl-BA" altLang="en-US" sz="20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Cyrl-B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=3,010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sr-Latn-BA" sz="2000" i="1" dirty="0">
                    <a:latin typeface="Cambria Math" panose="02040503050406030204" pitchFamily="18" charset="0"/>
                  </a:rPr>
                  <a:t>⇒</a:t>
                </a:r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Cyrl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sr-Cyrl-BA" alt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≈3</a:t>
                </a:r>
              </a:p>
              <a:p>
                <a:pPr marL="457200" indent="-457200">
                  <a:buAutoNum type="arabicPeriod"/>
                </a:pPr>
                <a:endParaRPr lang="en-US" sz="2000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dirty="0"/>
                  <a:t>На основу израчунатих мјера закључујемо да </a:t>
                </a:r>
                <a:r>
                  <a:rPr lang="sr-Cyrl-BA" sz="2000" b="1" dirty="0">
                    <a:solidFill>
                      <a:schemeClr val="accent1"/>
                    </a:solidFill>
                  </a:rPr>
                  <a:t>дати распоред не одступа много од нормалног</a:t>
                </a:r>
                <a:r>
                  <a:rPr lang="sr-Cyrl-BA" sz="2000" dirty="0"/>
                  <a:t>, јер су резултати приближни идеалним условима.</a:t>
                </a:r>
                <a:endParaRPr lang="sr-Latn-BA" sz="2000" dirty="0"/>
              </a:p>
              <a:p>
                <a:pPr marL="0" indent="0">
                  <a:buNone/>
                </a:pPr>
                <a:r>
                  <a:rPr lang="sr-Cyrl-BA" dirty="0"/>
                  <a:t>Распоред има карактеристике нормалног распореда.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972455-129A-456F-818B-5B319B99F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594" y="383458"/>
                <a:ext cx="11080954" cy="6243484"/>
              </a:xfrm>
              <a:blipFill>
                <a:blip r:embed="rId2"/>
                <a:stretch>
                  <a:fillRect l="-605" t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9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7EF06-C087-4B6C-A63F-054CAE3AB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221" y="765882"/>
                <a:ext cx="11261558" cy="52612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/>
                  <a:t>б) Израчунати теоријске фреквенције и упоредити их са емпиријским</a:t>
                </a:r>
                <a:endParaRPr lang="sr-Latn-BA" sz="2000" b="1" dirty="0"/>
              </a:p>
              <a:p>
                <a:pPr marL="0" indent="0">
                  <a:buNone/>
                </a:pPr>
                <a:endParaRPr lang="sr-Cyrl-BA" sz="2000" b="1" dirty="0"/>
              </a:p>
              <a:p>
                <a:pPr marL="0" indent="0">
                  <a:buNone/>
                </a:pPr>
                <a:r>
                  <a:rPr lang="sr-Cyrl-BA" sz="2000" dirty="0"/>
                  <a:t>За одређивање теоријских вјероватноћа, потребно је извршити стандардизацију нормалног распореда преко формуле:</a:t>
                </a:r>
                <a:endParaRPr lang="sr-Cyrl-BA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sr-Latn-B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sr-Latn-BA" sz="2400" dirty="0"/>
              </a:p>
              <a:p>
                <a:pPr marL="0" indent="0">
                  <a:buNone/>
                </a:pPr>
                <a:r>
                  <a:rPr lang="sr-Latn-BA" sz="2000" dirty="0">
                    <a:latin typeface="Corbel" panose="020B0503020204020204" pitchFamily="34" charset="0"/>
                  </a:rPr>
                  <a:t>Z </a:t>
                </a:r>
                <a:r>
                  <a:rPr lang="sr-Cyrl-BA" sz="2000" dirty="0">
                    <a:latin typeface="Corbel" panose="020B0503020204020204" pitchFamily="34" charset="0"/>
                  </a:rPr>
                  <a:t>показује смјер и интензитет одступања вриједности промјенљиве Х од аритметичке средине, исказано у стандардним девијацијама.</a:t>
                </a:r>
              </a:p>
              <a:p>
                <a:pPr marL="0" indent="0">
                  <a:buNone/>
                </a:pPr>
                <a:endParaRPr lang="sr-Cyrl-BA" sz="2000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latin typeface="Corbel" panose="020B0503020204020204" pitchFamily="34" charset="0"/>
                  </a:rPr>
                  <a:t>Вјероватноћа да </a:t>
                </a:r>
                <a:r>
                  <a:rPr lang="sr-Latn-BA" sz="2000" dirty="0">
                    <a:latin typeface="Corbel" panose="020B0503020204020204" pitchFamily="34" charset="0"/>
                  </a:rPr>
                  <a:t>Z</a:t>
                </a:r>
                <a:r>
                  <a:rPr lang="sr-Cyrl-BA" sz="2000" dirty="0">
                    <a:latin typeface="Corbel" panose="020B0503020204020204" pitchFamily="34" charset="0"/>
                  </a:rPr>
                  <a:t> узме вриједност која је мања или једнака одређеној вриједности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sz="2000" dirty="0">
                    <a:latin typeface="Corbel" panose="020B0503020204020204" pitchFamily="34" charset="0"/>
                  </a:rPr>
                  <a:t> </a:t>
                </a:r>
                <a:r>
                  <a:rPr lang="sr-Cyrl-BA" sz="2000" dirty="0">
                    <a:latin typeface="Corbel" panose="020B0503020204020204" pitchFamily="34" charset="0"/>
                  </a:rPr>
                  <a:t>дата је формулом: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r-Latn-BA" sz="2000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latin typeface="Corbel" panose="020B0503020204020204" pitchFamily="34" charset="0"/>
                  </a:rPr>
                  <a:t>Ова вјероватноћа се чита из Таблице стандардизованог нормалног распореда</a:t>
                </a:r>
                <a:endParaRPr lang="sr-Latn-BA" sz="20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7EF06-C087-4B6C-A63F-054CAE3AB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221" y="765882"/>
                <a:ext cx="11261558" cy="5261292"/>
              </a:xfrm>
              <a:blipFill>
                <a:blip r:embed="rId2"/>
                <a:stretch>
                  <a:fillRect l="-541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37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F8FE246-221E-45A9-B0BD-2A7F51B07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46" y="2527697"/>
            <a:ext cx="8262105" cy="3731067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1F4A8D-0724-480B-891E-89A9E461FC16}"/>
                  </a:ext>
                </a:extLst>
              </p:cNvPr>
              <p:cNvSpPr txBox="1"/>
              <p:nvPr/>
            </p:nvSpPr>
            <p:spPr>
              <a:xfrm>
                <a:off x="1317520" y="717223"/>
                <a:ext cx="98322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b="1" dirty="0">
                    <a:solidFill>
                      <a:schemeClr val="accent1"/>
                    </a:solidFill>
                  </a:rPr>
                  <a:t>ВАЖНО:</a:t>
                </a:r>
                <a:r>
                  <a:rPr lang="sr-Cyrl-BA" b="1" dirty="0"/>
                  <a:t> </a:t>
                </a:r>
                <a14:m>
                  <m:oMath xmlns:m="http://schemas.openxmlformats.org/officeDocument/2006/math"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sr-Latn-B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1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sr-Latn-BA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BA" dirty="0"/>
                  <a:t> се односи на лијеву страну графикона, односно показује вјероватноћу да промјенљива </a:t>
                </a:r>
                <a:r>
                  <a:rPr lang="sr-Latn-BA" dirty="0">
                    <a:latin typeface="Corbel" panose="020B0503020204020204" pitchFamily="34" charset="0"/>
                  </a:rPr>
                  <a:t>Z</a:t>
                </a:r>
                <a:r>
                  <a:rPr lang="sr-Cyrl-BA" dirty="0">
                    <a:latin typeface="Corbel" panose="020B0503020204020204" pitchFamily="34" charset="0"/>
                  </a:rPr>
                  <a:t> узме вриједност мању или једнаку од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sr-Cyrl-BA" dirty="0"/>
              </a:p>
              <a:p>
                <a:endParaRPr lang="sr-Cyrl-BA" dirty="0"/>
              </a:p>
              <a:p>
                <a:pPr/>
                <a:r>
                  <a:rPr lang="sr-Cyrl-BA" dirty="0"/>
                  <a:t>Прво израчунамо стандардизовану вриједност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Cyrl-BA" dirty="0"/>
                  <a:t>, па онда из таблица читамо вриједност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B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sr-Latn-B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sr-Cyrl-BA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1F4A8D-0724-480B-891E-89A9E461F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20" y="717223"/>
                <a:ext cx="9832259" cy="1200329"/>
              </a:xfrm>
              <a:prstGeom prst="rect">
                <a:avLst/>
              </a:prstGeom>
              <a:blipFill>
                <a:blip r:embed="rId3"/>
                <a:stretch>
                  <a:fillRect l="-496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47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0F10033-2062-404A-9433-5ABF4EC61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3"/>
          <a:stretch/>
        </p:blipFill>
        <p:spPr>
          <a:xfrm>
            <a:off x="334296" y="0"/>
            <a:ext cx="5624051" cy="6863113"/>
          </a:xfr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C8D8A12-5162-4151-92D2-34604E8CC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>
          <a:xfrm>
            <a:off x="6351642" y="570271"/>
            <a:ext cx="5313151" cy="62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9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CAE6A-EB34-4CCD-AE69-B682EA78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255640"/>
                <a:ext cx="11651226" cy="317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dirty="0"/>
                  <a:t>Прво рачунамо стандардизоване вриједности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Cyrl-BA" sz="2000" dirty="0"/>
                  <a:t>) за свако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Cyrl-BA" sz="2000" dirty="0"/>
                  <a:t>, а затим тражимо вјероватноћу да се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sr-Cyrl-BA" sz="2000" dirty="0"/>
                  <a:t> нађе у посматраном интервалу:</a:t>
                </a:r>
                <a:endParaRPr lang="sr-Latn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3,5−5,77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=−2,12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=0,0170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4,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5−5,77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1,19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170</m:t>
                      </m:r>
                    </m:oMath>
                  </m:oMathPara>
                </a14:m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,5−5,77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0,25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4013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CAE6A-EB34-4CCD-AE69-B682EA78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55640"/>
                <a:ext cx="11651226" cy="3173360"/>
              </a:xfrm>
              <a:blipFill>
                <a:blip r:embed="rId2"/>
                <a:stretch>
                  <a:fillRect l="-523" t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379591-363A-495C-AA22-F09F38040046}"/>
                  </a:ext>
                </a:extLst>
              </p:cNvPr>
              <p:cNvSpPr txBox="1"/>
              <p:nvPr/>
            </p:nvSpPr>
            <p:spPr>
              <a:xfrm>
                <a:off x="5948516" y="1931469"/>
                <a:ext cx="5810864" cy="1326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,5−5,77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0,68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0,7517</m:t>
                      </m:r>
                    </m:oMath>
                  </m:oMathPara>
                </a14:m>
                <a:endParaRPr lang="sr-Latn-BA" sz="20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,5−5,77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1,62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9474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379591-363A-495C-AA22-F09F38040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516" y="1931469"/>
                <a:ext cx="5810864" cy="1326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F838F80-C424-48E2-B916-2EE63ABC8B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1768647"/>
                  </p:ext>
                </p:extLst>
              </p:nvPr>
            </p:nvGraphicFramePr>
            <p:xfrm>
              <a:off x="475913" y="3608180"/>
              <a:ext cx="10689392" cy="29941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7790">
                      <a:extLst>
                        <a:ext uri="{9D8B030D-6E8A-4147-A177-3AD203B41FA5}">
                          <a16:colId xmlns:a16="http://schemas.microsoft.com/office/drawing/2014/main" val="1779465333"/>
                        </a:ext>
                      </a:extLst>
                    </a:gridCol>
                    <a:gridCol w="2104103">
                      <a:extLst>
                        <a:ext uri="{9D8B030D-6E8A-4147-A177-3AD203B41FA5}">
                          <a16:colId xmlns:a16="http://schemas.microsoft.com/office/drawing/2014/main" val="351181579"/>
                        </a:ext>
                      </a:extLst>
                    </a:gridCol>
                    <a:gridCol w="3675151">
                      <a:extLst>
                        <a:ext uri="{9D8B030D-6E8A-4147-A177-3AD203B41FA5}">
                          <a16:colId xmlns:a16="http://schemas.microsoft.com/office/drawing/2014/main" val="1362367323"/>
                        </a:ext>
                      </a:extLst>
                    </a:gridCol>
                    <a:gridCol w="2672348">
                      <a:extLst>
                        <a:ext uri="{9D8B030D-6E8A-4147-A177-3AD203B41FA5}">
                          <a16:colId xmlns:a16="http://schemas.microsoft.com/office/drawing/2014/main" val="2871279831"/>
                        </a:ext>
                      </a:extLst>
                    </a:gridCol>
                  </a:tblGrid>
                  <a:tr h="416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Принос </a:t>
                          </a:r>
                          <a:r>
                            <a:rPr lang="en-US" dirty="0"/>
                            <a:t>t/ha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Број хектара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Теоријске вјероватноће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1345404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до 3,5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4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+mn-lt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+mn-lt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i="1">
                                            <a:latin typeface="+mn-lt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=0,0170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3,40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8238664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3,5 - 4,5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17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+mn-lt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+mn-lt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+mn-lt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+mn-lt"/>
                                  </a:rPr>
                                  <m:t>−</m:t>
                                </m:r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+mn-lt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+mn-lt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+mn-lt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+mn-lt"/>
                                  </a:rPr>
                                  <m:t>=0,1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20,00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4208107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4,5 - 5,5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56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+mn-lt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+mn-lt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+mn-lt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+mn-lt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+mn-lt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+mn-lt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0" smtClean="0">
                                    <a:latin typeface="+mn-lt"/>
                                  </a:rPr>
                                  <m:t>=0,2843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56,86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76468596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5,5 – 6,5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79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+mn-lt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+mn-lt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+mn-lt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+mn-lt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+mn-lt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+mn-lt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+mn-lt"/>
                                  </a:rPr>
                                  <m:t>=0,3504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70,08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8008175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6,5 – 7,5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32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+mn-lt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+mn-lt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+mn-lt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+mn-lt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+mn-lt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+mn-lt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+mn-lt"/>
                                  </a:rPr>
                                  <m:t>=0,1957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39,14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0648039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7,5 и више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12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sr-Latn-BA" sz="1800" b="0" i="1" smtClean="0">
                                    <a:latin typeface="+mn-lt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sr-Latn-BA" sz="1800" b="0" i="1" smtClean="0">
                                        <a:latin typeface="+mn-lt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+mn-lt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sz="1800" i="1">
                                            <a:latin typeface="+mn-lt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sr-Latn-BA" sz="1800" b="0" i="1" smtClean="0">
                                            <a:latin typeface="+mn-lt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sr-Latn-BA" sz="1800" b="0" i="1" smtClean="0">
                                    <a:latin typeface="+mn-lt"/>
                                  </a:rPr>
                                  <m:t>=0,0526</m:t>
                                </m:r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10,52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8860393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latin typeface="+mn-lt"/>
                            </a:rPr>
                            <a:t>Σ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+mn-lt"/>
                            </a:rPr>
                            <a:t>200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+mn-lt"/>
                            </a:rPr>
                            <a:t>1,00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+mn-lt"/>
                            </a:rPr>
                            <a:t>200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267348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F838F80-C424-48E2-B916-2EE63ABC8B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1768647"/>
                  </p:ext>
                </p:extLst>
              </p:nvPr>
            </p:nvGraphicFramePr>
            <p:xfrm>
              <a:off x="475913" y="3608180"/>
              <a:ext cx="10689392" cy="29941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7790">
                      <a:extLst>
                        <a:ext uri="{9D8B030D-6E8A-4147-A177-3AD203B41FA5}">
                          <a16:colId xmlns:a16="http://schemas.microsoft.com/office/drawing/2014/main" val="1779465333"/>
                        </a:ext>
                      </a:extLst>
                    </a:gridCol>
                    <a:gridCol w="2104103">
                      <a:extLst>
                        <a:ext uri="{9D8B030D-6E8A-4147-A177-3AD203B41FA5}">
                          <a16:colId xmlns:a16="http://schemas.microsoft.com/office/drawing/2014/main" val="351181579"/>
                        </a:ext>
                      </a:extLst>
                    </a:gridCol>
                    <a:gridCol w="3675151">
                      <a:extLst>
                        <a:ext uri="{9D8B030D-6E8A-4147-A177-3AD203B41FA5}">
                          <a16:colId xmlns:a16="http://schemas.microsoft.com/office/drawing/2014/main" val="1362367323"/>
                        </a:ext>
                      </a:extLst>
                    </a:gridCol>
                    <a:gridCol w="2672348">
                      <a:extLst>
                        <a:ext uri="{9D8B030D-6E8A-4147-A177-3AD203B41FA5}">
                          <a16:colId xmlns:a16="http://schemas.microsoft.com/office/drawing/2014/main" val="2871279831"/>
                        </a:ext>
                      </a:extLst>
                    </a:gridCol>
                  </a:tblGrid>
                  <a:tr h="4168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Принос </a:t>
                          </a:r>
                          <a:r>
                            <a:rPr lang="en-US" dirty="0"/>
                            <a:t>t/ha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Број хектара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/>
                            <a:t>Теоријске вјероватноће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685" t="-8696" r="-913" b="-6362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345404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до 3,5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4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8046" t="-125000" r="-73179" b="-6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3,40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8238664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3,5 - 4,5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17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8046" t="-221311" r="-73179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20,00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4208107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4,5 - 5,5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56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8046" t="-321311" r="-73179" b="-4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56,86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76468596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5,5 – 6,5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79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8046" t="-428333" r="-73179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70,08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8008175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6,5 – 7,5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32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8046" t="-519672" r="-7317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39,14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0648039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7,5 и више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+mn-lt"/>
                            </a:rPr>
                            <a:t>12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18046" t="-630000" r="-73179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+mn-lt"/>
                            </a:rPr>
                            <a:t>10,52</a:t>
                          </a:r>
                          <a:endParaRPr lang="en-US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8860393"/>
                      </a:ext>
                    </a:extLst>
                  </a:tr>
                  <a:tr h="3681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1" dirty="0">
                              <a:latin typeface="+mn-lt"/>
                            </a:rPr>
                            <a:t>Σ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+mn-lt"/>
                            </a:rPr>
                            <a:t>200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+mn-lt"/>
                            </a:rPr>
                            <a:t>1,00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b="1" dirty="0">
                              <a:latin typeface="+mn-lt"/>
                            </a:rPr>
                            <a:t>200</a:t>
                          </a:r>
                          <a:endParaRPr lang="en-US" b="1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267348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3389E36-ADE5-46A4-B86B-4102BE3B520C}"/>
              </a:ext>
            </a:extLst>
          </p:cNvPr>
          <p:cNvSpPr/>
          <p:nvPr/>
        </p:nvSpPr>
        <p:spPr>
          <a:xfrm>
            <a:off x="8327923" y="3451780"/>
            <a:ext cx="3028335" cy="33060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1276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8CD8E-B865-4BDD-B7CD-29DC3A6DD6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5974" y="179438"/>
                <a:ext cx="11513574" cy="64991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/>
                  <a:t>в) </a:t>
                </a:r>
                <a:endParaRPr lang="sr-Latn-BA" sz="2000" b="1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b="1" dirty="0"/>
                  <a:t>Одредити % површине на којој је остварен принос</a:t>
                </a:r>
                <a:r>
                  <a:rPr lang="sr-Latn-BA" b="1" dirty="0"/>
                  <a:t> </a:t>
                </a:r>
                <a:r>
                  <a:rPr lang="sr-Cyrl-BA" b="1" dirty="0"/>
                  <a:t>до 3,3 </a:t>
                </a:r>
                <a:r>
                  <a:rPr lang="sr-Latn-BA" b="1" dirty="0"/>
                  <a:t>t/ha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sr-Cyrl-BA" sz="2000" b="1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−5,77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=−2,31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(−2,31)=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𝟎𝟏𝟎𝟒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sr-Latn-BA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sr-Cyrl-BA" sz="1800" b="1" dirty="0"/>
                  <a:t>Одредити % површине на којој је остварен принос између 3,3 и 6,6 </a:t>
                </a:r>
                <a:r>
                  <a:rPr lang="sr-Latn-BA" sz="1800" b="1" dirty="0"/>
                  <a:t>t/ha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sr-Cyrl-BA" sz="1800" b="1" dirty="0"/>
              </a:p>
              <a:p>
                <a:pPr marL="0" indent="0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BA" dirty="0"/>
              </a:p>
              <a:p>
                <a:pPr marL="0" indent="0">
                  <a:spcBef>
                    <a:spcPts val="300"/>
                  </a:spcBef>
                  <a:buNone/>
                </a:pPr>
                <a:endParaRPr lang="sr-Cyrl-BA" dirty="0"/>
              </a:p>
              <a:p>
                <a:pPr marL="0" indent="0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3,3−5,77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=−2,31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=0,0104</m:t>
                      </m:r>
                    </m:oMath>
                  </m:oMathPara>
                </a14:m>
                <a:endParaRPr lang="sr-Latn-BA" sz="1800" b="1" dirty="0"/>
              </a:p>
              <a:p>
                <a:pPr marL="0" indent="0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6,6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−5,77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1,071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0,77  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0,7794</m:t>
                      </m:r>
                    </m:oMath>
                  </m:oMathPara>
                </a14:m>
                <a:endParaRPr lang="sr-Latn-BA" sz="1800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r>
                  <a:rPr lang="sr-Cyrl-BA" b="1" dirty="0"/>
                  <a:t>Одредити % површине на којој је остварен принос преко 6,6 </a:t>
                </a:r>
                <a:r>
                  <a:rPr lang="sr-Latn-BA" b="1" dirty="0"/>
                  <a:t>t/ha</a:t>
                </a:r>
                <a:endParaRPr lang="sr-Cyrl-BA" b="1" dirty="0"/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&gt;6,6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=1−0,7794=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𝟐𝟐𝟎𝟔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8CD8E-B865-4BDD-B7CD-29DC3A6DD6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974" y="179438"/>
                <a:ext cx="11513574" cy="6499123"/>
              </a:xfrm>
              <a:blipFill>
                <a:blip r:embed="rId2"/>
                <a:stretch>
                  <a:fillRect l="-583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9B3389-2FC1-4850-AC6A-A99AAF484A35}"/>
                  </a:ext>
                </a:extLst>
              </p:cNvPr>
              <p:cNvSpPr txBox="1"/>
              <p:nvPr/>
            </p:nvSpPr>
            <p:spPr>
              <a:xfrm>
                <a:off x="5176686" y="3693311"/>
                <a:ext cx="46408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=0,7794−0,0104=0,769</m:t>
                      </m:r>
                    </m:oMath>
                  </m:oMathPara>
                </a14:m>
                <a:endParaRPr lang="sr-Latn-BA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sr-Latn-B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𝟕𝟔𝟗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9B3389-2FC1-4850-AC6A-A99AAF484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686" y="3693311"/>
                <a:ext cx="46408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A43E3965-BED8-4222-A526-549FD4272D80}"/>
              </a:ext>
            </a:extLst>
          </p:cNvPr>
          <p:cNvSpPr/>
          <p:nvPr/>
        </p:nvSpPr>
        <p:spPr>
          <a:xfrm>
            <a:off x="4611329" y="3578942"/>
            <a:ext cx="452284" cy="8750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0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CE91-DE10-4ECB-A9EE-749AA005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529" y="336755"/>
            <a:ext cx="8944942" cy="6184489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>
                <a:solidFill>
                  <a:schemeClr val="accent1"/>
                </a:solidFill>
              </a:rPr>
              <a:t>ЗАДАТАК:</a:t>
            </a:r>
            <a:endParaRPr lang="sr-Latn-BA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dirty="0"/>
              <a:t>Дати су подаци о распореду 415 радника једног предузећа према оствареним зарадама: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sr-Cyrl-BA" dirty="0"/>
              <a:t>Под претпоставком да су зараде радника нормално распоређене, </a:t>
            </a:r>
            <a:r>
              <a:rPr lang="ru-RU" dirty="0"/>
              <a:t>одредити % радника који су остварили зараду између 660 и 860 КМ.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969365-5137-4258-8C4B-E291C5F75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03043"/>
              </p:ext>
            </p:extLst>
          </p:nvPr>
        </p:nvGraphicFramePr>
        <p:xfrm>
          <a:off x="3566694" y="1332371"/>
          <a:ext cx="5058612" cy="313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306">
                  <a:extLst>
                    <a:ext uri="{9D8B030D-6E8A-4147-A177-3AD203B41FA5}">
                      <a16:colId xmlns:a16="http://schemas.microsoft.com/office/drawing/2014/main" val="2800750547"/>
                    </a:ext>
                  </a:extLst>
                </a:gridCol>
                <a:gridCol w="2529306">
                  <a:extLst>
                    <a:ext uri="{9D8B030D-6E8A-4147-A177-3AD203B41FA5}">
                      <a16:colId xmlns:a16="http://schemas.microsoft.com/office/drawing/2014/main" val="49436099"/>
                    </a:ext>
                  </a:extLst>
                </a:gridCol>
              </a:tblGrid>
              <a:tr h="4609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Зараде (КМ)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Број радника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361632"/>
                  </a:ext>
                </a:extLst>
              </a:tr>
              <a:tr h="4609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до 600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3892104"/>
                  </a:ext>
                </a:extLst>
              </a:tr>
              <a:tr h="4609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600-700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87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970329"/>
                  </a:ext>
                </a:extLst>
              </a:tr>
              <a:tr h="4609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700-800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160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4202503"/>
                  </a:ext>
                </a:extLst>
              </a:tr>
              <a:tr h="4609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800-900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78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7932302"/>
                  </a:ext>
                </a:extLst>
              </a:tr>
              <a:tr h="460956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преко 900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340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Corbel" panose="020B0503020204020204" pitchFamily="34" charset="0"/>
                        </a:rPr>
                        <a:t>Σ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415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413321"/>
                  </a:ext>
                </a:extLst>
              </a:tr>
            </a:tbl>
          </a:graphicData>
        </a:graphic>
      </p:graphicFrame>
      <p:pic>
        <p:nvPicPr>
          <p:cNvPr id="10" name="Graphic 9" descr="Construction worker female outline">
            <a:extLst>
              <a:ext uri="{FF2B5EF4-FFF2-40B4-BE49-F238E27FC236}">
                <a16:creationId xmlns:a16="http://schemas.microsoft.com/office/drawing/2014/main" id="{303C7A1B-A161-47E9-ADF6-2724CE942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5306" y="5764161"/>
            <a:ext cx="914400" cy="914400"/>
          </a:xfrm>
          <a:prstGeom prst="rect">
            <a:avLst/>
          </a:prstGeom>
        </p:spPr>
      </p:pic>
      <p:pic>
        <p:nvPicPr>
          <p:cNvPr id="12" name="Graphic 11" descr="Construction worker male outline">
            <a:extLst>
              <a:ext uri="{FF2B5EF4-FFF2-40B4-BE49-F238E27FC236}">
                <a16:creationId xmlns:a16="http://schemas.microsoft.com/office/drawing/2014/main" id="{FE4A8028-1B15-4AC8-A1B8-98BBDBD5B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0209" y="5764161"/>
            <a:ext cx="914400" cy="914400"/>
          </a:xfrm>
          <a:prstGeom prst="rect">
            <a:avLst/>
          </a:prstGeom>
        </p:spPr>
      </p:pic>
      <p:pic>
        <p:nvPicPr>
          <p:cNvPr id="14" name="Graphic 13" descr="Office worker male outline">
            <a:extLst>
              <a:ext uri="{FF2B5EF4-FFF2-40B4-BE49-F238E27FC236}">
                <a16:creationId xmlns:a16="http://schemas.microsoft.com/office/drawing/2014/main" id="{D3DD1093-3976-4F7F-8A60-174F4B953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1394" y="5764161"/>
            <a:ext cx="914400" cy="914400"/>
          </a:xfrm>
          <a:prstGeom prst="rect">
            <a:avLst/>
          </a:prstGeom>
        </p:spPr>
      </p:pic>
      <p:pic>
        <p:nvPicPr>
          <p:cNvPr id="16" name="Graphic 15" descr="Office worker female outline">
            <a:extLst>
              <a:ext uri="{FF2B5EF4-FFF2-40B4-BE49-F238E27FC236}">
                <a16:creationId xmlns:a16="http://schemas.microsoft.com/office/drawing/2014/main" id="{CB2DF68D-97AB-4ED0-828F-362D070677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4624" y="5764161"/>
            <a:ext cx="914400" cy="914400"/>
          </a:xfrm>
          <a:prstGeom prst="rect">
            <a:avLst/>
          </a:prstGeom>
        </p:spPr>
      </p:pic>
      <p:pic>
        <p:nvPicPr>
          <p:cNvPr id="18" name="Graphic 17" descr="Flying Money outline">
            <a:extLst>
              <a:ext uri="{FF2B5EF4-FFF2-40B4-BE49-F238E27FC236}">
                <a16:creationId xmlns:a16="http://schemas.microsoft.com/office/drawing/2014/main" id="{F3DCAA88-B7D8-4ED1-82A8-76874D1A4C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4860" y="57641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6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5086F3-BB3C-4B02-805F-25D8D696F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794987"/>
              </p:ext>
            </p:extLst>
          </p:nvPr>
        </p:nvGraphicFramePr>
        <p:xfrm>
          <a:off x="255639" y="285135"/>
          <a:ext cx="12044893" cy="617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86BAB76-91A0-4B6A-B1B7-966C59C8A2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/>
          <a:stretch/>
        </p:blipFill>
        <p:spPr>
          <a:xfrm>
            <a:off x="5677239" y="4748529"/>
            <a:ext cx="3441290" cy="2109471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59B9F416-5440-4323-9B1A-99941CEB87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13064" r="11042" b="12097"/>
          <a:stretch/>
        </p:blipFill>
        <p:spPr>
          <a:xfrm>
            <a:off x="3230986" y="2168123"/>
            <a:ext cx="2760885" cy="25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2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81C41-8B4D-4DA3-AAAF-AF7288515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524" y="389603"/>
                <a:ext cx="11405419" cy="607879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sr-Cyrl-BA" sz="2300" dirty="0"/>
                  <a:t>Прво рачунамо артиметичку средину и станд. девијацију јер су нам оне потребне за стандардизацију нормалног распореда: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Cyrl-BA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sr-Cyrl-BA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Cyrl-BA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Cyrl-BA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Cyrl-BA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sr-Latn-BA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BA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r-Cyrl-BA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sr-Latn-BA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sr-Cyrl-BA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sr-Cyrl-BA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sr-Latn-BA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sr-Cyrl-BA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sr-Cyrl-BA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sr-Cyrl-BA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308.350</m:t>
                        </m:r>
                      </m:num>
                      <m:den>
                        <m:r>
                          <a:rPr lang="sr-Cyrl-BA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415</m:t>
                        </m:r>
                      </m:den>
                    </m:f>
                    <m:r>
                      <a:rPr lang="sr-Cyrl-BA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=743</m:t>
                    </m:r>
                  </m:oMath>
                </a14:m>
                <a:r>
                  <a:rPr lang="sr-Latn-BA" sz="2300" b="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sr-Latn-BA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r-Latn-BA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  <m:sSubSup>
                              <m:sSubSupPr>
                                <m:ctrlPr>
                                  <a:rPr lang="sr-Latn-BA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BA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sr-Latn-BA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num>
                          <m:den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sr-Latn-BA" sz="2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sr-Latn-BA" sz="2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</m:e>
                            </m:nary>
                          </m:den>
                        </m:f>
                        <m:r>
                          <a:rPr lang="sr-Latn-BA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sr-Cyrl-BA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BA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234.337.500</m:t>
                            </m:r>
                          </m:num>
                          <m:den>
                            <m:r>
                              <a:rPr lang="sr-Cyrl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415</m:t>
                            </m:r>
                          </m:den>
                        </m:f>
                        <m:r>
                          <a:rPr lang="sr-Latn-BA" sz="2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Cyrl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743</m:t>
                            </m:r>
                          </m:e>
                          <m:sup>
                            <m:r>
                              <a:rPr lang="sr-Latn-BA" sz="2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sr-Latn-BA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=112,26</m:t>
                    </m:r>
                  </m:oMath>
                </a14:m>
                <a:endParaRPr lang="sr-Cyrl-BA" sz="2300" dirty="0"/>
              </a:p>
              <a:p>
                <a:pPr marL="0" indent="0">
                  <a:buNone/>
                </a:pPr>
                <a:r>
                  <a:rPr lang="sr-Cyrl-BA" sz="2300" dirty="0"/>
                  <a:t>Затим вршимо стандардизацију:</a:t>
                </a:r>
                <a:endParaRPr lang="en-US" sz="2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3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660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743</m:t>
                          </m:r>
                        </m:num>
                        <m:den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112,26</m:t>
                          </m:r>
                        </m:den>
                      </m:f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−0,74  </m:t>
                      </m:r>
                      <m:r>
                        <a:rPr lang="sr-Latn-BA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sz="23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,2297</m:t>
                      </m:r>
                    </m:oMath>
                  </m:oMathPara>
                </a14:m>
                <a:endParaRPr lang="sr-Latn-BA" sz="2300" b="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3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BA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sr-Latn-BA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60−743</m:t>
                          </m:r>
                        </m:num>
                        <m:den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112,26</m:t>
                          </m:r>
                        </m:den>
                      </m:f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1,04   </m:t>
                      </m:r>
                      <m:r>
                        <a:rPr lang="sr-Latn-BA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sr-Latn-BA" sz="2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sz="2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0,8508</m:t>
                      </m:r>
                    </m:oMath>
                  </m:oMathPara>
                </a14:m>
                <a:endParaRPr lang="sr-Latn-BA" sz="2300" b="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sr-Cyrl-BA" sz="2300" b="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sr-Cyrl-BA" sz="2300" b="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Одређујемо теоријску вјероватноћу:</a:t>
                </a:r>
                <a:endParaRPr lang="sr-Latn-BA" sz="2300" b="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sr-Latn-BA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sr-Latn-BA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sz="23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sz="2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3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sr-Latn-BA" sz="2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BA" sz="23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sz="2300" b="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sr-Latn-BA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=0,8508−0,2297=0,6211</m:t>
                    </m:r>
                  </m:oMath>
                </a14:m>
                <a:endParaRPr lang="sr-Latn-BA" sz="230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sr-Latn-BA" sz="230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300" b="0" i="1" smtClean="0">
                              <a:latin typeface="Cambria Math" panose="02040503050406030204" pitchFamily="18" charset="0"/>
                            </a:rPr>
                            <m:t>660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&lt;860</m:t>
                          </m:r>
                        </m:e>
                      </m:d>
                      <m:r>
                        <a:rPr lang="sr-Latn-BA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300" b="1" i="1" smtClean="0">
                          <a:latin typeface="Cambria Math" panose="02040503050406030204" pitchFamily="18" charset="0"/>
                        </a:rPr>
                        <m:t>𝟔𝟐𝟏𝟏</m:t>
                      </m:r>
                    </m:oMath>
                  </m:oMathPara>
                </a14:m>
                <a:endParaRPr lang="sr-Cyrl-BA" sz="2300" b="1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sr-Latn-BA" sz="2300" b="1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sr-Cyrl-BA" sz="2300" dirty="0">
                    <a:solidFill>
                      <a:schemeClr val="tx1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Одређујемо теоријску фрекванцију:</a:t>
                </a:r>
                <a:endParaRPr lang="sr-Latn-BA" sz="2300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sr-Latn-BA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sr-Latn-BA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e>
                      <m:sup>
                        <m:r>
                          <a:rPr lang="sr-Latn-BA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  <m:r>
                      <a:rPr lang="sr-Latn-BA" sz="2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sr-Latn-BA" sz="2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𝑵</m:t>
                    </m:r>
                    <m:r>
                      <a:rPr lang="sr-Latn-BA" sz="2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∙</m:t>
                    </m:r>
                    <m:r>
                      <a:rPr lang="sr-Latn-BA" sz="23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sr-Latn-BA" sz="23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300" b="1" i="1">
                            <a:latin typeface="Cambria Math" panose="02040503050406030204" pitchFamily="18" charset="0"/>
                          </a:rPr>
                          <m:t>𝟔𝟔𝟎</m:t>
                        </m:r>
                        <m:r>
                          <a:rPr lang="sr-Latn-BA" sz="23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sr-Latn-BA" sz="23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  <m:r>
                          <a:rPr lang="sr-Latn-BA" sz="23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sr-Latn-BA" sz="23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𝟖𝟔𝟎</m:t>
                        </m:r>
                      </m:e>
                    </m:d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𝟒𝟏𝟓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𝟔𝟐𝟏𝟏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sr-Latn-BA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𝟐𝟓𝟖</m:t>
                    </m:r>
                  </m:oMath>
                </a14:m>
                <a:r>
                  <a:rPr lang="sr-Latn-BA" b="1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	</a:t>
                </a:r>
                <a:endParaRPr lang="sr-Latn-BA" b="1" dirty="0">
                  <a:solidFill>
                    <a:schemeClr val="tx1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81C41-8B4D-4DA3-AAAF-AF7288515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524" y="389603"/>
                <a:ext cx="11405419" cy="6078793"/>
              </a:xfrm>
              <a:blipFill>
                <a:blip r:embed="rId2"/>
                <a:stretch>
                  <a:fillRect l="-481" t="-1404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EE257DA-6435-4A3D-B8DC-432D1BDE9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/>
          <a:stretch/>
        </p:blipFill>
        <p:spPr>
          <a:xfrm>
            <a:off x="6096000" y="2635046"/>
            <a:ext cx="5768367" cy="35468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D6869C-1B3D-48A0-8CC3-BEF167C334B7}"/>
              </a:ext>
            </a:extLst>
          </p:cNvPr>
          <p:cNvSpPr/>
          <p:nvPr/>
        </p:nvSpPr>
        <p:spPr>
          <a:xfrm>
            <a:off x="5052388" y="5680458"/>
            <a:ext cx="560439" cy="412954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3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24240-25A9-4849-B365-D60BF1D03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626" y="366251"/>
                <a:ext cx="11110452" cy="612549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ЗАДАТАК:</a:t>
                </a:r>
                <a:endParaRPr lang="sr-Latn-BA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000" dirty="0"/>
                  <a:t>Вијек трајања неког уређаја је нормално распоређена случајна промјењива, чија просјечна вриједност износи</a:t>
                </a:r>
                <a:r>
                  <a:rPr lang="sr-Latn-BA" sz="2000" dirty="0"/>
                  <a:t> </a:t>
                </a:r>
                <a:r>
                  <a:rPr lang="sr-Cyrl-BA" sz="2000" dirty="0"/>
                  <a:t>200 часова. Колико смије бити највеће просјечно одступање од те вриједности, ако се захтијева да:</a:t>
                </a:r>
              </a:p>
              <a:p>
                <a:pPr marL="0" indent="0">
                  <a:buNone/>
                </a:pPr>
                <a:r>
                  <a:rPr lang="sr-Cyrl-BA" sz="2000" dirty="0"/>
                  <a:t>а) </a:t>
                </a:r>
                <a:r>
                  <a:rPr lang="ru-RU" sz="2000" dirty="0"/>
                  <a:t>90% тих уређаја има вијек трајања дужи од 150 часова,</a:t>
                </a:r>
              </a:p>
              <a:p>
                <a:pPr marL="0" indent="0">
                  <a:buNone/>
                </a:pPr>
                <a:r>
                  <a:rPr lang="ru-RU" sz="2000" dirty="0"/>
                  <a:t>б) 30% тих уређаја има вијек трајања између 200 и 240 часова.</a:t>
                </a:r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/>
                  <a:t>а) </a:t>
                </a: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endParaRPr lang="sr-Latn-BA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=1−0,9=0,1 </m:t>
                      </m:r>
                    </m:oMath>
                  </m:oMathPara>
                </a14:m>
                <a:endParaRPr lang="sr-Latn-BA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sz="20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=−1,28=</m:t>
                    </m:r>
                    <m:f>
                      <m:f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150−200</m:t>
                        </m:r>
                      </m:num>
                      <m:den>
                        <m:sSub>
                          <m:sSub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sr-Latn-BA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sz="20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Latn-B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𝟑𝟗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𝟎𝟔𝟑</m:t>
                    </m:r>
                  </m:oMath>
                </a14:m>
                <a:endParaRPr lang="sr-Latn-BA" sz="2000" b="1" dirty="0"/>
              </a:p>
              <a:p>
                <a:pPr marL="0" indent="0">
                  <a:buNone/>
                </a:pPr>
                <a:endParaRPr lang="ru-RU" sz="2000" b="1" dirty="0"/>
              </a:p>
              <a:p>
                <a:pPr marL="0" indent="0">
                  <a:buNone/>
                </a:pPr>
                <a:endParaRPr lang="sr-Latn-BA" sz="20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24240-25A9-4849-B365-D60BF1D03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626" y="366251"/>
                <a:ext cx="11110452" cy="6125497"/>
              </a:xfrm>
              <a:blipFill>
                <a:blip r:embed="rId2"/>
                <a:stretch>
                  <a:fillRect l="-549" t="-498" r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E2F2FBA-CA34-4051-8858-154DC3DCF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035" r="-815" b="-8035"/>
          <a:stretch/>
        </p:blipFill>
        <p:spPr>
          <a:xfrm>
            <a:off x="5319251" y="2874904"/>
            <a:ext cx="5978012" cy="39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0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16C49-A26A-4DEC-B5C8-1CD6BF76E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7084" y="521110"/>
                <a:ext cx="10982632" cy="60665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b="1" dirty="0"/>
                  <a:t>б) 30% уређаја има вијек трајања између 200 и 240 часова</a:t>
                </a:r>
                <a:endParaRPr lang="sr-Latn-BA" sz="2000" b="1" dirty="0"/>
              </a:p>
              <a:p>
                <a:pPr marL="0" indent="0">
                  <a:buNone/>
                </a:pPr>
                <a:endParaRPr lang="sr-Latn-BA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=0,5+0,3=0,8</m:t>
                      </m:r>
                      <m:r>
                        <a:rPr lang="sr-Latn-BA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0,84</m:t>
                      </m:r>
                      <m:r>
                        <a:rPr lang="sr-Latn-BA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sr-Latn-BA" sz="1800" i="1">
                              <a:latin typeface="Cambria Math" panose="02040503050406030204" pitchFamily="18" charset="0"/>
                            </a:rPr>
                            <m:t>0−200</m:t>
                          </m:r>
                        </m:num>
                        <m:den>
                          <m:sSub>
                            <m:sSubPr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sr-Latn-BA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r-Latn-BA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𝟔𝟐</m:t>
                      </m:r>
                    </m:oMath>
                  </m:oMathPara>
                </a14:m>
                <a:endParaRPr lang="sr-Latn-BA" sz="18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16C49-A26A-4DEC-B5C8-1CD6BF76E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084" y="521110"/>
                <a:ext cx="10982632" cy="6066503"/>
              </a:xfrm>
              <a:blipFill>
                <a:blip r:embed="rId2"/>
                <a:stretch>
                  <a:fillRect l="-555" t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00F9E3D-05C1-4A1B-85CA-337543DC3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5"/>
          <a:stretch/>
        </p:blipFill>
        <p:spPr>
          <a:xfrm>
            <a:off x="2368345" y="2437670"/>
            <a:ext cx="6746158" cy="41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7362-0EFC-4DAF-92C2-6366464E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13" y="99453"/>
            <a:ext cx="7729728" cy="1188720"/>
          </a:xfrm>
        </p:spPr>
        <p:txBody>
          <a:bodyPr/>
          <a:lstStyle/>
          <a:p>
            <a:r>
              <a:rPr lang="sr-Cyrl-BA" b="1" dirty="0"/>
              <a:t>задаци за вјежбу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70DA3-28DE-4F0A-9F39-DF5E3FDA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1582994"/>
            <a:ext cx="11208774" cy="509689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BA" dirty="0"/>
              <a:t>Познато је да један распоред не одступа значајно од нормалног и да су вриједности 24,6 и 35,3 једнако удаљене од просјечне вриједности. Изван овог интервала је 15% вриједности. Израчунати % вриједности који се налази ван интервала 22,2 и 34,4.</a:t>
            </a:r>
          </a:p>
          <a:p>
            <a:pPr marL="342900" indent="-342900">
              <a:buFont typeface="+mj-lt"/>
              <a:buAutoNum type="arabicPeriod"/>
            </a:pPr>
            <a:r>
              <a:rPr lang="sr-Cyrl-BA" dirty="0"/>
              <a:t>Приликом транспорта једне врсте производа, њих 5% се оштети. Одредити вјероватноћу да приликом транспорта 1500 производа сви стигну неоштећени.</a:t>
            </a:r>
          </a:p>
          <a:p>
            <a:pPr marL="342900" indent="-342900">
              <a:buFont typeface="+mj-lt"/>
              <a:buAutoNum type="arabicPeriod"/>
            </a:pPr>
            <a:r>
              <a:rPr lang="sr-Cyrl-BA" dirty="0"/>
              <a:t>Машина пакује шибице у кутије и због дугог вијека кориштења, погрешно пакује у чак 35% случајева. Прописани број шибица у једној кутији је 50. Колика је вјероватноћа да куповином 12 кутија добијемо највише једну која не одговара декларисаном броју шибица у кутији?</a:t>
            </a:r>
          </a:p>
          <a:p>
            <a:pPr marL="342900" indent="-342900">
              <a:buFont typeface="+mj-lt"/>
              <a:buAutoNum type="arabicPeriod"/>
            </a:pPr>
            <a:r>
              <a:rPr lang="sr-Cyrl-BA" dirty="0"/>
              <a:t>Предузеће се бави производњом кафе, коју пакује у амбалаже декларисане тежине 100 г. Дистрибуција паковања према тежини је приближно нормалног облика, са средином која је једнака декларисаној и са варијансом од 6 грама. Ако се случајно изабере једно паковање, израчунати вјероватноћу да оно има тежину:</a:t>
            </a:r>
          </a:p>
          <a:p>
            <a:pPr marL="0" indent="0">
              <a:buNone/>
            </a:pPr>
            <a:r>
              <a:rPr lang="sr-Cyrl-BA" dirty="0"/>
              <a:t>	а) мању од 105 г,</a:t>
            </a:r>
          </a:p>
          <a:p>
            <a:pPr marL="0" indent="0">
              <a:buNone/>
            </a:pPr>
            <a:r>
              <a:rPr lang="sr-Cyrl-BA" dirty="0"/>
              <a:t>	б) већу од 105 г,</a:t>
            </a:r>
          </a:p>
          <a:p>
            <a:pPr marL="0" indent="0">
              <a:buNone/>
            </a:pPr>
            <a:r>
              <a:rPr lang="sr-Cyrl-BA" dirty="0"/>
              <a:t>	г) мању од 95 г, и</a:t>
            </a:r>
          </a:p>
          <a:p>
            <a:pPr marL="0" indent="0">
              <a:buNone/>
            </a:pPr>
            <a:r>
              <a:rPr lang="sr-Cyrl-BA" dirty="0"/>
              <a:t>	в) од 95 до 105 г.</a:t>
            </a:r>
          </a:p>
          <a:p>
            <a:pPr marL="0" indent="0">
              <a:buNone/>
            </a:pP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3450562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A26F23-E183-466A-8F2E-C9B1C4291F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83DCC8-273A-48B3-8D03-1196C76A0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9A07-2CF1-44BE-A2AF-A2BB054A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/>
              <a:t>БИНОМНИ РАСПОРЕД</a:t>
            </a:r>
            <a:r>
              <a:rPr lang="sr-Latn-BA" b="1" dirty="0"/>
              <a:t> (1)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9E81F-DAF4-4811-A6CF-401AE8A08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658" y="2615381"/>
            <a:ext cx="8986684" cy="3746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000" dirty="0"/>
              <a:t>Из демографских истраживања је познато да је вјероватноћа рађања дјечака на једном подручју 0,516, а дјевојчица 0,484.</a:t>
            </a:r>
          </a:p>
          <a:p>
            <a:pPr marL="0" indent="0">
              <a:buNone/>
            </a:pPr>
            <a:r>
              <a:rPr lang="sr-Cyrl-BA" sz="2000" dirty="0"/>
              <a:t>Колика је вјероватноћа да у породици са четворо дјеце буде:</a:t>
            </a:r>
          </a:p>
          <a:p>
            <a:pPr marL="0" indent="0">
              <a:buNone/>
            </a:pPr>
            <a:r>
              <a:rPr lang="sr-Cyrl-BA" sz="2000" dirty="0"/>
              <a:t>а) двије дјевојчице,</a:t>
            </a:r>
          </a:p>
          <a:p>
            <a:pPr marL="0" indent="0">
              <a:buNone/>
            </a:pPr>
            <a:r>
              <a:rPr lang="sr-Cyrl-BA" sz="2000" dirty="0"/>
              <a:t>б) највише двије дјевојчице,</a:t>
            </a:r>
          </a:p>
          <a:p>
            <a:pPr marL="0" indent="0">
              <a:buNone/>
            </a:pPr>
            <a:r>
              <a:rPr lang="sr-Cyrl-BA" sz="2000" dirty="0"/>
              <a:t>в) једна дјевојчица,</a:t>
            </a:r>
          </a:p>
          <a:p>
            <a:pPr marL="0" indent="0">
              <a:buNone/>
            </a:pPr>
            <a:r>
              <a:rPr lang="sr-Cyrl-BA" sz="2000" dirty="0"/>
              <a:t>г) најмање једна дјевојчица,</a:t>
            </a:r>
          </a:p>
          <a:p>
            <a:pPr marL="0" indent="0">
              <a:buNone/>
            </a:pPr>
            <a:r>
              <a:rPr lang="sr-Cyrl-BA" sz="2000" dirty="0"/>
              <a:t>д) ниједна дјевојчица?</a:t>
            </a:r>
            <a:endParaRPr lang="en-US" sz="2000" dirty="0"/>
          </a:p>
        </p:txBody>
      </p:sp>
      <p:pic>
        <p:nvPicPr>
          <p:cNvPr id="5" name="Graphic 4" descr="Male with solid fill">
            <a:extLst>
              <a:ext uri="{FF2B5EF4-FFF2-40B4-BE49-F238E27FC236}">
                <a16:creationId xmlns:a16="http://schemas.microsoft.com/office/drawing/2014/main" id="{7B765EFE-B7C4-4565-B8E0-E65319C7A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6606" y="5085735"/>
            <a:ext cx="914400" cy="914400"/>
          </a:xfrm>
          <a:prstGeom prst="rect">
            <a:avLst/>
          </a:prstGeom>
        </p:spPr>
      </p:pic>
      <p:pic>
        <p:nvPicPr>
          <p:cNvPr id="7" name="Graphic 6" descr="Female with solid fill">
            <a:extLst>
              <a:ext uri="{FF2B5EF4-FFF2-40B4-BE49-F238E27FC236}">
                <a16:creationId xmlns:a16="http://schemas.microsoft.com/office/drawing/2014/main" id="{67B01883-B95D-4E1A-9BC2-02C89F63A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0297" y="54470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A65CB0-F39B-4194-BAC1-2DC099A8426B}"/>
              </a:ext>
            </a:extLst>
          </p:cNvPr>
          <p:cNvSpPr/>
          <p:nvPr/>
        </p:nvSpPr>
        <p:spPr>
          <a:xfrm>
            <a:off x="4100052" y="683341"/>
            <a:ext cx="4188542" cy="732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B79CBF-CEB7-4D42-AC94-9ED6A50DE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858" y="245808"/>
                <a:ext cx="11120284" cy="6076334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r-Cyrl-BA" sz="2000" b="1" dirty="0"/>
                  <a:t>Формула за биномни распоред:</a:t>
                </a:r>
                <a:endParaRPr lang="sr-Latn-BA" sz="2000" b="1" dirty="0"/>
              </a:p>
              <a:p>
                <a:pPr marL="0" indent="0" algn="ctr">
                  <a:buNone/>
                </a:pPr>
                <a:endParaRPr lang="sr-Latn-BA" b="1" dirty="0"/>
              </a:p>
              <a:p>
                <a:pPr marL="0" indent="0" algn="ctr">
                  <a:buNone/>
                </a:pPr>
                <a:endParaRPr lang="sr-Latn-BA" b="1" dirty="0"/>
              </a:p>
              <a:p>
                <a:pPr marL="0" indent="0" algn="ctr">
                  <a:buNone/>
                </a:pPr>
                <a:endParaRPr lang="sr-Latn-BA" b="1" dirty="0"/>
              </a:p>
              <a:p>
                <a:pPr marL="0" indent="0" algn="ctr">
                  <a:buNone/>
                </a:pPr>
                <a:endParaRPr lang="sr-Latn-BA" b="1" dirty="0"/>
              </a:p>
              <a:p>
                <a:pPr marL="0" indent="0" algn="ctr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r>
                  <a:rPr lang="en-US" sz="2000" b="1" dirty="0"/>
                  <a:t>a</a:t>
                </a:r>
                <a:r>
                  <a:rPr lang="sr-Latn-BA" sz="2000" b="1" dirty="0"/>
                  <a:t>) </a:t>
                </a:r>
                <a:r>
                  <a:rPr lang="sr-Cyrl-BA" sz="2000" b="1" dirty="0"/>
                  <a:t>Двије дјевојчице </a:t>
                </a:r>
                <a:r>
                  <a:rPr lang="sr-Cyrl-BA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sr-Cyrl-BA" sz="2000" dirty="0"/>
                  <a:t> </a:t>
                </a:r>
                <a:endParaRPr lang="sr-Latn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sr-Latn-B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0,484</m:t>
                          </m:r>
                        </m:e>
                        <m:sup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0,516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𝟑𝟕𝟒𝟐</m:t>
                      </m:r>
                    </m:oMath>
                  </m:oMathPara>
                </a14:m>
                <a:endParaRPr lang="sr-Cyrl-BA" sz="2000" b="1" dirty="0"/>
              </a:p>
              <a:p>
                <a:pPr marL="0" indent="0">
                  <a:buNone/>
                </a:pPr>
                <a:endParaRPr lang="sr-Latn-BA" sz="2000" b="1" dirty="0"/>
              </a:p>
              <a:p>
                <a:pPr marL="0" indent="0">
                  <a:buNone/>
                </a:pPr>
                <a:r>
                  <a:rPr lang="sr-Cyrl-BA" sz="2000" b="1" dirty="0"/>
                  <a:t>б) Највише двије дјевојчице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=0,1, 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Cyrl-BA" sz="2000" b="1" dirty="0"/>
              </a:p>
              <a:p>
                <a:pPr marL="0" indent="0">
                  <a:buNone/>
                </a:pPr>
                <a:endParaRPr lang="sr-Cyrl-BA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r-Cyrl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begChr m:val="["/>
                          <m:endChr m:val="]"/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d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=4)</m:t>
                          </m:r>
                        </m:e>
                      </m:d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=0,0709+0,2659+0,3742=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𝟕𝟏𝟏𝟏</m:t>
                      </m:r>
                    </m:oMath>
                  </m:oMathPara>
                </a14:m>
                <a:endParaRPr lang="sr-Cyrl-BA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B79CBF-CEB7-4D42-AC94-9ED6A50DE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858" y="245808"/>
                <a:ext cx="11120284" cy="6076334"/>
              </a:xfrm>
              <a:blipFill>
                <a:blip r:embed="rId2"/>
                <a:stretch>
                  <a:fillRect l="-603" t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397764-1694-4F6C-84BD-914C21DB3F81}"/>
                  </a:ext>
                </a:extLst>
              </p:cNvPr>
              <p:cNvSpPr txBox="1"/>
              <p:nvPr/>
            </p:nvSpPr>
            <p:spPr>
              <a:xfrm>
                <a:off x="3055018" y="683341"/>
                <a:ext cx="6081963" cy="1668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sr-Latn-B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sr-Latn-BA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sr-Latn-B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sr-Latn-B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sr-Cyrl-BA" sz="2000" dirty="0"/>
              </a:p>
              <a:p>
                <a:r>
                  <a:rPr lang="sr-Cyrl-BA" sz="2000" dirty="0"/>
                  <a:t>гдје је:</a:t>
                </a:r>
              </a:p>
              <a:p>
                <a14:m>
                  <m:oMath xmlns:m="http://schemas.openxmlformats.org/officeDocument/2006/math">
                    <m:r>
                      <a:rPr lang="sr-Latn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𝟒𝟖𝟒</m:t>
                    </m:r>
                  </m:oMath>
                </a14:m>
                <a:r>
                  <a:rPr lang="sr-Cyrl-BA" sz="2000" dirty="0"/>
                  <a:t> (вјероватноћа рађања дјевојчице)</a:t>
                </a:r>
              </a:p>
              <a:p>
                <a14:m>
                  <m:oMath xmlns:m="http://schemas.openxmlformats.org/officeDocument/2006/math">
                    <m:r>
                      <a:rPr lang="sr-Latn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BA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sr-Cyrl-BA" sz="2000" dirty="0"/>
                  <a:t> (број елемената у узорку)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397764-1694-4F6C-84BD-914C21DB3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018" y="683341"/>
                <a:ext cx="6081963" cy="1668790"/>
              </a:xfrm>
              <a:prstGeom prst="rect">
                <a:avLst/>
              </a:prstGeom>
              <a:blipFill>
                <a:blip r:embed="rId3"/>
                <a:stretch>
                  <a:fillRect l="-1002" b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12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81CBB-94B2-460D-818C-813F94D064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9471" y="473530"/>
                <a:ext cx="10907486" cy="58619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/>
                  <a:t>в) Једна дјевојчица</a:t>
                </a:r>
                <a:r>
                  <a:rPr lang="sr-Cyrl-BA" sz="2000" dirty="0"/>
                  <a:t> </a:t>
                </a:r>
                <a14:m>
                  <m:oMath xmlns:m="http://schemas.openxmlformats.org/officeDocument/2006/math">
                    <m:r>
                      <a:rPr lang="sr-Cyrl-BA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sr-Latn-BA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sr-Cyrl-BA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sr-Latn-B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0,484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sr-Latn-BA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0,516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𝟐𝟔𝟓𝟗𝟖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r>
                  <a:rPr lang="sr-Cyrl-BA" sz="2000" b="1" dirty="0"/>
                  <a:t>г) Најмање једна дјевојчица </a:t>
                </a:r>
                <a:r>
                  <a:rPr lang="sr-Cyrl-BA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 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2,3,4)</m:t>
                    </m:r>
                  </m:oMath>
                </a14:m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∙0,484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sr-Latn-BA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0,516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0,516</m:t>
                          </m:r>
                        </m:e>
                        <m:sup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𝟗𝟐𝟗𝟏</m:t>
                      </m:r>
                    </m:oMath>
                  </m:oMathPara>
                </a14:m>
                <a:endParaRPr lang="sr-Cyrl-BA" sz="2000" b="1" dirty="0"/>
              </a:p>
              <a:p>
                <a:pPr marL="0" indent="0">
                  <a:buNone/>
                </a:pPr>
                <a:endParaRPr lang="sr-Latn-BA" sz="2000" b="1" dirty="0"/>
              </a:p>
              <a:p>
                <a:pPr marL="0" indent="0">
                  <a:buNone/>
                </a:pPr>
                <a:r>
                  <a:rPr lang="sr-Cyrl-BA" sz="2000" b="1" dirty="0"/>
                  <a:t>д) Ниједна дјевојчица </a:t>
                </a:r>
                <a:r>
                  <a:rPr lang="sr-Cyrl-BA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Cyrl-BA" sz="2000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sr-Cyrl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∙0,484</m:t>
                          </m:r>
                        </m:e>
                        <m:sup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sr-Latn-BA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0,516</m:t>
                          </m:r>
                        </m:e>
                        <m:sup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Latn-BA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BA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0,516</m:t>
                          </m:r>
                        </m:e>
                        <m:sup>
                          <m:r>
                            <a:rPr lang="sr-Latn-B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Cyrl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BA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𝟎𝟕𝟎𝟖𝟗</m:t>
                      </m:r>
                    </m:oMath>
                  </m:oMathPara>
                </a14:m>
                <a:endParaRPr lang="sr-Latn-BA" sz="2000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81CBB-94B2-460D-818C-813F94D064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9471" y="473530"/>
                <a:ext cx="10907486" cy="5861956"/>
              </a:xfrm>
              <a:blipFill>
                <a:blip r:embed="rId2"/>
                <a:stretch>
                  <a:fillRect l="-615" t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School girl outline">
            <a:extLst>
              <a:ext uri="{FF2B5EF4-FFF2-40B4-BE49-F238E27FC236}">
                <a16:creationId xmlns:a16="http://schemas.microsoft.com/office/drawing/2014/main" id="{E6D38F5C-27B8-46D6-8EE3-63B350F08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4015" y="4977579"/>
            <a:ext cx="1701507" cy="17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0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3791-3A2F-4B41-AC04-B821E93A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23917"/>
            <a:ext cx="7729728" cy="1188720"/>
          </a:xfrm>
        </p:spPr>
        <p:txBody>
          <a:bodyPr/>
          <a:lstStyle/>
          <a:p>
            <a:r>
              <a:rPr lang="sr-Cyrl-BA" b="1" dirty="0"/>
              <a:t>БИНОМНИ РАСПОРЕД (2)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1309-1863-4AD8-86C6-F2BA2932B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987" y="1976284"/>
            <a:ext cx="9670026" cy="4457799"/>
          </a:xfrm>
        </p:spPr>
        <p:txBody>
          <a:bodyPr/>
          <a:lstStyle/>
          <a:p>
            <a:pPr marL="0" indent="0">
              <a:buNone/>
            </a:pPr>
            <a:r>
              <a:rPr lang="sr-Cyrl-BA" sz="2000" dirty="0"/>
              <a:t>Радници једног предузећа су распоређени према проценту остварења радне норме</a:t>
            </a:r>
            <a:r>
              <a:rPr lang="sr-Cyrl-BA" dirty="0"/>
              <a:t>: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						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B4BE2BA-2B42-4AE4-A759-535A53A02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58919"/>
              </p:ext>
            </p:extLst>
          </p:nvPr>
        </p:nvGraphicFramePr>
        <p:xfrm>
          <a:off x="1422400" y="2676800"/>
          <a:ext cx="4015874" cy="355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937">
                  <a:extLst>
                    <a:ext uri="{9D8B030D-6E8A-4147-A177-3AD203B41FA5}">
                      <a16:colId xmlns:a16="http://schemas.microsoft.com/office/drawing/2014/main" val="244681848"/>
                    </a:ext>
                  </a:extLst>
                </a:gridCol>
                <a:gridCol w="2007937">
                  <a:extLst>
                    <a:ext uri="{9D8B030D-6E8A-4147-A177-3AD203B41FA5}">
                      <a16:colId xmlns:a16="http://schemas.microsoft.com/office/drawing/2014/main" val="3990783540"/>
                    </a:ext>
                  </a:extLst>
                </a:gridCol>
              </a:tblGrid>
              <a:tr h="631047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% остварења норме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Број радника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200347"/>
                  </a:ext>
                </a:extLst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до 85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20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814605"/>
                  </a:ext>
                </a:extLst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85-90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4894042"/>
                  </a:ext>
                </a:extLst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90-95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104125"/>
                  </a:ext>
                </a:extLst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95-100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30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213002"/>
                  </a:ext>
                </a:extLst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sr-Cyrl-BA"/>
                        <a:t>преко </a:t>
                      </a:r>
                      <a:r>
                        <a:rPr lang="sr-Cyrl-BA" dirty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6655935"/>
                  </a:ext>
                </a:extLst>
              </a:tr>
              <a:tr h="486082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latin typeface="Corbel" panose="020B0503020204020204" pitchFamily="34" charset="0"/>
                        </a:rPr>
                        <a:t>Σ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/>
                        <a:t>150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1777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E803DF-22A2-4D59-8533-8382858DAE3B}"/>
              </a:ext>
            </a:extLst>
          </p:cNvPr>
          <p:cNvSpPr txBox="1"/>
          <p:nvPr/>
        </p:nvSpPr>
        <p:spPr>
          <a:xfrm>
            <a:off x="5826389" y="3122001"/>
            <a:ext cx="5659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Израчунати вјероватноћу да случајним избором 7 радника буде:</a:t>
            </a:r>
          </a:p>
          <a:p>
            <a:endParaRPr lang="sr-Cyrl-BA" sz="2000" dirty="0"/>
          </a:p>
          <a:p>
            <a:r>
              <a:rPr lang="sr-Cyrl-BA" sz="2000" dirty="0"/>
              <a:t>а) највише 2 радника који су остварили радну норму,</a:t>
            </a:r>
          </a:p>
          <a:p>
            <a:endParaRPr lang="sr-Cyrl-BA" sz="2000" dirty="0"/>
          </a:p>
          <a:p>
            <a:r>
              <a:rPr lang="sr-Cyrl-BA" sz="2000" dirty="0"/>
              <a:t>б) најмање 2 радника који су остварили радну норму.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910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856C95-8014-4683-B679-5AC17CB76D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558" y="524861"/>
                <a:ext cx="11357810" cy="60639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sr-Latn-BA" sz="2000" dirty="0"/>
                  <a:t> </a:t>
                </a:r>
                <a:r>
                  <a:rPr lang="sr-Cyrl-BA" sz="2000" dirty="0"/>
                  <a:t>– вјероватноћа успјеха, у овом случају остварење радне норме (100% и више)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sr-Cyrl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sr-Cyrl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sr-Cyrl-BA" sz="2000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sz="2000" b="1" dirty="0"/>
                  <a:t>а) Највише 2 радника су остварила норму</a:t>
                </a:r>
                <a:endParaRPr lang="sr-Latn-BA" sz="2000" b="1" dirty="0"/>
              </a:p>
              <a:p>
                <a:pPr marL="0" indent="0">
                  <a:buNone/>
                </a:pPr>
                <a:endParaRPr lang="sr-Cyrl-BA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sr-Latn-BA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sr-Cyrl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sr-Latn-BA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sr-Cyrl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478</m:t>
                      </m:r>
                    </m:oMath>
                  </m:oMathPara>
                </a14:m>
                <a:endParaRPr lang="sr-Cyrl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sr-Latn-BA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sr-Cyrl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sr-Cyrl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sr-Latn-BA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sr-Cyrl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=0,3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sr-Cyrl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478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372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+0,1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𝟗𝟕𝟒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Cyrl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sr-Latn-BA" sz="18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sr-Latn-BA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sr-Cyrl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r-Latn-BA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sr-Cyrl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sr-Cyrl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:r>
                  <a:rPr lang="sr-Cyrl-BA" sz="2000" b="1" dirty="0"/>
                  <a:t>б) Најмање 2 радника су остварила норму</a:t>
                </a:r>
                <a:endParaRPr lang="sr-Latn-BA" sz="2000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≥2</m:t>
                          </m:r>
                        </m:e>
                      </m:d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begChr m:val="["/>
                          <m:endChr m:val="]"/>
                          <m:ctrlP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=1−0,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850</m:t>
                      </m:r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856C95-8014-4683-B679-5AC17CB76D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558" y="524861"/>
                <a:ext cx="11357810" cy="6063916"/>
              </a:xfrm>
              <a:blipFill>
                <a:blip r:embed="rId2"/>
                <a:stretch>
                  <a:fillRect l="-536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E48A7D81-0AC4-46F1-B173-4448E087E651}"/>
              </a:ext>
            </a:extLst>
          </p:cNvPr>
          <p:cNvSpPr/>
          <p:nvPr/>
        </p:nvSpPr>
        <p:spPr>
          <a:xfrm>
            <a:off x="4493343" y="2841523"/>
            <a:ext cx="353962" cy="1580535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ircle&#10;&#10;Description automatically generated">
            <a:extLst>
              <a:ext uri="{FF2B5EF4-FFF2-40B4-BE49-F238E27FC236}">
                <a16:creationId xmlns:a16="http://schemas.microsoft.com/office/drawing/2014/main" id="{0A8DCF20-AD4B-4433-8544-540893BA1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40"/>
          <a:stretch/>
        </p:blipFill>
        <p:spPr>
          <a:xfrm>
            <a:off x="8706403" y="5120148"/>
            <a:ext cx="3485597" cy="16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0B25-0DC0-4CEF-9CEE-9183DF54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74757"/>
            <a:ext cx="7729728" cy="1188720"/>
          </a:xfrm>
        </p:spPr>
        <p:txBody>
          <a:bodyPr/>
          <a:lstStyle/>
          <a:p>
            <a:r>
              <a:rPr lang="sr-Cyrl-BA" b="1" dirty="0"/>
              <a:t>ХИПЕРГЕОМЕТРИЈСКИ РАСПОРЕД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AD1BA-E261-4BCF-9525-B4397F6EE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99221" y="1969451"/>
                <a:ext cx="9193556" cy="45137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/>
                  <a:t>Oд 40 призвода, 30 је производа прве класе. Случајно је изабрано 5 производа. Колика је вјероватноћа да међу изабраним производима буду:</a:t>
                </a:r>
              </a:p>
              <a:p>
                <a:pPr marL="0" indent="0">
                  <a:buNone/>
                </a:pPr>
                <a:r>
                  <a:rPr lang="ru-RU" sz="2000" dirty="0"/>
                  <a:t>a) 3 производа I класe,</a:t>
                </a:r>
              </a:p>
              <a:p>
                <a:pPr marL="0" indent="0">
                  <a:buNone/>
                </a:pPr>
                <a:r>
                  <a:rPr lang="ru-RU" sz="2000" dirty="0"/>
                  <a:t>б) највише 3 производа I класe.</a:t>
                </a:r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r>
                  <a:rPr lang="sr-Cyrl-BA" sz="2000" b="1" dirty="0"/>
                  <a:t>Карактеристике хипергеометријског распореда:</a:t>
                </a:r>
              </a:p>
              <a:p>
                <a:r>
                  <a:rPr lang="sr-Cyrl-BA" sz="2000" dirty="0"/>
                  <a:t>узимамо узорак без понављања,</a:t>
                </a:r>
              </a:p>
              <a:p>
                <a:r>
                  <a:rPr lang="sr-Cyrl-BA" sz="2000" dirty="0"/>
                  <a:t>велика стопа избора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sr-Cyrl-B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5%)</m:t>
                    </m:r>
                  </m:oMath>
                </a14:m>
                <a:endParaRPr lang="sr-Latn-BA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AAD1BA-E261-4BCF-9525-B4397F6EE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9221" y="1969451"/>
                <a:ext cx="9193556" cy="4513792"/>
              </a:xfrm>
              <a:blipFill>
                <a:blip r:embed="rId2"/>
                <a:stretch>
                  <a:fillRect l="-729" t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3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FA073A-78A0-40FD-A936-610CCEB8E8CA}"/>
              </a:ext>
            </a:extLst>
          </p:cNvPr>
          <p:cNvSpPr/>
          <p:nvPr/>
        </p:nvSpPr>
        <p:spPr>
          <a:xfrm>
            <a:off x="4345858" y="803788"/>
            <a:ext cx="3559277" cy="867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3A51F-CEA9-4B22-A9F1-55B3CFB971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5742" y="237462"/>
                <a:ext cx="10520516" cy="6383076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sr-Cyrl-BA" b="1" dirty="0">
                    <a:latin typeface="Corbel" panose="020B0503020204020204" pitchFamily="34" charset="0"/>
                  </a:rPr>
                  <a:t>Формула за хипергеометријски распоред:</a:t>
                </a:r>
              </a:p>
              <a:p>
                <a:pPr marL="0" indent="0" algn="ctr">
                  <a:buNone/>
                </a:pPr>
                <a:endParaRPr lang="sr-Cyrl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Cyrl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Cyrl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Cyrl-BA" b="1" dirty="0">
                  <a:latin typeface="Corbel" panose="020B0503020204020204" pitchFamily="34" charset="0"/>
                </a:endParaRPr>
              </a:p>
              <a:p>
                <a:pPr marL="0" indent="0" algn="ctr">
                  <a:buNone/>
                </a:pPr>
                <a:endParaRPr lang="sr-Cyrl-BA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endParaRPr lang="sr-Cyrl-BA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b="1" dirty="0">
                    <a:latin typeface="Corbel" panose="020B0503020204020204" pitchFamily="34" charset="0"/>
                  </a:rPr>
                  <a:t>,,Успјех“ = узели смо производ прве класе</a:t>
                </a:r>
                <a:endParaRPr lang="sr-Latn-BA" b="1" dirty="0"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r>
                  <a:rPr lang="sr-Cyrl-BA" b="1" dirty="0"/>
                  <a:t>а) Узели смо </a:t>
                </a:r>
                <a:r>
                  <a:rPr lang="ru-RU" sz="1800" b="1" dirty="0"/>
                  <a:t>3 производа I класe</a:t>
                </a:r>
              </a:p>
              <a:p>
                <a:pPr marL="0" indent="0">
                  <a:buNone/>
                </a:pPr>
                <a:endParaRPr lang="ru-RU" sz="1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BA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BA" sz="18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num>
                                <m:den>
                                  <m:r>
                                    <a:rPr lang="sr-Cyrl-BA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BA" sz="18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sr-Cyrl-BA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BA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Cyrl-BA" sz="18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num>
                                <m:den>
                                  <m:r>
                                    <a:rPr lang="sr-Cyrl-BA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sr-Cyrl-BA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BA" sz="1800" b="1" i="1" smtClean="0">
                          <a:latin typeface="Cambria Math" panose="02040503050406030204" pitchFamily="18" charset="0"/>
                        </a:rPr>
                        <m:t>𝟐𝟕𝟕𝟕</m:t>
                      </m:r>
                    </m:oMath>
                  </m:oMathPara>
                </a14:m>
                <a:endParaRPr lang="sr-Cyrl-BA" b="1" dirty="0"/>
              </a:p>
              <a:p>
                <a:pPr marL="0" indent="0">
                  <a:buNone/>
                </a:pPr>
                <a:r>
                  <a:rPr lang="sr-Cyrl-BA" b="1" dirty="0"/>
                  <a:t>б) Узели смо </a:t>
                </a:r>
                <a:r>
                  <a:rPr lang="ru-RU" sz="1800" b="1" dirty="0"/>
                  <a:t>3 највише производа I класe</a:t>
                </a:r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r-Latn-BA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𝟑𝟔𝟔𝟗𝟓</m:t>
                      </m:r>
                    </m:oMath>
                  </m:oMathPara>
                </a14:m>
                <a:endParaRPr lang="ru-RU" sz="1800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3A51F-CEA9-4B22-A9F1-55B3CFB97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742" y="237462"/>
                <a:ext cx="10520516" cy="6383076"/>
              </a:xfrm>
              <a:blipFill>
                <a:blip r:embed="rId2"/>
                <a:stretch>
                  <a:fillRect l="-463" t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8AF791-8193-441F-A48D-C2A43D848D3B}"/>
                  </a:ext>
                </a:extLst>
              </p:cNvPr>
              <p:cNvSpPr txBox="1"/>
              <p:nvPr/>
            </p:nvSpPr>
            <p:spPr>
              <a:xfrm>
                <a:off x="2566148" y="803788"/>
                <a:ext cx="7059703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r-Latn-BA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BA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BA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20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sr-Latn-BA" sz="20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r-Latn-BA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BA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num>
                                <m:den>
                                  <m:r>
                                    <a:rPr lang="sr-Latn-BA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sr-Latn-BA" b="1" dirty="0"/>
              </a:p>
              <a:p>
                <a:pPr algn="ctr"/>
                <a:r>
                  <a:rPr lang="sr-Cyrl-BA" dirty="0"/>
                  <a:t>Гдје је:</a:t>
                </a:r>
              </a:p>
              <a:p>
                <a14:m>
                  <m:oMath xmlns:m="http://schemas.openxmlformats.org/officeDocument/2006/math"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sr-Cyrl-BA" dirty="0"/>
                  <a:t> – величина основног скупа			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BA" dirty="0"/>
                  <a:t> – величина узорка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sr-Latn-B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sr-Latn-BA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BA" dirty="0"/>
                  <a:t> - број ,,успјеха“ у основном скупу		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 – број ,,успјеха“ у узорку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8AF791-8193-441F-A48D-C2A43D84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148" y="803788"/>
                <a:ext cx="7059703" cy="1723549"/>
              </a:xfrm>
              <a:prstGeom prst="rect">
                <a:avLst/>
              </a:prstGeom>
              <a:blipFill>
                <a:blip r:embed="rId3"/>
                <a:stretch>
                  <a:fillRect b="-4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40292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859</TotalTime>
  <Words>1800</Words>
  <Application>Microsoft Office PowerPoint</Application>
  <PresentationFormat>Widescreen</PresentationFormat>
  <Paragraphs>306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Cambria Math</vt:lpstr>
      <vt:lpstr>Corbel</vt:lpstr>
      <vt:lpstr>Gill Sans</vt:lpstr>
      <vt:lpstr>Gill Sans MT</vt:lpstr>
      <vt:lpstr>Parcel</vt:lpstr>
      <vt:lpstr>ТЕОРИЈСКИ РАСПОРЕДИ</vt:lpstr>
      <vt:lpstr>PowerPoint Presentation</vt:lpstr>
      <vt:lpstr>БИНОМНИ РАСПОРЕД (1)</vt:lpstr>
      <vt:lpstr>PowerPoint Presentation</vt:lpstr>
      <vt:lpstr>PowerPoint Presentation</vt:lpstr>
      <vt:lpstr>БИНОМНИ РАСПОРЕД (2)</vt:lpstr>
      <vt:lpstr>PowerPoint Presentation</vt:lpstr>
      <vt:lpstr>ХИПЕРГЕОМЕТРИЈСКИ РАСПОРЕД</vt:lpstr>
      <vt:lpstr>PowerPoint Presentation</vt:lpstr>
      <vt:lpstr>ПОАСОНОВ РАСПОРЕД (POISSON)</vt:lpstr>
      <vt:lpstr>PowerPoint Presentation</vt:lpstr>
      <vt:lpstr>Нормални распоред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задаци за вјежбу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ТЕОРИЈСКИ РАСПОРЕДИ</dc:title>
  <dc:creator>Marić, Milica</dc:creator>
  <cp:lastModifiedBy>Marić, Milica</cp:lastModifiedBy>
  <cp:revision>32</cp:revision>
  <dcterms:created xsi:type="dcterms:W3CDTF">2022-03-18T13:55:14Z</dcterms:created>
  <dcterms:modified xsi:type="dcterms:W3CDTF">2022-03-20T15:53:32Z</dcterms:modified>
</cp:coreProperties>
</file>