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4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37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09800"/>
            <a:ext cx="7924800" cy="1470025"/>
          </a:xfrm>
        </p:spPr>
        <p:txBody>
          <a:bodyPr/>
          <a:lstStyle/>
          <a:p>
            <a:r>
              <a:rPr lang="sr-Cyrl-BA" dirty="0">
                <a:latin typeface="Times New Roman" pitchFamily="18" charset="0"/>
                <a:cs typeface="Times New Roman" pitchFamily="18" charset="0"/>
              </a:rPr>
              <a:t>Резултати први тест – школска </a:t>
            </a:r>
            <a:r>
              <a:rPr lang="sr-Latn-BA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 / 202</a:t>
            </a:r>
            <a:r>
              <a:rPr lang="sr-Latn-BA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460" y="152400"/>
            <a:ext cx="8915400" cy="5943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А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а) ПСАИТ = 10 н.ј./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с.д.д.р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		ССАИТ = 11 н.ј./с.д.р.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нормални обрачун Модел А 131.000 н.ј. 	Модел Б 178.000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стварни обрачун Модел А 133.600 н.ј. 	Модел Б 180.800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в) 45.300 н.ј. (Н)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2) Обављена пр. у јуну (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екв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јед.): тр.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мат. 103.500 е.ј. и тр.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кон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105.000 е.ј.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вриједност тр. по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екв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.. јед.: тр. мат. 489,09 н.ј./ е.ј. и тр.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кон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114,29 н.ј./е.ј.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вриједност гот. пр. – 72.280.870 н.ј.; вриједност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ст.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нед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пр. – 1.919.395 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3) Секундарни трошкови</a:t>
            </a:r>
          </a:p>
          <a:p>
            <a:pPr marL="269875" indent="-26987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метод директног распореда: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- АП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1.901.961 н.ј.;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- ОО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2.098.039 н.ј.</a:t>
            </a:r>
          </a:p>
          <a:p>
            <a:pPr marL="269875" indent="-26987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метод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постепеног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распореда :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- АП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2.016.667 н.ј.;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- Б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1.983.333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4) Пословни (оперативни) резултати:</a:t>
            </a:r>
          </a:p>
          <a:p>
            <a:pPr marL="360363" indent="-36036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по апсорпционом обрачуну: 18.670.000 н.ј.</a:t>
            </a:r>
          </a:p>
          <a:p>
            <a:pPr marL="360363" indent="-360363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по варијабилном обрачуну: 18.550.000 н.ј.</a:t>
            </a:r>
          </a:p>
        </p:txBody>
      </p:sp>
    </p:spTree>
    <p:extLst>
      <p:ext uri="{BB962C8B-B14F-4D97-AF65-F5344CB8AC3E}">
        <p14:creationId xmlns:p14="http://schemas.microsoft.com/office/powerpoint/2010/main" val="3973778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460" y="152400"/>
            <a:ext cx="8915400" cy="6553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Б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а) приходи: 1.800.000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почетне залихе готових производа: 25.000 н.ј.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2)   а) ПСАИТ = 126 н.ј./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м.с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1539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52.000 н.ј. преапсорбовани трошкови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в)  вриједност трошкова продатих производа након корекције: 14.948.000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г) метод пропорционалног распореда – стање на рачунима након корекције: 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ТПП – 14.961.000 н.ј.; ГП – 4.189.080 н.ј.; 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ПуТ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797.920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3) алоцирани заједнички трошкови: „А“: 475.100 н.ј.; „Б“: 363.200 н.ј.; „В“: 161.200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стопа профитабилности – „А“: 64,65%; „Б“: 64,70%; „В“: 38,99%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4) пословни резултат уз обрачун по варијабилним трошковима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за август: 292.000 н.ј.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за септембар: 270.000 н.ј.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112713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ctr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7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9067800" cy="6629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а) приходи: 130.000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трошкови директног рада: 27.500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2)  а) традиционални систем обрачуна: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пословни резултат: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производ А: 36.000 н.ј.; производ Б: 20.000 н.ј.; производ В: 43.000 н.ј.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стопе профитабилности: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производ А: 25,71%; производ Б: 18,33%; производ В: 26,88%</a:t>
            </a:r>
          </a:p>
          <a:p>
            <a:pPr marL="514350" indent="-153988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“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систем обрачуна: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пословни резултат: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производ А: 47.240 н.ј.; производ Б: 22.840 н.ј.; производ В: 42.600 н.ј.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стопе профитабилности:</a:t>
            </a:r>
          </a:p>
          <a:p>
            <a:pPr marL="514350" indent="-514350">
              <a:spcBef>
                <a:spcPts val="0"/>
              </a:spcBef>
              <a:spcAft>
                <a:spcPts val="3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	производ А: 33,74%; производ Б: 15,23%; производ В: 26,63%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3) алоцирани заједнички трошкови: „А“: 68.548 н.ј.; „Б“: 183.870 н.ј.; „В“: 147.550 н.ј.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стопа профитабилности – „А“: 43,25%; „Б“: 43,25 %; „В“: 43,25 %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4) метод директног распореда: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ПП: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401.667 н.ј.;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ТП - Б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438.333 н.ј.</a:t>
            </a:r>
          </a:p>
          <a:p>
            <a:pPr marL="269875" indent="-26987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метод реципроцитета: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ПП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406.531 н.ј.; </a:t>
            </a:r>
            <a:r>
              <a:rPr lang="sr-Cyrl-B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- Б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 433.469 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1093</TotalTime>
  <Words>661</Words>
  <Application>Microsoft Office PowerPoint</Application>
  <PresentationFormat>On-screen Show (4:3)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Резултати први тест – школска 2024 / 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Резултати први тест – школска 2014 / 2015</dc:title>
  <dc:creator>Predrag Gajić</dc:creator>
  <cp:lastModifiedBy>Predrag</cp:lastModifiedBy>
  <cp:revision>51</cp:revision>
  <dcterms:created xsi:type="dcterms:W3CDTF">2006-08-16T00:00:00Z</dcterms:created>
  <dcterms:modified xsi:type="dcterms:W3CDTF">2025-11-05T23:16:50Z</dcterms:modified>
</cp:coreProperties>
</file>